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Montserrat"/>
      <p:regular r:id="rId14"/>
      <p:bold r:id="rId15"/>
      <p:italic r:id="rId16"/>
      <p:boldItalic r:id="rId17"/>
    </p:embeddedFont>
    <p:embeddedFont>
      <p:font typeface="Permanent Marker"/>
      <p:regular r:id="rId18"/>
    </p:embeddedFont>
    <p:embeddedFont>
      <p:font typeface="Delius Unicase"/>
      <p:regular r:id="rId19"/>
      <p:bold r:id="rId20"/>
    </p:embeddedFont>
    <p:embeddedFont>
      <p:font typeface="Kalam"/>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DeliusUnicase-bold.fntdata"/><Relationship Id="rId22" Type="http://schemas.openxmlformats.org/officeDocument/2006/relationships/font" Target="fonts/Kalam-bold.fntdata"/><Relationship Id="rId21" Type="http://schemas.openxmlformats.org/officeDocument/2006/relationships/font" Target="fonts/Kalam-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19" Type="http://schemas.openxmlformats.org/officeDocument/2006/relationships/font" Target="fonts/DeliusUnicase-regular.fntdata"/><Relationship Id="rId18" Type="http://schemas.openxmlformats.org/officeDocument/2006/relationships/font" Target="fonts/PermanentMarker-regular.fntdata"/></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7" name="Shape 1437"/>
        <p:cNvGrpSpPr/>
        <p:nvPr/>
      </p:nvGrpSpPr>
      <p:grpSpPr>
        <a:xfrm>
          <a:off x="0" y="0"/>
          <a:ext cx="0" cy="0"/>
          <a:chOff x="0" y="0"/>
          <a:chExt cx="0" cy="0"/>
        </a:xfrm>
      </p:grpSpPr>
      <p:sp>
        <p:nvSpPr>
          <p:cNvPr id="1438" name="Google Shape;1438;g70ff5ca009_7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 name="Google Shape;1439;g70ff5ca009_7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7" name="Shape 1447"/>
        <p:cNvGrpSpPr/>
        <p:nvPr/>
      </p:nvGrpSpPr>
      <p:grpSpPr>
        <a:xfrm>
          <a:off x="0" y="0"/>
          <a:ext cx="0" cy="0"/>
          <a:chOff x="0" y="0"/>
          <a:chExt cx="0" cy="0"/>
        </a:xfrm>
      </p:grpSpPr>
      <p:sp>
        <p:nvSpPr>
          <p:cNvPr id="1448" name="Google Shape;1448;gf3773341be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9" name="Google Shape;1449;gf3773341be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89f17084a9_0_20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89f17084a9_0_20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gf3773341b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 name="Google Shape;1461;gf3773341b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gf9a17dbe8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2" name="Google Shape;1472;gf9a17dbe8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f3773341be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f3773341be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8" name="Shape 1488"/>
        <p:cNvGrpSpPr/>
        <p:nvPr/>
      </p:nvGrpSpPr>
      <p:grpSpPr>
        <a:xfrm>
          <a:off x="0" y="0"/>
          <a:ext cx="0" cy="0"/>
          <a:chOff x="0" y="0"/>
          <a:chExt cx="0" cy="0"/>
        </a:xfrm>
      </p:grpSpPr>
      <p:sp>
        <p:nvSpPr>
          <p:cNvPr id="1489" name="Google Shape;1489;gf3773341be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0" name="Google Shape;1490;gf3773341be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3" name="Shape 1493"/>
        <p:cNvGrpSpPr/>
        <p:nvPr/>
      </p:nvGrpSpPr>
      <p:grpSpPr>
        <a:xfrm>
          <a:off x="0" y="0"/>
          <a:ext cx="0" cy="0"/>
          <a:chOff x="0" y="0"/>
          <a:chExt cx="0" cy="0"/>
        </a:xfrm>
      </p:grpSpPr>
      <p:sp>
        <p:nvSpPr>
          <p:cNvPr id="1494" name="Google Shape;1494;gf3773341be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5" name="Google Shape;1495;gf3773341be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1" name="Shape 1501"/>
        <p:cNvGrpSpPr/>
        <p:nvPr/>
      </p:nvGrpSpPr>
      <p:grpSpPr>
        <a:xfrm>
          <a:off x="0" y="0"/>
          <a:ext cx="0" cy="0"/>
          <a:chOff x="0" y="0"/>
          <a:chExt cx="0" cy="0"/>
        </a:xfrm>
      </p:grpSpPr>
      <p:sp>
        <p:nvSpPr>
          <p:cNvPr id="1502" name="Google Shape;1502;gf4a52cdfc9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3" name="Google Shape;1503;gf4a52cdfc9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s://slack-redir.net/link?url=https%3A%2F%2Fwww.freepik.com%2F" TargetMode="External"/><Relationship Id="rId6" Type="http://schemas.openxmlformats.org/officeDocument/2006/relationships/hyperlink" Target="https://slack-redir.net/link?url=https%3A%2F%2Fstories.freepik.com%2F"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0" l="9" r="0" t="0"/>
          <a:stretch/>
        </p:blipFill>
        <p:spPr>
          <a:xfrm>
            <a:off x="0" y="3622"/>
            <a:ext cx="9144003" cy="5136256"/>
          </a:xfrm>
          <a:prstGeom prst="rect">
            <a:avLst/>
          </a:prstGeom>
          <a:noFill/>
          <a:ln>
            <a:noFill/>
          </a:ln>
        </p:spPr>
      </p:pic>
      <p:sp>
        <p:nvSpPr>
          <p:cNvPr id="10" name="Google Shape;10;p2"/>
          <p:cNvSpPr/>
          <p:nvPr/>
        </p:nvSpPr>
        <p:spPr>
          <a:xfrm>
            <a:off x="2050963" y="927438"/>
            <a:ext cx="5093410" cy="3441015"/>
          </a:xfrm>
          <a:custGeom>
            <a:rect b="b" l="l" r="r" t="t"/>
            <a:pathLst>
              <a:path extrusionOk="0" h="35945" w="53206">
                <a:moveTo>
                  <a:pt x="26634" y="1109"/>
                </a:moveTo>
                <a:cubicBezTo>
                  <a:pt x="27526" y="1109"/>
                  <a:pt x="28422" y="1147"/>
                  <a:pt x="29322" y="1228"/>
                </a:cubicBezTo>
                <a:cubicBezTo>
                  <a:pt x="33525" y="1629"/>
                  <a:pt x="37628" y="2563"/>
                  <a:pt x="41664" y="3897"/>
                </a:cubicBezTo>
                <a:cubicBezTo>
                  <a:pt x="44433" y="4798"/>
                  <a:pt x="46768" y="6299"/>
                  <a:pt x="48569" y="8600"/>
                </a:cubicBezTo>
                <a:cubicBezTo>
                  <a:pt x="51738" y="12570"/>
                  <a:pt x="52972" y="18641"/>
                  <a:pt x="49770" y="23311"/>
                </a:cubicBezTo>
                <a:cubicBezTo>
                  <a:pt x="47135" y="27147"/>
                  <a:pt x="43766" y="30016"/>
                  <a:pt x="39229" y="31450"/>
                </a:cubicBezTo>
                <a:cubicBezTo>
                  <a:pt x="35726" y="32551"/>
                  <a:pt x="32157" y="32918"/>
                  <a:pt x="28521" y="32951"/>
                </a:cubicBezTo>
                <a:cubicBezTo>
                  <a:pt x="28339" y="32953"/>
                  <a:pt x="28156" y="32955"/>
                  <a:pt x="27973" y="32955"/>
                </a:cubicBezTo>
                <a:cubicBezTo>
                  <a:pt x="25521" y="32955"/>
                  <a:pt x="23075" y="32740"/>
                  <a:pt x="20716" y="32150"/>
                </a:cubicBezTo>
                <a:cubicBezTo>
                  <a:pt x="20356" y="32059"/>
                  <a:pt x="20017" y="32018"/>
                  <a:pt x="19693" y="32018"/>
                </a:cubicBezTo>
                <a:cubicBezTo>
                  <a:pt x="18608" y="32018"/>
                  <a:pt x="17697" y="32478"/>
                  <a:pt x="16746" y="33018"/>
                </a:cubicBezTo>
                <a:cubicBezTo>
                  <a:pt x="16046" y="33451"/>
                  <a:pt x="15345" y="33852"/>
                  <a:pt x="14645" y="34285"/>
                </a:cubicBezTo>
                <a:cubicBezTo>
                  <a:pt x="14549" y="34346"/>
                  <a:pt x="14478" y="34371"/>
                  <a:pt x="14424" y="34371"/>
                </a:cubicBezTo>
                <a:cubicBezTo>
                  <a:pt x="14273" y="34371"/>
                  <a:pt x="14260" y="34175"/>
                  <a:pt x="14211" y="34052"/>
                </a:cubicBezTo>
                <a:cubicBezTo>
                  <a:pt x="13844" y="33018"/>
                  <a:pt x="13644" y="31984"/>
                  <a:pt x="13411" y="30916"/>
                </a:cubicBezTo>
                <a:cubicBezTo>
                  <a:pt x="13277" y="30216"/>
                  <a:pt x="12910" y="29815"/>
                  <a:pt x="12276" y="29515"/>
                </a:cubicBezTo>
                <a:cubicBezTo>
                  <a:pt x="10809" y="28815"/>
                  <a:pt x="9374" y="28048"/>
                  <a:pt x="8073" y="27080"/>
                </a:cubicBezTo>
                <a:cubicBezTo>
                  <a:pt x="4771" y="24678"/>
                  <a:pt x="2703" y="21476"/>
                  <a:pt x="2069" y="17440"/>
                </a:cubicBezTo>
                <a:cubicBezTo>
                  <a:pt x="1569" y="14238"/>
                  <a:pt x="2636" y="11436"/>
                  <a:pt x="4904" y="9167"/>
                </a:cubicBezTo>
                <a:cubicBezTo>
                  <a:pt x="8107" y="5965"/>
                  <a:pt x="11943" y="3864"/>
                  <a:pt x="16279" y="2663"/>
                </a:cubicBezTo>
                <a:cubicBezTo>
                  <a:pt x="19683" y="1705"/>
                  <a:pt x="23129" y="1109"/>
                  <a:pt x="26634" y="1109"/>
                </a:cubicBezTo>
                <a:close/>
                <a:moveTo>
                  <a:pt x="26177" y="0"/>
                </a:moveTo>
                <a:cubicBezTo>
                  <a:pt x="22480" y="0"/>
                  <a:pt x="18867" y="606"/>
                  <a:pt x="15279" y="1595"/>
                </a:cubicBezTo>
                <a:cubicBezTo>
                  <a:pt x="11209" y="2763"/>
                  <a:pt x="7540" y="4731"/>
                  <a:pt x="4371" y="7533"/>
                </a:cubicBezTo>
                <a:cubicBezTo>
                  <a:pt x="2069" y="9601"/>
                  <a:pt x="535" y="12170"/>
                  <a:pt x="335" y="15305"/>
                </a:cubicBezTo>
                <a:cubicBezTo>
                  <a:pt x="1" y="20642"/>
                  <a:pt x="2403" y="24779"/>
                  <a:pt x="6339" y="28114"/>
                </a:cubicBezTo>
                <a:cubicBezTo>
                  <a:pt x="7940" y="29449"/>
                  <a:pt x="9841" y="30383"/>
                  <a:pt x="11743" y="31283"/>
                </a:cubicBezTo>
                <a:cubicBezTo>
                  <a:pt x="12110" y="31483"/>
                  <a:pt x="12310" y="31717"/>
                  <a:pt x="12410" y="32117"/>
                </a:cubicBezTo>
                <a:cubicBezTo>
                  <a:pt x="12577" y="32851"/>
                  <a:pt x="12743" y="33585"/>
                  <a:pt x="12944" y="34319"/>
                </a:cubicBezTo>
                <a:cubicBezTo>
                  <a:pt x="13244" y="35455"/>
                  <a:pt x="13544" y="35944"/>
                  <a:pt x="14172" y="35944"/>
                </a:cubicBezTo>
                <a:cubicBezTo>
                  <a:pt x="14521" y="35944"/>
                  <a:pt x="14971" y="35793"/>
                  <a:pt x="15579" y="35520"/>
                </a:cubicBezTo>
                <a:cubicBezTo>
                  <a:pt x="16680" y="34986"/>
                  <a:pt x="17814" y="34485"/>
                  <a:pt x="18914" y="33952"/>
                </a:cubicBezTo>
                <a:cubicBezTo>
                  <a:pt x="19194" y="33812"/>
                  <a:pt x="19456" y="33754"/>
                  <a:pt x="19726" y="33754"/>
                </a:cubicBezTo>
                <a:cubicBezTo>
                  <a:pt x="19843" y="33754"/>
                  <a:pt x="19961" y="33765"/>
                  <a:pt x="20082" y="33785"/>
                </a:cubicBezTo>
                <a:cubicBezTo>
                  <a:pt x="22304" y="34229"/>
                  <a:pt x="24552" y="34463"/>
                  <a:pt x="26780" y="34463"/>
                </a:cubicBezTo>
                <a:cubicBezTo>
                  <a:pt x="27061" y="34463"/>
                  <a:pt x="27341" y="34460"/>
                  <a:pt x="27621" y="34452"/>
                </a:cubicBezTo>
                <a:cubicBezTo>
                  <a:pt x="30122" y="34452"/>
                  <a:pt x="32558" y="34319"/>
                  <a:pt x="34993" y="33885"/>
                </a:cubicBezTo>
                <a:cubicBezTo>
                  <a:pt x="41330" y="32751"/>
                  <a:pt x="46601" y="29916"/>
                  <a:pt x="50370" y="24545"/>
                </a:cubicBezTo>
                <a:cubicBezTo>
                  <a:pt x="52305" y="21810"/>
                  <a:pt x="53206" y="18808"/>
                  <a:pt x="52639" y="15505"/>
                </a:cubicBezTo>
                <a:cubicBezTo>
                  <a:pt x="51705" y="9935"/>
                  <a:pt x="48569" y="5998"/>
                  <a:pt x="43565" y="3497"/>
                </a:cubicBezTo>
                <a:cubicBezTo>
                  <a:pt x="42498" y="2996"/>
                  <a:pt x="41364" y="2763"/>
                  <a:pt x="40263" y="2429"/>
                </a:cubicBezTo>
                <a:cubicBezTo>
                  <a:pt x="36294" y="1262"/>
                  <a:pt x="32324" y="328"/>
                  <a:pt x="28188" y="61"/>
                </a:cubicBezTo>
                <a:cubicBezTo>
                  <a:pt x="27514" y="20"/>
                  <a:pt x="26844" y="0"/>
                  <a:pt x="26177"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085196" y="979100"/>
            <a:ext cx="5093336" cy="3340004"/>
          </a:xfrm>
          <a:custGeom>
            <a:rect b="b" l="l" r="r" t="t"/>
            <a:pathLst>
              <a:path extrusionOk="0" h="33262" w="51405">
                <a:moveTo>
                  <a:pt x="24987" y="0"/>
                </a:moveTo>
                <a:cubicBezTo>
                  <a:pt x="21509" y="0"/>
                  <a:pt x="18089" y="611"/>
                  <a:pt x="14711" y="1534"/>
                </a:cubicBezTo>
                <a:cubicBezTo>
                  <a:pt x="10375" y="2769"/>
                  <a:pt x="6539" y="4837"/>
                  <a:pt x="3336" y="8039"/>
                </a:cubicBezTo>
                <a:cubicBezTo>
                  <a:pt x="1068" y="10341"/>
                  <a:pt x="1" y="13143"/>
                  <a:pt x="501" y="16345"/>
                </a:cubicBezTo>
                <a:cubicBezTo>
                  <a:pt x="1135" y="20348"/>
                  <a:pt x="3236" y="23583"/>
                  <a:pt x="6505" y="25985"/>
                </a:cubicBezTo>
                <a:cubicBezTo>
                  <a:pt x="7806" y="26953"/>
                  <a:pt x="9241" y="27720"/>
                  <a:pt x="10708" y="28387"/>
                </a:cubicBezTo>
                <a:cubicBezTo>
                  <a:pt x="11342" y="28687"/>
                  <a:pt x="11709" y="29121"/>
                  <a:pt x="11843" y="29821"/>
                </a:cubicBezTo>
                <a:cubicBezTo>
                  <a:pt x="12076" y="30855"/>
                  <a:pt x="12276" y="31923"/>
                  <a:pt x="12643" y="32957"/>
                </a:cubicBezTo>
                <a:cubicBezTo>
                  <a:pt x="12693" y="33081"/>
                  <a:pt x="12706" y="33262"/>
                  <a:pt x="12862" y="33262"/>
                </a:cubicBezTo>
                <a:cubicBezTo>
                  <a:pt x="12914" y="33262"/>
                  <a:pt x="12984" y="33241"/>
                  <a:pt x="13077" y="33190"/>
                </a:cubicBezTo>
                <a:cubicBezTo>
                  <a:pt x="13777" y="32757"/>
                  <a:pt x="14478" y="32356"/>
                  <a:pt x="15178" y="31923"/>
                </a:cubicBezTo>
                <a:cubicBezTo>
                  <a:pt x="16121" y="31362"/>
                  <a:pt x="17025" y="30919"/>
                  <a:pt x="18098" y="30919"/>
                </a:cubicBezTo>
                <a:cubicBezTo>
                  <a:pt x="18429" y="30919"/>
                  <a:pt x="18777" y="30961"/>
                  <a:pt x="19148" y="31055"/>
                </a:cubicBezTo>
                <a:cubicBezTo>
                  <a:pt x="21482" y="31639"/>
                  <a:pt x="23902" y="31827"/>
                  <a:pt x="26328" y="31827"/>
                </a:cubicBezTo>
                <a:cubicBezTo>
                  <a:pt x="26536" y="31827"/>
                  <a:pt x="26745" y="31825"/>
                  <a:pt x="26953" y="31823"/>
                </a:cubicBezTo>
                <a:cubicBezTo>
                  <a:pt x="30589" y="31823"/>
                  <a:pt x="34158" y="31422"/>
                  <a:pt x="37661" y="30322"/>
                </a:cubicBezTo>
                <a:cubicBezTo>
                  <a:pt x="42198" y="28921"/>
                  <a:pt x="45567" y="26052"/>
                  <a:pt x="48202" y="22216"/>
                </a:cubicBezTo>
                <a:cubicBezTo>
                  <a:pt x="51404" y="17512"/>
                  <a:pt x="50170" y="11441"/>
                  <a:pt x="47001" y="7472"/>
                </a:cubicBezTo>
                <a:cubicBezTo>
                  <a:pt x="45200" y="5204"/>
                  <a:pt x="42865" y="3703"/>
                  <a:pt x="40096" y="2769"/>
                </a:cubicBezTo>
                <a:cubicBezTo>
                  <a:pt x="36060" y="1434"/>
                  <a:pt x="31957" y="534"/>
                  <a:pt x="27754" y="133"/>
                </a:cubicBezTo>
                <a:cubicBezTo>
                  <a:pt x="26827" y="43"/>
                  <a:pt x="25905" y="0"/>
                  <a:pt x="249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2570350" y="1474238"/>
            <a:ext cx="4003500" cy="17217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4300"/>
              <a:buNone/>
              <a:defRPr sz="6000"/>
            </a:lvl1pPr>
            <a:lvl2pPr lvl="1" algn="ctr">
              <a:spcBef>
                <a:spcPts val="0"/>
              </a:spcBef>
              <a:spcAft>
                <a:spcPts val="0"/>
              </a:spcAft>
              <a:buClr>
                <a:schemeClr val="accent5"/>
              </a:buClr>
              <a:buSzPts val="5200"/>
              <a:buNone/>
              <a:defRPr sz="5200">
                <a:solidFill>
                  <a:schemeClr val="accent5"/>
                </a:solidFill>
              </a:defRPr>
            </a:lvl2pPr>
            <a:lvl3pPr lvl="2" algn="ctr">
              <a:spcBef>
                <a:spcPts val="0"/>
              </a:spcBef>
              <a:spcAft>
                <a:spcPts val="0"/>
              </a:spcAft>
              <a:buClr>
                <a:schemeClr val="accent5"/>
              </a:buClr>
              <a:buSzPts val="5200"/>
              <a:buNone/>
              <a:defRPr sz="5200">
                <a:solidFill>
                  <a:schemeClr val="accent5"/>
                </a:solidFill>
              </a:defRPr>
            </a:lvl3pPr>
            <a:lvl4pPr lvl="3" algn="ctr">
              <a:spcBef>
                <a:spcPts val="0"/>
              </a:spcBef>
              <a:spcAft>
                <a:spcPts val="0"/>
              </a:spcAft>
              <a:buClr>
                <a:schemeClr val="accent5"/>
              </a:buClr>
              <a:buSzPts val="5200"/>
              <a:buNone/>
              <a:defRPr sz="5200">
                <a:solidFill>
                  <a:schemeClr val="accent5"/>
                </a:solidFill>
              </a:defRPr>
            </a:lvl4pPr>
            <a:lvl5pPr lvl="4" algn="ctr">
              <a:spcBef>
                <a:spcPts val="0"/>
              </a:spcBef>
              <a:spcAft>
                <a:spcPts val="0"/>
              </a:spcAft>
              <a:buClr>
                <a:schemeClr val="accent5"/>
              </a:buClr>
              <a:buSzPts val="5200"/>
              <a:buNone/>
              <a:defRPr sz="5200">
                <a:solidFill>
                  <a:schemeClr val="accent5"/>
                </a:solidFill>
              </a:defRPr>
            </a:lvl5pPr>
            <a:lvl6pPr lvl="5" algn="ctr">
              <a:spcBef>
                <a:spcPts val="0"/>
              </a:spcBef>
              <a:spcAft>
                <a:spcPts val="0"/>
              </a:spcAft>
              <a:buClr>
                <a:schemeClr val="accent5"/>
              </a:buClr>
              <a:buSzPts val="5200"/>
              <a:buNone/>
              <a:defRPr sz="5200">
                <a:solidFill>
                  <a:schemeClr val="accent5"/>
                </a:solidFill>
              </a:defRPr>
            </a:lvl6pPr>
            <a:lvl7pPr lvl="6" algn="ctr">
              <a:spcBef>
                <a:spcPts val="0"/>
              </a:spcBef>
              <a:spcAft>
                <a:spcPts val="0"/>
              </a:spcAft>
              <a:buClr>
                <a:schemeClr val="accent5"/>
              </a:buClr>
              <a:buSzPts val="5200"/>
              <a:buNone/>
              <a:defRPr sz="5200">
                <a:solidFill>
                  <a:schemeClr val="accent5"/>
                </a:solidFill>
              </a:defRPr>
            </a:lvl7pPr>
            <a:lvl8pPr lvl="7" algn="ctr">
              <a:spcBef>
                <a:spcPts val="0"/>
              </a:spcBef>
              <a:spcAft>
                <a:spcPts val="0"/>
              </a:spcAft>
              <a:buClr>
                <a:schemeClr val="accent5"/>
              </a:buClr>
              <a:buSzPts val="5200"/>
              <a:buNone/>
              <a:defRPr sz="5200">
                <a:solidFill>
                  <a:schemeClr val="accent5"/>
                </a:solidFill>
              </a:defRPr>
            </a:lvl8pPr>
            <a:lvl9pPr lvl="8" algn="ctr">
              <a:spcBef>
                <a:spcPts val="0"/>
              </a:spcBef>
              <a:spcAft>
                <a:spcPts val="0"/>
              </a:spcAft>
              <a:buClr>
                <a:schemeClr val="accent5"/>
              </a:buClr>
              <a:buSzPts val="5200"/>
              <a:buNone/>
              <a:defRPr sz="5200">
                <a:solidFill>
                  <a:schemeClr val="accent5"/>
                </a:solidFill>
              </a:defRPr>
            </a:lvl9pPr>
          </a:lstStyle>
          <a:p/>
        </p:txBody>
      </p:sp>
      <p:sp>
        <p:nvSpPr>
          <p:cNvPr id="13" name="Google Shape;13;p2"/>
          <p:cNvSpPr txBox="1"/>
          <p:nvPr>
            <p:ph idx="1" type="subTitle"/>
          </p:nvPr>
        </p:nvSpPr>
        <p:spPr>
          <a:xfrm>
            <a:off x="3276675" y="3080950"/>
            <a:ext cx="2590800" cy="588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2800"/>
              <a:buNone/>
              <a:defRPr/>
            </a:lvl1pPr>
            <a:lvl2pPr lvl="1" algn="ctr">
              <a:lnSpc>
                <a:spcPct val="100000"/>
              </a:lnSpc>
              <a:spcBef>
                <a:spcPts val="0"/>
              </a:spcBef>
              <a:spcAft>
                <a:spcPts val="0"/>
              </a:spcAft>
              <a:buClr>
                <a:srgbClr val="000000"/>
              </a:buClr>
              <a:buSzPts val="2800"/>
              <a:buNone/>
              <a:defRPr sz="2800">
                <a:solidFill>
                  <a:srgbClr val="000000"/>
                </a:solidFill>
              </a:defRPr>
            </a:lvl2pPr>
            <a:lvl3pPr lvl="2" algn="ctr">
              <a:lnSpc>
                <a:spcPct val="100000"/>
              </a:lnSpc>
              <a:spcBef>
                <a:spcPts val="0"/>
              </a:spcBef>
              <a:spcAft>
                <a:spcPts val="0"/>
              </a:spcAft>
              <a:buClr>
                <a:srgbClr val="000000"/>
              </a:buClr>
              <a:buSzPts val="2800"/>
              <a:buNone/>
              <a:defRPr sz="2800">
                <a:solidFill>
                  <a:srgbClr val="000000"/>
                </a:solidFill>
              </a:defRPr>
            </a:lvl3pPr>
            <a:lvl4pPr lvl="3" algn="ctr">
              <a:lnSpc>
                <a:spcPct val="100000"/>
              </a:lnSpc>
              <a:spcBef>
                <a:spcPts val="0"/>
              </a:spcBef>
              <a:spcAft>
                <a:spcPts val="0"/>
              </a:spcAft>
              <a:buClr>
                <a:srgbClr val="000000"/>
              </a:buClr>
              <a:buSzPts val="2800"/>
              <a:buNone/>
              <a:defRPr sz="2800">
                <a:solidFill>
                  <a:srgbClr val="000000"/>
                </a:solidFill>
              </a:defRPr>
            </a:lvl4pPr>
            <a:lvl5pPr lvl="4" algn="ctr">
              <a:lnSpc>
                <a:spcPct val="100000"/>
              </a:lnSpc>
              <a:spcBef>
                <a:spcPts val="0"/>
              </a:spcBef>
              <a:spcAft>
                <a:spcPts val="0"/>
              </a:spcAft>
              <a:buClr>
                <a:srgbClr val="000000"/>
              </a:buClr>
              <a:buSzPts val="2800"/>
              <a:buNone/>
              <a:defRPr sz="2800">
                <a:solidFill>
                  <a:srgbClr val="000000"/>
                </a:solidFill>
              </a:defRPr>
            </a:lvl5pPr>
            <a:lvl6pPr lvl="5" algn="ctr">
              <a:lnSpc>
                <a:spcPct val="100000"/>
              </a:lnSpc>
              <a:spcBef>
                <a:spcPts val="0"/>
              </a:spcBef>
              <a:spcAft>
                <a:spcPts val="0"/>
              </a:spcAft>
              <a:buClr>
                <a:srgbClr val="000000"/>
              </a:buClr>
              <a:buSzPts val="2800"/>
              <a:buNone/>
              <a:defRPr sz="2800">
                <a:solidFill>
                  <a:srgbClr val="000000"/>
                </a:solidFill>
              </a:defRPr>
            </a:lvl6pPr>
            <a:lvl7pPr lvl="6" algn="ctr">
              <a:lnSpc>
                <a:spcPct val="100000"/>
              </a:lnSpc>
              <a:spcBef>
                <a:spcPts val="0"/>
              </a:spcBef>
              <a:spcAft>
                <a:spcPts val="0"/>
              </a:spcAft>
              <a:buClr>
                <a:srgbClr val="000000"/>
              </a:buClr>
              <a:buSzPts val="2800"/>
              <a:buNone/>
              <a:defRPr sz="2800">
                <a:solidFill>
                  <a:srgbClr val="000000"/>
                </a:solidFill>
              </a:defRPr>
            </a:lvl7pPr>
            <a:lvl8pPr lvl="7" algn="ctr">
              <a:lnSpc>
                <a:spcPct val="100000"/>
              </a:lnSpc>
              <a:spcBef>
                <a:spcPts val="0"/>
              </a:spcBef>
              <a:spcAft>
                <a:spcPts val="0"/>
              </a:spcAft>
              <a:buClr>
                <a:srgbClr val="000000"/>
              </a:buClr>
              <a:buSzPts val="2800"/>
              <a:buNone/>
              <a:defRPr sz="2800">
                <a:solidFill>
                  <a:srgbClr val="000000"/>
                </a:solidFill>
              </a:defRPr>
            </a:lvl8pPr>
            <a:lvl9pPr lvl="8" algn="ctr">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322" name="Shape 322"/>
        <p:cNvGrpSpPr/>
        <p:nvPr/>
      </p:nvGrpSpPr>
      <p:grpSpPr>
        <a:xfrm>
          <a:off x="0" y="0"/>
          <a:ext cx="0" cy="0"/>
          <a:chOff x="0" y="0"/>
          <a:chExt cx="0" cy="0"/>
        </a:xfrm>
      </p:grpSpPr>
      <p:pic>
        <p:nvPicPr>
          <p:cNvPr id="323" name="Google Shape;323;p11"/>
          <p:cNvPicPr preferRelativeResize="0"/>
          <p:nvPr/>
        </p:nvPicPr>
        <p:blipFill rotWithShape="1">
          <a:blip r:embed="rId2">
            <a:alphaModFix/>
          </a:blip>
          <a:srcRect b="0" l="9" r="0" t="0"/>
          <a:stretch/>
        </p:blipFill>
        <p:spPr>
          <a:xfrm>
            <a:off x="0" y="3622"/>
            <a:ext cx="9144003" cy="5136256"/>
          </a:xfrm>
          <a:prstGeom prst="rect">
            <a:avLst/>
          </a:prstGeom>
          <a:noFill/>
          <a:ln>
            <a:noFill/>
          </a:ln>
        </p:spPr>
      </p:pic>
      <p:grpSp>
        <p:nvGrpSpPr>
          <p:cNvPr id="324" name="Google Shape;324;p11"/>
          <p:cNvGrpSpPr/>
          <p:nvPr/>
        </p:nvGrpSpPr>
        <p:grpSpPr>
          <a:xfrm>
            <a:off x="-111225" y="-25825"/>
            <a:ext cx="9264975" cy="5314975"/>
            <a:chOff x="-111225" y="-25825"/>
            <a:chExt cx="9264975" cy="5314975"/>
          </a:xfrm>
        </p:grpSpPr>
        <p:grpSp>
          <p:nvGrpSpPr>
            <p:cNvPr id="325" name="Google Shape;325;p11"/>
            <p:cNvGrpSpPr/>
            <p:nvPr/>
          </p:nvGrpSpPr>
          <p:grpSpPr>
            <a:xfrm>
              <a:off x="-80025" y="-25825"/>
              <a:ext cx="9233775" cy="5182225"/>
              <a:chOff x="-80025" y="-25825"/>
              <a:chExt cx="9233775" cy="5182225"/>
            </a:xfrm>
          </p:grpSpPr>
          <p:sp>
            <p:nvSpPr>
              <p:cNvPr id="326" name="Google Shape;326;p11"/>
              <p:cNvSpPr/>
              <p:nvPr/>
            </p:nvSpPr>
            <p:spPr>
              <a:xfrm>
                <a:off x="5539750" y="-25825"/>
                <a:ext cx="3614000" cy="5182225"/>
              </a:xfrm>
              <a:custGeom>
                <a:rect b="b" l="l" r="r" t="t"/>
                <a:pathLst>
                  <a:path extrusionOk="0" h="207289" w="144560">
                    <a:moveTo>
                      <a:pt x="0" y="775"/>
                    </a:moveTo>
                    <a:lnTo>
                      <a:pt x="61438" y="0"/>
                    </a:lnTo>
                    <a:lnTo>
                      <a:pt x="66085" y="17812"/>
                    </a:lnTo>
                    <a:lnTo>
                      <a:pt x="80799" y="28396"/>
                    </a:lnTo>
                    <a:lnTo>
                      <a:pt x="94480" y="29171"/>
                    </a:lnTo>
                    <a:lnTo>
                      <a:pt x="104806" y="22459"/>
                    </a:lnTo>
                    <a:lnTo>
                      <a:pt x="114874" y="24008"/>
                    </a:lnTo>
                    <a:lnTo>
                      <a:pt x="114099" y="30978"/>
                    </a:lnTo>
                    <a:lnTo>
                      <a:pt x="107904" y="34333"/>
                    </a:lnTo>
                    <a:lnTo>
                      <a:pt x="117713" y="54727"/>
                    </a:lnTo>
                    <a:lnTo>
                      <a:pt x="132427" y="60406"/>
                    </a:lnTo>
                    <a:lnTo>
                      <a:pt x="144560" y="60922"/>
                    </a:lnTo>
                    <a:lnTo>
                      <a:pt x="144560" y="206773"/>
                    </a:lnTo>
                    <a:lnTo>
                      <a:pt x="1291" y="207289"/>
                    </a:lnTo>
                    <a:close/>
                  </a:path>
                </a:pathLst>
              </a:custGeom>
              <a:solidFill>
                <a:schemeClr val="lt2"/>
              </a:solidFill>
              <a:ln>
                <a:noFill/>
              </a:ln>
            </p:spPr>
          </p:sp>
          <p:sp>
            <p:nvSpPr>
              <p:cNvPr id="327" name="Google Shape;327;p11"/>
              <p:cNvSpPr/>
              <p:nvPr/>
            </p:nvSpPr>
            <p:spPr>
              <a:xfrm>
                <a:off x="-80025" y="2084500"/>
                <a:ext cx="206525" cy="206525"/>
              </a:xfrm>
              <a:custGeom>
                <a:rect b="b" l="l" r="r" t="t"/>
                <a:pathLst>
                  <a:path extrusionOk="0" h="8261" w="8261">
                    <a:moveTo>
                      <a:pt x="3614" y="8261"/>
                    </a:moveTo>
                    <a:lnTo>
                      <a:pt x="8261" y="5421"/>
                    </a:lnTo>
                    <a:lnTo>
                      <a:pt x="4647" y="0"/>
                    </a:lnTo>
                    <a:lnTo>
                      <a:pt x="0" y="2840"/>
                    </a:lnTo>
                    <a:close/>
                  </a:path>
                </a:pathLst>
              </a:custGeom>
              <a:solidFill>
                <a:schemeClr val="lt2"/>
              </a:solidFill>
              <a:ln>
                <a:noFill/>
              </a:ln>
            </p:spPr>
          </p:sp>
        </p:grpSp>
        <p:sp>
          <p:nvSpPr>
            <p:cNvPr id="328" name="Google Shape;328;p11"/>
            <p:cNvSpPr/>
            <p:nvPr/>
          </p:nvSpPr>
          <p:spPr>
            <a:xfrm>
              <a:off x="-111225" y="-22125"/>
              <a:ext cx="5853400" cy="5311275"/>
            </a:xfrm>
            <a:custGeom>
              <a:rect b="b" l="l" r="r" t="t"/>
              <a:pathLst>
                <a:path extrusionOk="0" h="212451" w="234136">
                  <a:moveTo>
                    <a:pt x="102999" y="212451"/>
                  </a:moveTo>
                  <a:lnTo>
                    <a:pt x="86220" y="197737"/>
                  </a:lnTo>
                  <a:lnTo>
                    <a:pt x="70731" y="188444"/>
                  </a:lnTo>
                  <a:lnTo>
                    <a:pt x="52403" y="180442"/>
                  </a:lnTo>
                  <a:lnTo>
                    <a:pt x="44659" y="167534"/>
                  </a:lnTo>
                  <a:lnTo>
                    <a:pt x="41303" y="154885"/>
                  </a:lnTo>
                  <a:lnTo>
                    <a:pt x="36140" y="146109"/>
                  </a:lnTo>
                  <a:lnTo>
                    <a:pt x="8261" y="155660"/>
                  </a:lnTo>
                  <a:lnTo>
                    <a:pt x="0" y="154369"/>
                  </a:lnTo>
                  <a:lnTo>
                    <a:pt x="3872" y="0"/>
                  </a:lnTo>
                  <a:lnTo>
                    <a:pt x="229489" y="774"/>
                  </a:lnTo>
                  <a:lnTo>
                    <a:pt x="234136" y="206772"/>
                  </a:lnTo>
                  <a:close/>
                </a:path>
              </a:pathLst>
            </a:custGeom>
            <a:solidFill>
              <a:schemeClr val="lt2"/>
            </a:solidFill>
            <a:ln>
              <a:noFill/>
            </a:ln>
          </p:spPr>
        </p:sp>
      </p:grpSp>
      <p:sp>
        <p:nvSpPr>
          <p:cNvPr id="329" name="Google Shape;329;p11"/>
          <p:cNvSpPr txBox="1"/>
          <p:nvPr>
            <p:ph hasCustomPrompt="1" type="title"/>
          </p:nvPr>
        </p:nvSpPr>
        <p:spPr>
          <a:xfrm>
            <a:off x="1473150" y="1216332"/>
            <a:ext cx="6198900" cy="17106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000000"/>
              </a:buClr>
              <a:buSzPts val="12000"/>
              <a:buNone/>
              <a:defRPr sz="9000">
                <a:solidFill>
                  <a:schemeClr val="dk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30" name="Google Shape;330;p11"/>
          <p:cNvSpPr txBox="1"/>
          <p:nvPr>
            <p:ph idx="1" type="subTitle"/>
          </p:nvPr>
        </p:nvSpPr>
        <p:spPr>
          <a:xfrm>
            <a:off x="2245425" y="2788875"/>
            <a:ext cx="4654200" cy="398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400"/>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grpSp>
        <p:nvGrpSpPr>
          <p:cNvPr id="331" name="Google Shape;331;p11"/>
          <p:cNvGrpSpPr/>
          <p:nvPr/>
        </p:nvGrpSpPr>
        <p:grpSpPr>
          <a:xfrm flipH="1" rot="-941413">
            <a:off x="6489282" y="3880969"/>
            <a:ext cx="5629480" cy="3799371"/>
            <a:chOff x="2203363" y="1079838"/>
            <a:chExt cx="5098508" cy="3441015"/>
          </a:xfrm>
        </p:grpSpPr>
        <p:sp>
          <p:nvSpPr>
            <p:cNvPr id="332" name="Google Shape;332;p11"/>
            <p:cNvSpPr/>
            <p:nvPr/>
          </p:nvSpPr>
          <p:spPr>
            <a:xfrm>
              <a:off x="2203363" y="1079838"/>
              <a:ext cx="5093410" cy="3441015"/>
            </a:xfrm>
            <a:custGeom>
              <a:rect b="b" l="l" r="r" t="t"/>
              <a:pathLst>
                <a:path extrusionOk="0" h="35945" w="53206">
                  <a:moveTo>
                    <a:pt x="26634" y="1109"/>
                  </a:moveTo>
                  <a:cubicBezTo>
                    <a:pt x="27526" y="1109"/>
                    <a:pt x="28422" y="1147"/>
                    <a:pt x="29322" y="1228"/>
                  </a:cubicBezTo>
                  <a:cubicBezTo>
                    <a:pt x="33525" y="1629"/>
                    <a:pt x="37628" y="2563"/>
                    <a:pt x="41664" y="3897"/>
                  </a:cubicBezTo>
                  <a:cubicBezTo>
                    <a:pt x="44433" y="4798"/>
                    <a:pt x="46768" y="6299"/>
                    <a:pt x="48569" y="8600"/>
                  </a:cubicBezTo>
                  <a:cubicBezTo>
                    <a:pt x="51738" y="12570"/>
                    <a:pt x="52972" y="18641"/>
                    <a:pt x="49770" y="23311"/>
                  </a:cubicBezTo>
                  <a:cubicBezTo>
                    <a:pt x="47135" y="27147"/>
                    <a:pt x="43766" y="30016"/>
                    <a:pt x="39229" y="31450"/>
                  </a:cubicBezTo>
                  <a:cubicBezTo>
                    <a:pt x="35726" y="32551"/>
                    <a:pt x="32157" y="32918"/>
                    <a:pt x="28521" y="32951"/>
                  </a:cubicBezTo>
                  <a:cubicBezTo>
                    <a:pt x="28339" y="32953"/>
                    <a:pt x="28156" y="32955"/>
                    <a:pt x="27973" y="32955"/>
                  </a:cubicBezTo>
                  <a:cubicBezTo>
                    <a:pt x="25521" y="32955"/>
                    <a:pt x="23075" y="32740"/>
                    <a:pt x="20716" y="32150"/>
                  </a:cubicBezTo>
                  <a:cubicBezTo>
                    <a:pt x="20356" y="32059"/>
                    <a:pt x="20017" y="32018"/>
                    <a:pt x="19693" y="32018"/>
                  </a:cubicBezTo>
                  <a:cubicBezTo>
                    <a:pt x="18608" y="32018"/>
                    <a:pt x="17697" y="32478"/>
                    <a:pt x="16746" y="33018"/>
                  </a:cubicBezTo>
                  <a:cubicBezTo>
                    <a:pt x="16046" y="33451"/>
                    <a:pt x="15345" y="33852"/>
                    <a:pt x="14645" y="34285"/>
                  </a:cubicBezTo>
                  <a:cubicBezTo>
                    <a:pt x="14549" y="34346"/>
                    <a:pt x="14478" y="34371"/>
                    <a:pt x="14424" y="34371"/>
                  </a:cubicBezTo>
                  <a:cubicBezTo>
                    <a:pt x="14273" y="34371"/>
                    <a:pt x="14260" y="34175"/>
                    <a:pt x="14211" y="34052"/>
                  </a:cubicBezTo>
                  <a:cubicBezTo>
                    <a:pt x="13844" y="33018"/>
                    <a:pt x="13644" y="31984"/>
                    <a:pt x="13411" y="30916"/>
                  </a:cubicBezTo>
                  <a:cubicBezTo>
                    <a:pt x="13277" y="30216"/>
                    <a:pt x="12910" y="29815"/>
                    <a:pt x="12276" y="29515"/>
                  </a:cubicBezTo>
                  <a:cubicBezTo>
                    <a:pt x="10809" y="28815"/>
                    <a:pt x="9374" y="28048"/>
                    <a:pt x="8073" y="27080"/>
                  </a:cubicBezTo>
                  <a:cubicBezTo>
                    <a:pt x="4771" y="24678"/>
                    <a:pt x="2703" y="21476"/>
                    <a:pt x="2069" y="17440"/>
                  </a:cubicBezTo>
                  <a:cubicBezTo>
                    <a:pt x="1569" y="14238"/>
                    <a:pt x="2636" y="11436"/>
                    <a:pt x="4904" y="9167"/>
                  </a:cubicBezTo>
                  <a:cubicBezTo>
                    <a:pt x="8107" y="5965"/>
                    <a:pt x="11943" y="3864"/>
                    <a:pt x="16279" y="2663"/>
                  </a:cubicBezTo>
                  <a:cubicBezTo>
                    <a:pt x="19683" y="1705"/>
                    <a:pt x="23129" y="1109"/>
                    <a:pt x="26634" y="1109"/>
                  </a:cubicBezTo>
                  <a:close/>
                  <a:moveTo>
                    <a:pt x="26177" y="0"/>
                  </a:moveTo>
                  <a:cubicBezTo>
                    <a:pt x="22480" y="0"/>
                    <a:pt x="18867" y="606"/>
                    <a:pt x="15279" y="1595"/>
                  </a:cubicBezTo>
                  <a:cubicBezTo>
                    <a:pt x="11209" y="2763"/>
                    <a:pt x="7540" y="4731"/>
                    <a:pt x="4371" y="7533"/>
                  </a:cubicBezTo>
                  <a:cubicBezTo>
                    <a:pt x="2069" y="9601"/>
                    <a:pt x="535" y="12170"/>
                    <a:pt x="335" y="15305"/>
                  </a:cubicBezTo>
                  <a:cubicBezTo>
                    <a:pt x="1" y="20642"/>
                    <a:pt x="2403" y="24779"/>
                    <a:pt x="6339" y="28114"/>
                  </a:cubicBezTo>
                  <a:cubicBezTo>
                    <a:pt x="7940" y="29449"/>
                    <a:pt x="9841" y="30383"/>
                    <a:pt x="11743" y="31283"/>
                  </a:cubicBezTo>
                  <a:cubicBezTo>
                    <a:pt x="12110" y="31483"/>
                    <a:pt x="12310" y="31717"/>
                    <a:pt x="12410" y="32117"/>
                  </a:cubicBezTo>
                  <a:cubicBezTo>
                    <a:pt x="12577" y="32851"/>
                    <a:pt x="12743" y="33585"/>
                    <a:pt x="12944" y="34319"/>
                  </a:cubicBezTo>
                  <a:cubicBezTo>
                    <a:pt x="13244" y="35455"/>
                    <a:pt x="13544" y="35944"/>
                    <a:pt x="14172" y="35944"/>
                  </a:cubicBezTo>
                  <a:cubicBezTo>
                    <a:pt x="14521" y="35944"/>
                    <a:pt x="14971" y="35793"/>
                    <a:pt x="15579" y="35520"/>
                  </a:cubicBezTo>
                  <a:cubicBezTo>
                    <a:pt x="16680" y="34986"/>
                    <a:pt x="17814" y="34485"/>
                    <a:pt x="18914" y="33952"/>
                  </a:cubicBezTo>
                  <a:cubicBezTo>
                    <a:pt x="19194" y="33812"/>
                    <a:pt x="19456" y="33754"/>
                    <a:pt x="19726" y="33754"/>
                  </a:cubicBezTo>
                  <a:cubicBezTo>
                    <a:pt x="19843" y="33754"/>
                    <a:pt x="19961" y="33765"/>
                    <a:pt x="20082" y="33785"/>
                  </a:cubicBezTo>
                  <a:cubicBezTo>
                    <a:pt x="22304" y="34229"/>
                    <a:pt x="24552" y="34463"/>
                    <a:pt x="26780" y="34463"/>
                  </a:cubicBezTo>
                  <a:cubicBezTo>
                    <a:pt x="27061" y="34463"/>
                    <a:pt x="27341" y="34460"/>
                    <a:pt x="27621" y="34452"/>
                  </a:cubicBezTo>
                  <a:cubicBezTo>
                    <a:pt x="30122" y="34452"/>
                    <a:pt x="32558" y="34319"/>
                    <a:pt x="34993" y="33885"/>
                  </a:cubicBezTo>
                  <a:cubicBezTo>
                    <a:pt x="41330" y="32751"/>
                    <a:pt x="46601" y="29916"/>
                    <a:pt x="50370" y="24545"/>
                  </a:cubicBezTo>
                  <a:cubicBezTo>
                    <a:pt x="52305" y="21810"/>
                    <a:pt x="53206" y="18808"/>
                    <a:pt x="52639" y="15505"/>
                  </a:cubicBezTo>
                  <a:cubicBezTo>
                    <a:pt x="51705" y="9935"/>
                    <a:pt x="48569" y="5998"/>
                    <a:pt x="43565" y="3497"/>
                  </a:cubicBezTo>
                  <a:cubicBezTo>
                    <a:pt x="42498" y="2996"/>
                    <a:pt x="41364" y="2763"/>
                    <a:pt x="40263" y="2429"/>
                  </a:cubicBezTo>
                  <a:cubicBezTo>
                    <a:pt x="36294" y="1262"/>
                    <a:pt x="32324" y="328"/>
                    <a:pt x="28188" y="61"/>
                  </a:cubicBezTo>
                  <a:cubicBezTo>
                    <a:pt x="27514" y="20"/>
                    <a:pt x="26844" y="0"/>
                    <a:pt x="26177"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1"/>
            <p:cNvSpPr/>
            <p:nvPr/>
          </p:nvSpPr>
          <p:spPr>
            <a:xfrm>
              <a:off x="2239122" y="1116324"/>
              <a:ext cx="5062750" cy="3290527"/>
            </a:xfrm>
            <a:custGeom>
              <a:rect b="b" l="l" r="r" t="t"/>
              <a:pathLst>
                <a:path extrusionOk="0" h="33262" w="51405">
                  <a:moveTo>
                    <a:pt x="24987" y="0"/>
                  </a:moveTo>
                  <a:cubicBezTo>
                    <a:pt x="21509" y="0"/>
                    <a:pt x="18089" y="611"/>
                    <a:pt x="14711" y="1534"/>
                  </a:cubicBezTo>
                  <a:cubicBezTo>
                    <a:pt x="10375" y="2769"/>
                    <a:pt x="6539" y="4837"/>
                    <a:pt x="3336" y="8039"/>
                  </a:cubicBezTo>
                  <a:cubicBezTo>
                    <a:pt x="1068" y="10341"/>
                    <a:pt x="1" y="13143"/>
                    <a:pt x="501" y="16345"/>
                  </a:cubicBezTo>
                  <a:cubicBezTo>
                    <a:pt x="1135" y="20348"/>
                    <a:pt x="3236" y="23583"/>
                    <a:pt x="6505" y="25985"/>
                  </a:cubicBezTo>
                  <a:cubicBezTo>
                    <a:pt x="7806" y="26953"/>
                    <a:pt x="9241" y="27720"/>
                    <a:pt x="10708" y="28387"/>
                  </a:cubicBezTo>
                  <a:cubicBezTo>
                    <a:pt x="11342" y="28687"/>
                    <a:pt x="11709" y="29121"/>
                    <a:pt x="11843" y="29821"/>
                  </a:cubicBezTo>
                  <a:cubicBezTo>
                    <a:pt x="12076" y="30855"/>
                    <a:pt x="12276" y="31923"/>
                    <a:pt x="12643" y="32957"/>
                  </a:cubicBezTo>
                  <a:cubicBezTo>
                    <a:pt x="12693" y="33081"/>
                    <a:pt x="12706" y="33262"/>
                    <a:pt x="12862" y="33262"/>
                  </a:cubicBezTo>
                  <a:cubicBezTo>
                    <a:pt x="12914" y="33262"/>
                    <a:pt x="12984" y="33241"/>
                    <a:pt x="13077" y="33190"/>
                  </a:cubicBezTo>
                  <a:cubicBezTo>
                    <a:pt x="13777" y="32757"/>
                    <a:pt x="14478" y="32356"/>
                    <a:pt x="15178" y="31923"/>
                  </a:cubicBezTo>
                  <a:cubicBezTo>
                    <a:pt x="16121" y="31362"/>
                    <a:pt x="17025" y="30919"/>
                    <a:pt x="18098" y="30919"/>
                  </a:cubicBezTo>
                  <a:cubicBezTo>
                    <a:pt x="18429" y="30919"/>
                    <a:pt x="18777" y="30961"/>
                    <a:pt x="19148" y="31055"/>
                  </a:cubicBezTo>
                  <a:cubicBezTo>
                    <a:pt x="21482" y="31639"/>
                    <a:pt x="23902" y="31827"/>
                    <a:pt x="26328" y="31827"/>
                  </a:cubicBezTo>
                  <a:cubicBezTo>
                    <a:pt x="26536" y="31827"/>
                    <a:pt x="26745" y="31825"/>
                    <a:pt x="26953" y="31823"/>
                  </a:cubicBezTo>
                  <a:cubicBezTo>
                    <a:pt x="30589" y="31823"/>
                    <a:pt x="34158" y="31422"/>
                    <a:pt x="37661" y="30322"/>
                  </a:cubicBezTo>
                  <a:cubicBezTo>
                    <a:pt x="42198" y="28921"/>
                    <a:pt x="45567" y="26052"/>
                    <a:pt x="48202" y="22216"/>
                  </a:cubicBezTo>
                  <a:cubicBezTo>
                    <a:pt x="51404" y="17512"/>
                    <a:pt x="50170" y="11441"/>
                    <a:pt x="47001" y="7472"/>
                  </a:cubicBezTo>
                  <a:cubicBezTo>
                    <a:pt x="45200" y="5204"/>
                    <a:pt x="42865" y="3703"/>
                    <a:pt x="40096" y="2769"/>
                  </a:cubicBezTo>
                  <a:cubicBezTo>
                    <a:pt x="36060" y="1434"/>
                    <a:pt x="31957" y="534"/>
                    <a:pt x="27754" y="133"/>
                  </a:cubicBezTo>
                  <a:cubicBezTo>
                    <a:pt x="26827" y="43"/>
                    <a:pt x="25905" y="0"/>
                    <a:pt x="249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11"/>
          <p:cNvGrpSpPr/>
          <p:nvPr/>
        </p:nvGrpSpPr>
        <p:grpSpPr>
          <a:xfrm flipH="1" rot="9899903">
            <a:off x="-2987968" y="-2564680"/>
            <a:ext cx="5636938" cy="3799329"/>
            <a:chOff x="2203363" y="1079838"/>
            <a:chExt cx="5105319" cy="3441015"/>
          </a:xfrm>
        </p:grpSpPr>
        <p:sp>
          <p:nvSpPr>
            <p:cNvPr id="335" name="Google Shape;335;p11"/>
            <p:cNvSpPr/>
            <p:nvPr/>
          </p:nvSpPr>
          <p:spPr>
            <a:xfrm>
              <a:off x="2203363" y="1079838"/>
              <a:ext cx="5093410" cy="3441015"/>
            </a:xfrm>
            <a:custGeom>
              <a:rect b="b" l="l" r="r" t="t"/>
              <a:pathLst>
                <a:path extrusionOk="0" h="35945" w="53206">
                  <a:moveTo>
                    <a:pt x="26634" y="1109"/>
                  </a:moveTo>
                  <a:cubicBezTo>
                    <a:pt x="27526" y="1109"/>
                    <a:pt x="28422" y="1147"/>
                    <a:pt x="29322" y="1228"/>
                  </a:cubicBezTo>
                  <a:cubicBezTo>
                    <a:pt x="33525" y="1629"/>
                    <a:pt x="37628" y="2563"/>
                    <a:pt x="41664" y="3897"/>
                  </a:cubicBezTo>
                  <a:cubicBezTo>
                    <a:pt x="44433" y="4798"/>
                    <a:pt x="46768" y="6299"/>
                    <a:pt x="48569" y="8600"/>
                  </a:cubicBezTo>
                  <a:cubicBezTo>
                    <a:pt x="51738" y="12570"/>
                    <a:pt x="52972" y="18641"/>
                    <a:pt x="49770" y="23311"/>
                  </a:cubicBezTo>
                  <a:cubicBezTo>
                    <a:pt x="47135" y="27147"/>
                    <a:pt x="43766" y="30016"/>
                    <a:pt x="39229" y="31450"/>
                  </a:cubicBezTo>
                  <a:cubicBezTo>
                    <a:pt x="35726" y="32551"/>
                    <a:pt x="32157" y="32918"/>
                    <a:pt x="28521" y="32951"/>
                  </a:cubicBezTo>
                  <a:cubicBezTo>
                    <a:pt x="28339" y="32953"/>
                    <a:pt x="28156" y="32955"/>
                    <a:pt x="27973" y="32955"/>
                  </a:cubicBezTo>
                  <a:cubicBezTo>
                    <a:pt x="25521" y="32955"/>
                    <a:pt x="23075" y="32740"/>
                    <a:pt x="20716" y="32150"/>
                  </a:cubicBezTo>
                  <a:cubicBezTo>
                    <a:pt x="20356" y="32059"/>
                    <a:pt x="20017" y="32018"/>
                    <a:pt x="19693" y="32018"/>
                  </a:cubicBezTo>
                  <a:cubicBezTo>
                    <a:pt x="18608" y="32018"/>
                    <a:pt x="17697" y="32478"/>
                    <a:pt x="16746" y="33018"/>
                  </a:cubicBezTo>
                  <a:cubicBezTo>
                    <a:pt x="16046" y="33451"/>
                    <a:pt x="15345" y="33852"/>
                    <a:pt x="14645" y="34285"/>
                  </a:cubicBezTo>
                  <a:cubicBezTo>
                    <a:pt x="14549" y="34346"/>
                    <a:pt x="14478" y="34371"/>
                    <a:pt x="14424" y="34371"/>
                  </a:cubicBezTo>
                  <a:cubicBezTo>
                    <a:pt x="14273" y="34371"/>
                    <a:pt x="14260" y="34175"/>
                    <a:pt x="14211" y="34052"/>
                  </a:cubicBezTo>
                  <a:cubicBezTo>
                    <a:pt x="13844" y="33018"/>
                    <a:pt x="13644" y="31984"/>
                    <a:pt x="13411" y="30916"/>
                  </a:cubicBezTo>
                  <a:cubicBezTo>
                    <a:pt x="13277" y="30216"/>
                    <a:pt x="12910" y="29815"/>
                    <a:pt x="12276" y="29515"/>
                  </a:cubicBezTo>
                  <a:cubicBezTo>
                    <a:pt x="10809" y="28815"/>
                    <a:pt x="9374" y="28048"/>
                    <a:pt x="8073" y="27080"/>
                  </a:cubicBezTo>
                  <a:cubicBezTo>
                    <a:pt x="4771" y="24678"/>
                    <a:pt x="2703" y="21476"/>
                    <a:pt x="2069" y="17440"/>
                  </a:cubicBezTo>
                  <a:cubicBezTo>
                    <a:pt x="1569" y="14238"/>
                    <a:pt x="2636" y="11436"/>
                    <a:pt x="4904" y="9167"/>
                  </a:cubicBezTo>
                  <a:cubicBezTo>
                    <a:pt x="8107" y="5965"/>
                    <a:pt x="11943" y="3864"/>
                    <a:pt x="16279" y="2663"/>
                  </a:cubicBezTo>
                  <a:cubicBezTo>
                    <a:pt x="19683" y="1705"/>
                    <a:pt x="23129" y="1109"/>
                    <a:pt x="26634" y="1109"/>
                  </a:cubicBezTo>
                  <a:close/>
                  <a:moveTo>
                    <a:pt x="26177" y="0"/>
                  </a:moveTo>
                  <a:cubicBezTo>
                    <a:pt x="22480" y="0"/>
                    <a:pt x="18867" y="606"/>
                    <a:pt x="15279" y="1595"/>
                  </a:cubicBezTo>
                  <a:cubicBezTo>
                    <a:pt x="11209" y="2763"/>
                    <a:pt x="7540" y="4731"/>
                    <a:pt x="4371" y="7533"/>
                  </a:cubicBezTo>
                  <a:cubicBezTo>
                    <a:pt x="2069" y="9601"/>
                    <a:pt x="535" y="12170"/>
                    <a:pt x="335" y="15305"/>
                  </a:cubicBezTo>
                  <a:cubicBezTo>
                    <a:pt x="1" y="20642"/>
                    <a:pt x="2403" y="24779"/>
                    <a:pt x="6339" y="28114"/>
                  </a:cubicBezTo>
                  <a:cubicBezTo>
                    <a:pt x="7940" y="29449"/>
                    <a:pt x="9841" y="30383"/>
                    <a:pt x="11743" y="31283"/>
                  </a:cubicBezTo>
                  <a:cubicBezTo>
                    <a:pt x="12110" y="31483"/>
                    <a:pt x="12310" y="31717"/>
                    <a:pt x="12410" y="32117"/>
                  </a:cubicBezTo>
                  <a:cubicBezTo>
                    <a:pt x="12577" y="32851"/>
                    <a:pt x="12743" y="33585"/>
                    <a:pt x="12944" y="34319"/>
                  </a:cubicBezTo>
                  <a:cubicBezTo>
                    <a:pt x="13244" y="35455"/>
                    <a:pt x="13544" y="35944"/>
                    <a:pt x="14172" y="35944"/>
                  </a:cubicBezTo>
                  <a:cubicBezTo>
                    <a:pt x="14521" y="35944"/>
                    <a:pt x="14971" y="35793"/>
                    <a:pt x="15579" y="35520"/>
                  </a:cubicBezTo>
                  <a:cubicBezTo>
                    <a:pt x="16680" y="34986"/>
                    <a:pt x="17814" y="34485"/>
                    <a:pt x="18914" y="33952"/>
                  </a:cubicBezTo>
                  <a:cubicBezTo>
                    <a:pt x="19194" y="33812"/>
                    <a:pt x="19456" y="33754"/>
                    <a:pt x="19726" y="33754"/>
                  </a:cubicBezTo>
                  <a:cubicBezTo>
                    <a:pt x="19843" y="33754"/>
                    <a:pt x="19961" y="33765"/>
                    <a:pt x="20082" y="33785"/>
                  </a:cubicBezTo>
                  <a:cubicBezTo>
                    <a:pt x="22304" y="34229"/>
                    <a:pt x="24552" y="34463"/>
                    <a:pt x="26780" y="34463"/>
                  </a:cubicBezTo>
                  <a:cubicBezTo>
                    <a:pt x="27061" y="34463"/>
                    <a:pt x="27341" y="34460"/>
                    <a:pt x="27621" y="34452"/>
                  </a:cubicBezTo>
                  <a:cubicBezTo>
                    <a:pt x="30122" y="34452"/>
                    <a:pt x="32558" y="34319"/>
                    <a:pt x="34993" y="33885"/>
                  </a:cubicBezTo>
                  <a:cubicBezTo>
                    <a:pt x="41330" y="32751"/>
                    <a:pt x="46601" y="29916"/>
                    <a:pt x="50370" y="24545"/>
                  </a:cubicBezTo>
                  <a:cubicBezTo>
                    <a:pt x="52305" y="21810"/>
                    <a:pt x="53206" y="18808"/>
                    <a:pt x="52639" y="15505"/>
                  </a:cubicBezTo>
                  <a:cubicBezTo>
                    <a:pt x="51705" y="9935"/>
                    <a:pt x="48569" y="5998"/>
                    <a:pt x="43565" y="3497"/>
                  </a:cubicBezTo>
                  <a:cubicBezTo>
                    <a:pt x="42498" y="2996"/>
                    <a:pt x="41364" y="2763"/>
                    <a:pt x="40263" y="2429"/>
                  </a:cubicBezTo>
                  <a:cubicBezTo>
                    <a:pt x="36294" y="1262"/>
                    <a:pt x="32324" y="328"/>
                    <a:pt x="28188" y="61"/>
                  </a:cubicBezTo>
                  <a:cubicBezTo>
                    <a:pt x="27514" y="20"/>
                    <a:pt x="26844" y="0"/>
                    <a:pt x="26177"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1"/>
            <p:cNvSpPr/>
            <p:nvPr/>
          </p:nvSpPr>
          <p:spPr>
            <a:xfrm>
              <a:off x="2245932" y="1114283"/>
              <a:ext cx="5062750" cy="3290527"/>
            </a:xfrm>
            <a:custGeom>
              <a:rect b="b" l="l" r="r" t="t"/>
              <a:pathLst>
                <a:path extrusionOk="0" h="33262" w="51405">
                  <a:moveTo>
                    <a:pt x="24987" y="0"/>
                  </a:moveTo>
                  <a:cubicBezTo>
                    <a:pt x="21509" y="0"/>
                    <a:pt x="18089" y="611"/>
                    <a:pt x="14711" y="1534"/>
                  </a:cubicBezTo>
                  <a:cubicBezTo>
                    <a:pt x="10375" y="2769"/>
                    <a:pt x="6539" y="4837"/>
                    <a:pt x="3336" y="8039"/>
                  </a:cubicBezTo>
                  <a:cubicBezTo>
                    <a:pt x="1068" y="10341"/>
                    <a:pt x="1" y="13143"/>
                    <a:pt x="501" y="16345"/>
                  </a:cubicBezTo>
                  <a:cubicBezTo>
                    <a:pt x="1135" y="20348"/>
                    <a:pt x="3236" y="23583"/>
                    <a:pt x="6505" y="25985"/>
                  </a:cubicBezTo>
                  <a:cubicBezTo>
                    <a:pt x="7806" y="26953"/>
                    <a:pt x="9241" y="27720"/>
                    <a:pt x="10708" y="28387"/>
                  </a:cubicBezTo>
                  <a:cubicBezTo>
                    <a:pt x="11342" y="28687"/>
                    <a:pt x="11709" y="29121"/>
                    <a:pt x="11843" y="29821"/>
                  </a:cubicBezTo>
                  <a:cubicBezTo>
                    <a:pt x="12076" y="30855"/>
                    <a:pt x="12276" y="31923"/>
                    <a:pt x="12643" y="32957"/>
                  </a:cubicBezTo>
                  <a:cubicBezTo>
                    <a:pt x="12693" y="33081"/>
                    <a:pt x="12706" y="33262"/>
                    <a:pt x="12862" y="33262"/>
                  </a:cubicBezTo>
                  <a:cubicBezTo>
                    <a:pt x="12914" y="33262"/>
                    <a:pt x="12984" y="33241"/>
                    <a:pt x="13077" y="33190"/>
                  </a:cubicBezTo>
                  <a:cubicBezTo>
                    <a:pt x="13777" y="32757"/>
                    <a:pt x="14478" y="32356"/>
                    <a:pt x="15178" y="31923"/>
                  </a:cubicBezTo>
                  <a:cubicBezTo>
                    <a:pt x="16121" y="31362"/>
                    <a:pt x="17025" y="30919"/>
                    <a:pt x="18098" y="30919"/>
                  </a:cubicBezTo>
                  <a:cubicBezTo>
                    <a:pt x="18429" y="30919"/>
                    <a:pt x="18777" y="30961"/>
                    <a:pt x="19148" y="31055"/>
                  </a:cubicBezTo>
                  <a:cubicBezTo>
                    <a:pt x="21482" y="31639"/>
                    <a:pt x="23902" y="31827"/>
                    <a:pt x="26328" y="31827"/>
                  </a:cubicBezTo>
                  <a:cubicBezTo>
                    <a:pt x="26536" y="31827"/>
                    <a:pt x="26745" y="31825"/>
                    <a:pt x="26953" y="31823"/>
                  </a:cubicBezTo>
                  <a:cubicBezTo>
                    <a:pt x="30589" y="31823"/>
                    <a:pt x="34158" y="31422"/>
                    <a:pt x="37661" y="30322"/>
                  </a:cubicBezTo>
                  <a:cubicBezTo>
                    <a:pt x="42198" y="28921"/>
                    <a:pt x="45567" y="26052"/>
                    <a:pt x="48202" y="22216"/>
                  </a:cubicBezTo>
                  <a:cubicBezTo>
                    <a:pt x="51404" y="17512"/>
                    <a:pt x="50170" y="11441"/>
                    <a:pt x="47001" y="7472"/>
                  </a:cubicBezTo>
                  <a:cubicBezTo>
                    <a:pt x="45200" y="5204"/>
                    <a:pt x="42865" y="3703"/>
                    <a:pt x="40096" y="2769"/>
                  </a:cubicBezTo>
                  <a:cubicBezTo>
                    <a:pt x="36060" y="1434"/>
                    <a:pt x="31957" y="534"/>
                    <a:pt x="27754" y="133"/>
                  </a:cubicBezTo>
                  <a:cubicBezTo>
                    <a:pt x="26827" y="43"/>
                    <a:pt x="25905" y="0"/>
                    <a:pt x="249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7" name="Shape 337"/>
        <p:cNvGrpSpPr/>
        <p:nvPr/>
      </p:nvGrpSpPr>
      <p:grpSpPr>
        <a:xfrm>
          <a:off x="0" y="0"/>
          <a:ext cx="0" cy="0"/>
          <a:chOff x="0" y="0"/>
          <a:chExt cx="0" cy="0"/>
        </a:xfrm>
      </p:grpSpPr>
      <p:sp>
        <p:nvSpPr>
          <p:cNvPr id="338" name="Google Shape;338;p12"/>
          <p:cNvSpPr/>
          <p:nvPr/>
        </p:nvSpPr>
        <p:spPr>
          <a:xfrm>
            <a:off x="-16800" y="-1200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4">
    <p:bg>
      <p:bgPr>
        <a:solidFill>
          <a:schemeClr val="lt2"/>
        </a:solidFill>
      </p:bgPr>
    </p:bg>
    <p:spTree>
      <p:nvGrpSpPr>
        <p:cNvPr id="339" name="Shape 339"/>
        <p:cNvGrpSpPr/>
        <p:nvPr/>
      </p:nvGrpSpPr>
      <p:grpSpPr>
        <a:xfrm>
          <a:off x="0" y="0"/>
          <a:ext cx="0" cy="0"/>
          <a:chOff x="0" y="0"/>
          <a:chExt cx="0" cy="0"/>
        </a:xfrm>
      </p:grpSpPr>
      <p:pic>
        <p:nvPicPr>
          <p:cNvPr id="340" name="Google Shape;340;p13"/>
          <p:cNvPicPr preferRelativeResize="0"/>
          <p:nvPr/>
        </p:nvPicPr>
        <p:blipFill rotWithShape="1">
          <a:blip r:embed="rId2">
            <a:alphaModFix/>
          </a:blip>
          <a:srcRect b="0" l="68486" r="0" t="0"/>
          <a:stretch/>
        </p:blipFill>
        <p:spPr>
          <a:xfrm>
            <a:off x="6262102" y="3625"/>
            <a:ext cx="2881904" cy="5136247"/>
          </a:xfrm>
          <a:prstGeom prst="rect">
            <a:avLst/>
          </a:prstGeom>
          <a:noFill/>
          <a:ln>
            <a:noFill/>
          </a:ln>
        </p:spPr>
      </p:pic>
      <p:sp>
        <p:nvSpPr>
          <p:cNvPr id="341" name="Google Shape;341;p13"/>
          <p:cNvSpPr txBox="1"/>
          <p:nvPr>
            <p:ph type="title"/>
          </p:nvPr>
        </p:nvSpPr>
        <p:spPr>
          <a:xfrm>
            <a:off x="2069888" y="3112850"/>
            <a:ext cx="2064000" cy="67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000">
                <a:solidFill>
                  <a:schemeClr val="dk2"/>
                </a:solidFill>
              </a:defRPr>
            </a:lvl1pPr>
            <a:lvl2pPr lvl="1" rtl="0" algn="ctr">
              <a:spcBef>
                <a:spcPts val="0"/>
              </a:spcBef>
              <a:spcAft>
                <a:spcPts val="0"/>
              </a:spcAft>
              <a:buClr>
                <a:schemeClr val="accent1"/>
              </a:buClr>
              <a:buSzPts val="4200"/>
              <a:buNone/>
              <a:defRPr sz="4200">
                <a:solidFill>
                  <a:schemeClr val="accent1"/>
                </a:solidFill>
              </a:defRPr>
            </a:lvl2pPr>
            <a:lvl3pPr lvl="2" rtl="0" algn="ctr">
              <a:spcBef>
                <a:spcPts val="0"/>
              </a:spcBef>
              <a:spcAft>
                <a:spcPts val="0"/>
              </a:spcAft>
              <a:buClr>
                <a:schemeClr val="accent1"/>
              </a:buClr>
              <a:buSzPts val="4200"/>
              <a:buNone/>
              <a:defRPr sz="4200">
                <a:solidFill>
                  <a:schemeClr val="accent1"/>
                </a:solidFill>
              </a:defRPr>
            </a:lvl3pPr>
            <a:lvl4pPr lvl="3" rtl="0" algn="ctr">
              <a:spcBef>
                <a:spcPts val="0"/>
              </a:spcBef>
              <a:spcAft>
                <a:spcPts val="0"/>
              </a:spcAft>
              <a:buClr>
                <a:schemeClr val="accent1"/>
              </a:buClr>
              <a:buSzPts val="4200"/>
              <a:buNone/>
              <a:defRPr sz="4200">
                <a:solidFill>
                  <a:schemeClr val="accent1"/>
                </a:solidFill>
              </a:defRPr>
            </a:lvl4pPr>
            <a:lvl5pPr lvl="4" rtl="0" algn="ctr">
              <a:spcBef>
                <a:spcPts val="0"/>
              </a:spcBef>
              <a:spcAft>
                <a:spcPts val="0"/>
              </a:spcAft>
              <a:buClr>
                <a:schemeClr val="accent1"/>
              </a:buClr>
              <a:buSzPts val="4200"/>
              <a:buNone/>
              <a:defRPr sz="4200">
                <a:solidFill>
                  <a:schemeClr val="accent1"/>
                </a:solidFill>
              </a:defRPr>
            </a:lvl5pPr>
            <a:lvl6pPr lvl="5" rtl="0" algn="ctr">
              <a:spcBef>
                <a:spcPts val="0"/>
              </a:spcBef>
              <a:spcAft>
                <a:spcPts val="0"/>
              </a:spcAft>
              <a:buClr>
                <a:schemeClr val="accent1"/>
              </a:buClr>
              <a:buSzPts val="4200"/>
              <a:buNone/>
              <a:defRPr sz="4200">
                <a:solidFill>
                  <a:schemeClr val="accent1"/>
                </a:solidFill>
              </a:defRPr>
            </a:lvl6pPr>
            <a:lvl7pPr lvl="6" rtl="0" algn="ctr">
              <a:spcBef>
                <a:spcPts val="0"/>
              </a:spcBef>
              <a:spcAft>
                <a:spcPts val="0"/>
              </a:spcAft>
              <a:buClr>
                <a:schemeClr val="accent1"/>
              </a:buClr>
              <a:buSzPts val="4200"/>
              <a:buNone/>
              <a:defRPr sz="4200">
                <a:solidFill>
                  <a:schemeClr val="accent1"/>
                </a:solidFill>
              </a:defRPr>
            </a:lvl7pPr>
            <a:lvl8pPr lvl="7" rtl="0" algn="ctr">
              <a:spcBef>
                <a:spcPts val="0"/>
              </a:spcBef>
              <a:spcAft>
                <a:spcPts val="0"/>
              </a:spcAft>
              <a:buClr>
                <a:schemeClr val="accent1"/>
              </a:buClr>
              <a:buSzPts val="4200"/>
              <a:buNone/>
              <a:defRPr sz="4200">
                <a:solidFill>
                  <a:schemeClr val="accent1"/>
                </a:solidFill>
              </a:defRPr>
            </a:lvl8pPr>
            <a:lvl9pPr lvl="8" rtl="0" algn="ctr">
              <a:spcBef>
                <a:spcPts val="0"/>
              </a:spcBef>
              <a:spcAft>
                <a:spcPts val="0"/>
              </a:spcAft>
              <a:buClr>
                <a:schemeClr val="accent1"/>
              </a:buClr>
              <a:buSzPts val="4200"/>
              <a:buNone/>
              <a:defRPr sz="4200">
                <a:solidFill>
                  <a:schemeClr val="accent1"/>
                </a:solidFill>
              </a:defRPr>
            </a:lvl9pPr>
          </a:lstStyle>
          <a:p/>
        </p:txBody>
      </p:sp>
      <p:sp>
        <p:nvSpPr>
          <p:cNvPr id="342" name="Google Shape;342;p13"/>
          <p:cNvSpPr txBox="1"/>
          <p:nvPr>
            <p:ph idx="1" type="subTitle"/>
          </p:nvPr>
        </p:nvSpPr>
        <p:spPr>
          <a:xfrm>
            <a:off x="1742213" y="3775975"/>
            <a:ext cx="2719500" cy="59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400">
                <a:solidFill>
                  <a:schemeClr val="dk1"/>
                </a:solidFill>
              </a:defRPr>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sp>
        <p:nvSpPr>
          <p:cNvPr id="343" name="Google Shape;343;p13"/>
          <p:cNvSpPr txBox="1"/>
          <p:nvPr>
            <p:ph hasCustomPrompt="1" idx="2" type="title"/>
          </p:nvPr>
        </p:nvSpPr>
        <p:spPr>
          <a:xfrm>
            <a:off x="2300213" y="907825"/>
            <a:ext cx="1603500" cy="123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solidFill>
                  <a:schemeClr val="accent2"/>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344" name="Google Shape;344;p13"/>
          <p:cNvSpPr/>
          <p:nvPr/>
        </p:nvSpPr>
        <p:spPr>
          <a:xfrm>
            <a:off x="5109950" y="-45175"/>
            <a:ext cx="2116775" cy="5279025"/>
          </a:xfrm>
          <a:custGeom>
            <a:rect b="b" l="l" r="r" t="t"/>
            <a:pathLst>
              <a:path extrusionOk="0" h="211161" w="84671">
                <a:moveTo>
                  <a:pt x="77701" y="0"/>
                </a:moveTo>
                <a:lnTo>
                  <a:pt x="81831" y="17296"/>
                </a:lnTo>
                <a:lnTo>
                  <a:pt x="72538" y="24524"/>
                </a:lnTo>
                <a:lnTo>
                  <a:pt x="76668" y="40012"/>
                </a:lnTo>
                <a:lnTo>
                  <a:pt x="62470" y="41561"/>
                </a:lnTo>
                <a:lnTo>
                  <a:pt x="60405" y="53436"/>
                </a:lnTo>
                <a:lnTo>
                  <a:pt x="70473" y="56533"/>
                </a:lnTo>
                <a:lnTo>
                  <a:pt x="71763" y="70989"/>
                </a:lnTo>
                <a:lnTo>
                  <a:pt x="70473" y="82089"/>
                </a:lnTo>
                <a:lnTo>
                  <a:pt x="79508" y="85703"/>
                </a:lnTo>
                <a:lnTo>
                  <a:pt x="70215" y="95255"/>
                </a:lnTo>
                <a:lnTo>
                  <a:pt x="76668" y="104032"/>
                </a:lnTo>
                <a:lnTo>
                  <a:pt x="73312" y="114357"/>
                </a:lnTo>
                <a:lnTo>
                  <a:pt x="75636" y="124425"/>
                </a:lnTo>
                <a:lnTo>
                  <a:pt x="80798" y="129072"/>
                </a:lnTo>
                <a:lnTo>
                  <a:pt x="81057" y="140172"/>
                </a:lnTo>
                <a:lnTo>
                  <a:pt x="73054" y="144818"/>
                </a:lnTo>
                <a:lnTo>
                  <a:pt x="75636" y="158242"/>
                </a:lnTo>
                <a:lnTo>
                  <a:pt x="75636" y="169084"/>
                </a:lnTo>
                <a:lnTo>
                  <a:pt x="84671" y="178119"/>
                </a:lnTo>
                <a:lnTo>
                  <a:pt x="84671" y="184056"/>
                </a:lnTo>
                <a:lnTo>
                  <a:pt x="70731" y="192317"/>
                </a:lnTo>
                <a:lnTo>
                  <a:pt x="78217" y="210387"/>
                </a:lnTo>
                <a:lnTo>
                  <a:pt x="1807" y="211161"/>
                </a:lnTo>
                <a:lnTo>
                  <a:pt x="0" y="516"/>
                </a:lnTo>
                <a:close/>
              </a:path>
            </a:pathLst>
          </a:custGeom>
          <a:solidFill>
            <a:schemeClr val="lt2"/>
          </a:solid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1">
    <p:spTree>
      <p:nvGrpSpPr>
        <p:cNvPr id="345" name="Shape 345"/>
        <p:cNvGrpSpPr/>
        <p:nvPr/>
      </p:nvGrpSpPr>
      <p:grpSpPr>
        <a:xfrm>
          <a:off x="0" y="0"/>
          <a:ext cx="0" cy="0"/>
          <a:chOff x="0" y="0"/>
          <a:chExt cx="0" cy="0"/>
        </a:xfrm>
      </p:grpSpPr>
      <p:pic>
        <p:nvPicPr>
          <p:cNvPr id="346" name="Google Shape;346;p14"/>
          <p:cNvPicPr preferRelativeResize="0"/>
          <p:nvPr/>
        </p:nvPicPr>
        <p:blipFill rotWithShape="1">
          <a:blip r:embed="rId2">
            <a:alphaModFix/>
          </a:blip>
          <a:srcRect b="0" l="9" r="0" t="0"/>
          <a:stretch/>
        </p:blipFill>
        <p:spPr>
          <a:xfrm>
            <a:off x="0" y="3622"/>
            <a:ext cx="9144003" cy="5136256"/>
          </a:xfrm>
          <a:prstGeom prst="rect">
            <a:avLst/>
          </a:prstGeom>
          <a:noFill/>
          <a:ln>
            <a:noFill/>
          </a:ln>
        </p:spPr>
      </p:pic>
      <p:grpSp>
        <p:nvGrpSpPr>
          <p:cNvPr id="347" name="Google Shape;347;p14"/>
          <p:cNvGrpSpPr/>
          <p:nvPr/>
        </p:nvGrpSpPr>
        <p:grpSpPr>
          <a:xfrm>
            <a:off x="-14425" y="-14050"/>
            <a:ext cx="9189900" cy="5175775"/>
            <a:chOff x="-14425" y="-14050"/>
            <a:chExt cx="9189900" cy="5175775"/>
          </a:xfrm>
        </p:grpSpPr>
        <p:sp>
          <p:nvSpPr>
            <p:cNvPr id="348" name="Google Shape;348;p14"/>
            <p:cNvSpPr/>
            <p:nvPr/>
          </p:nvSpPr>
          <p:spPr>
            <a:xfrm>
              <a:off x="-14425" y="-14050"/>
              <a:ext cx="9189900" cy="5175775"/>
            </a:xfrm>
            <a:custGeom>
              <a:rect b="b" l="l" r="r" t="t"/>
              <a:pathLst>
                <a:path extrusionOk="0" h="207031" w="367596">
                  <a:moveTo>
                    <a:pt x="284474" y="0"/>
                  </a:moveTo>
                  <a:lnTo>
                    <a:pt x="287313" y="16521"/>
                  </a:lnTo>
                  <a:lnTo>
                    <a:pt x="299962" y="27105"/>
                  </a:lnTo>
                  <a:lnTo>
                    <a:pt x="317258" y="29171"/>
                  </a:lnTo>
                  <a:lnTo>
                    <a:pt x="325260" y="21426"/>
                  </a:lnTo>
                  <a:lnTo>
                    <a:pt x="337393" y="25040"/>
                  </a:lnTo>
                  <a:lnTo>
                    <a:pt x="332747" y="36140"/>
                  </a:lnTo>
                  <a:lnTo>
                    <a:pt x="338942" y="52920"/>
                  </a:lnTo>
                  <a:lnTo>
                    <a:pt x="352365" y="59890"/>
                  </a:lnTo>
                  <a:lnTo>
                    <a:pt x="367596" y="60148"/>
                  </a:lnTo>
                  <a:lnTo>
                    <a:pt x="366305" y="207031"/>
                  </a:lnTo>
                  <a:lnTo>
                    <a:pt x="516" y="207031"/>
                  </a:lnTo>
                  <a:lnTo>
                    <a:pt x="0" y="59890"/>
                  </a:lnTo>
                  <a:lnTo>
                    <a:pt x="19361" y="56534"/>
                  </a:lnTo>
                  <a:lnTo>
                    <a:pt x="27105" y="66859"/>
                  </a:lnTo>
                  <a:lnTo>
                    <a:pt x="37173" y="65569"/>
                  </a:lnTo>
                  <a:lnTo>
                    <a:pt x="46982" y="57824"/>
                  </a:lnTo>
                  <a:lnTo>
                    <a:pt x="40787" y="45692"/>
                  </a:lnTo>
                  <a:lnTo>
                    <a:pt x="33301" y="36915"/>
                  </a:lnTo>
                  <a:lnTo>
                    <a:pt x="51113" y="26847"/>
                  </a:lnTo>
                  <a:lnTo>
                    <a:pt x="66601" y="28138"/>
                  </a:lnTo>
                  <a:lnTo>
                    <a:pt x="74862" y="27622"/>
                  </a:lnTo>
                  <a:lnTo>
                    <a:pt x="84413" y="11359"/>
                  </a:lnTo>
                  <a:lnTo>
                    <a:pt x="84671" y="0"/>
                  </a:lnTo>
                  <a:close/>
                </a:path>
              </a:pathLst>
            </a:custGeom>
            <a:solidFill>
              <a:schemeClr val="accent1"/>
            </a:solidFill>
            <a:ln>
              <a:noFill/>
            </a:ln>
          </p:spPr>
        </p:sp>
        <p:sp>
          <p:nvSpPr>
            <p:cNvPr id="349" name="Google Shape;349;p14"/>
            <p:cNvSpPr/>
            <p:nvPr/>
          </p:nvSpPr>
          <p:spPr>
            <a:xfrm>
              <a:off x="424425" y="947525"/>
              <a:ext cx="767975" cy="748600"/>
            </a:xfrm>
            <a:custGeom>
              <a:rect b="b" l="l" r="r" t="t"/>
              <a:pathLst>
                <a:path extrusionOk="0" h="29944" w="30719">
                  <a:moveTo>
                    <a:pt x="0" y="24265"/>
                  </a:moveTo>
                  <a:lnTo>
                    <a:pt x="4130" y="13939"/>
                  </a:lnTo>
                  <a:lnTo>
                    <a:pt x="5679" y="2323"/>
                  </a:lnTo>
                  <a:lnTo>
                    <a:pt x="22200" y="0"/>
                  </a:lnTo>
                  <a:lnTo>
                    <a:pt x="30719" y="19619"/>
                  </a:lnTo>
                  <a:lnTo>
                    <a:pt x="11616" y="29944"/>
                  </a:lnTo>
                  <a:close/>
                </a:path>
              </a:pathLst>
            </a:custGeom>
            <a:solidFill>
              <a:schemeClr val="lt1"/>
            </a:solidFill>
            <a:ln>
              <a:noFill/>
            </a:ln>
          </p:spPr>
        </p:sp>
      </p:grpSp>
      <p:sp>
        <p:nvSpPr>
          <p:cNvPr id="350" name="Google Shape;350;p14"/>
          <p:cNvSpPr txBox="1"/>
          <p:nvPr>
            <p:ph idx="1" type="subTitle"/>
          </p:nvPr>
        </p:nvSpPr>
        <p:spPr>
          <a:xfrm>
            <a:off x="821379" y="2380747"/>
            <a:ext cx="2192700" cy="5727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1" name="Google Shape;351;p14"/>
          <p:cNvSpPr txBox="1"/>
          <p:nvPr>
            <p:ph idx="2" type="subTitle"/>
          </p:nvPr>
        </p:nvSpPr>
        <p:spPr>
          <a:xfrm>
            <a:off x="3475690" y="2380747"/>
            <a:ext cx="2192700" cy="5727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2" name="Google Shape;352;p14"/>
          <p:cNvSpPr txBox="1"/>
          <p:nvPr>
            <p:ph idx="3" type="subTitle"/>
          </p:nvPr>
        </p:nvSpPr>
        <p:spPr>
          <a:xfrm>
            <a:off x="6129913" y="2380747"/>
            <a:ext cx="2192700" cy="5727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3" name="Google Shape;353;p14"/>
          <p:cNvSpPr txBox="1"/>
          <p:nvPr>
            <p:ph idx="4" type="subTitle"/>
          </p:nvPr>
        </p:nvSpPr>
        <p:spPr>
          <a:xfrm>
            <a:off x="821379" y="3803700"/>
            <a:ext cx="2192700" cy="5727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4" name="Google Shape;354;p14"/>
          <p:cNvSpPr txBox="1"/>
          <p:nvPr>
            <p:ph idx="5" type="subTitle"/>
          </p:nvPr>
        </p:nvSpPr>
        <p:spPr>
          <a:xfrm>
            <a:off x="3475690" y="3803700"/>
            <a:ext cx="2192700" cy="5727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5" name="Google Shape;355;p14"/>
          <p:cNvSpPr txBox="1"/>
          <p:nvPr>
            <p:ph idx="6" type="subTitle"/>
          </p:nvPr>
        </p:nvSpPr>
        <p:spPr>
          <a:xfrm>
            <a:off x="6129913" y="3803700"/>
            <a:ext cx="2192700" cy="5727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6" name="Google Shape;356;p14"/>
          <p:cNvSpPr txBox="1"/>
          <p:nvPr>
            <p:ph type="title"/>
          </p:nvPr>
        </p:nvSpPr>
        <p:spPr>
          <a:xfrm>
            <a:off x="1554900" y="713572"/>
            <a:ext cx="6034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57" name="Google Shape;357;p14"/>
          <p:cNvSpPr txBox="1"/>
          <p:nvPr>
            <p:ph idx="7" type="title"/>
          </p:nvPr>
        </p:nvSpPr>
        <p:spPr>
          <a:xfrm>
            <a:off x="750800" y="2031046"/>
            <a:ext cx="23340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0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58" name="Google Shape;358;p14"/>
          <p:cNvSpPr txBox="1"/>
          <p:nvPr>
            <p:ph idx="8" type="title"/>
          </p:nvPr>
        </p:nvSpPr>
        <p:spPr>
          <a:xfrm>
            <a:off x="3405060" y="2031046"/>
            <a:ext cx="23340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0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59" name="Google Shape;359;p14"/>
          <p:cNvSpPr txBox="1"/>
          <p:nvPr>
            <p:ph idx="9" type="title"/>
          </p:nvPr>
        </p:nvSpPr>
        <p:spPr>
          <a:xfrm>
            <a:off x="6059331" y="2031046"/>
            <a:ext cx="23340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0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60" name="Google Shape;360;p14"/>
          <p:cNvSpPr txBox="1"/>
          <p:nvPr>
            <p:ph idx="13" type="title"/>
          </p:nvPr>
        </p:nvSpPr>
        <p:spPr>
          <a:xfrm>
            <a:off x="750800" y="3453849"/>
            <a:ext cx="23340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0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61" name="Google Shape;361;p14"/>
          <p:cNvSpPr txBox="1"/>
          <p:nvPr>
            <p:ph idx="14" type="title"/>
          </p:nvPr>
        </p:nvSpPr>
        <p:spPr>
          <a:xfrm>
            <a:off x="3405060" y="3453849"/>
            <a:ext cx="23340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0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62" name="Google Shape;362;p14"/>
          <p:cNvSpPr txBox="1"/>
          <p:nvPr>
            <p:ph idx="15" type="title"/>
          </p:nvPr>
        </p:nvSpPr>
        <p:spPr>
          <a:xfrm>
            <a:off x="6059331" y="3453849"/>
            <a:ext cx="23340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0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
    <p:spTree>
      <p:nvGrpSpPr>
        <p:cNvPr id="363" name="Shape 363"/>
        <p:cNvGrpSpPr/>
        <p:nvPr/>
      </p:nvGrpSpPr>
      <p:grpSpPr>
        <a:xfrm>
          <a:off x="0" y="0"/>
          <a:ext cx="0" cy="0"/>
          <a:chOff x="0" y="0"/>
          <a:chExt cx="0" cy="0"/>
        </a:xfrm>
      </p:grpSpPr>
      <p:pic>
        <p:nvPicPr>
          <p:cNvPr id="364" name="Google Shape;364;p15"/>
          <p:cNvPicPr preferRelativeResize="0"/>
          <p:nvPr/>
        </p:nvPicPr>
        <p:blipFill rotWithShape="1">
          <a:blip r:embed="rId2">
            <a:alphaModFix/>
          </a:blip>
          <a:srcRect b="0" l="9" r="0" t="0"/>
          <a:stretch/>
        </p:blipFill>
        <p:spPr>
          <a:xfrm>
            <a:off x="0" y="3622"/>
            <a:ext cx="9144003" cy="5136256"/>
          </a:xfrm>
          <a:prstGeom prst="rect">
            <a:avLst/>
          </a:prstGeom>
          <a:noFill/>
          <a:ln>
            <a:noFill/>
          </a:ln>
        </p:spPr>
      </p:pic>
      <p:grpSp>
        <p:nvGrpSpPr>
          <p:cNvPr id="365" name="Google Shape;365;p15"/>
          <p:cNvGrpSpPr/>
          <p:nvPr/>
        </p:nvGrpSpPr>
        <p:grpSpPr>
          <a:xfrm>
            <a:off x="-14425" y="-14050"/>
            <a:ext cx="9189900" cy="5175775"/>
            <a:chOff x="-14425" y="-14050"/>
            <a:chExt cx="9189900" cy="5175775"/>
          </a:xfrm>
        </p:grpSpPr>
        <p:sp>
          <p:nvSpPr>
            <p:cNvPr id="366" name="Google Shape;366;p15"/>
            <p:cNvSpPr/>
            <p:nvPr/>
          </p:nvSpPr>
          <p:spPr>
            <a:xfrm>
              <a:off x="-14425" y="-14050"/>
              <a:ext cx="9189900" cy="5175775"/>
            </a:xfrm>
            <a:custGeom>
              <a:rect b="b" l="l" r="r" t="t"/>
              <a:pathLst>
                <a:path extrusionOk="0" h="207031" w="367596">
                  <a:moveTo>
                    <a:pt x="284474" y="0"/>
                  </a:moveTo>
                  <a:lnTo>
                    <a:pt x="287313" y="16521"/>
                  </a:lnTo>
                  <a:lnTo>
                    <a:pt x="299962" y="27105"/>
                  </a:lnTo>
                  <a:lnTo>
                    <a:pt x="317258" y="29171"/>
                  </a:lnTo>
                  <a:lnTo>
                    <a:pt x="325260" y="21426"/>
                  </a:lnTo>
                  <a:lnTo>
                    <a:pt x="337393" y="25040"/>
                  </a:lnTo>
                  <a:lnTo>
                    <a:pt x="332747" y="36140"/>
                  </a:lnTo>
                  <a:lnTo>
                    <a:pt x="338942" y="52920"/>
                  </a:lnTo>
                  <a:lnTo>
                    <a:pt x="352365" y="59890"/>
                  </a:lnTo>
                  <a:lnTo>
                    <a:pt x="367596" y="60148"/>
                  </a:lnTo>
                  <a:lnTo>
                    <a:pt x="366305" y="207031"/>
                  </a:lnTo>
                  <a:lnTo>
                    <a:pt x="516" y="207031"/>
                  </a:lnTo>
                  <a:lnTo>
                    <a:pt x="0" y="59890"/>
                  </a:lnTo>
                  <a:lnTo>
                    <a:pt x="19361" y="56534"/>
                  </a:lnTo>
                  <a:lnTo>
                    <a:pt x="27105" y="66859"/>
                  </a:lnTo>
                  <a:lnTo>
                    <a:pt x="37173" y="65569"/>
                  </a:lnTo>
                  <a:lnTo>
                    <a:pt x="46982" y="57824"/>
                  </a:lnTo>
                  <a:lnTo>
                    <a:pt x="40787" y="45692"/>
                  </a:lnTo>
                  <a:lnTo>
                    <a:pt x="33301" y="36915"/>
                  </a:lnTo>
                  <a:lnTo>
                    <a:pt x="51113" y="26847"/>
                  </a:lnTo>
                  <a:lnTo>
                    <a:pt x="66601" y="28138"/>
                  </a:lnTo>
                  <a:lnTo>
                    <a:pt x="74862" y="27622"/>
                  </a:lnTo>
                  <a:lnTo>
                    <a:pt x="84413" y="11359"/>
                  </a:lnTo>
                  <a:lnTo>
                    <a:pt x="84671" y="0"/>
                  </a:lnTo>
                  <a:close/>
                </a:path>
              </a:pathLst>
            </a:custGeom>
            <a:solidFill>
              <a:schemeClr val="accent1"/>
            </a:solidFill>
            <a:ln>
              <a:noFill/>
            </a:ln>
          </p:spPr>
        </p:sp>
        <p:sp>
          <p:nvSpPr>
            <p:cNvPr id="367" name="Google Shape;367;p15"/>
            <p:cNvSpPr/>
            <p:nvPr/>
          </p:nvSpPr>
          <p:spPr>
            <a:xfrm>
              <a:off x="424425" y="947525"/>
              <a:ext cx="767975" cy="748600"/>
            </a:xfrm>
            <a:custGeom>
              <a:rect b="b" l="l" r="r" t="t"/>
              <a:pathLst>
                <a:path extrusionOk="0" h="29944" w="30719">
                  <a:moveTo>
                    <a:pt x="0" y="24265"/>
                  </a:moveTo>
                  <a:lnTo>
                    <a:pt x="4130" y="13939"/>
                  </a:lnTo>
                  <a:lnTo>
                    <a:pt x="5679" y="2323"/>
                  </a:lnTo>
                  <a:lnTo>
                    <a:pt x="22200" y="0"/>
                  </a:lnTo>
                  <a:lnTo>
                    <a:pt x="30719" y="19619"/>
                  </a:lnTo>
                  <a:lnTo>
                    <a:pt x="11616" y="29944"/>
                  </a:lnTo>
                  <a:close/>
                </a:path>
              </a:pathLst>
            </a:custGeom>
            <a:solidFill>
              <a:schemeClr val="lt1"/>
            </a:solidFill>
            <a:ln>
              <a:noFill/>
            </a:ln>
          </p:spPr>
        </p:sp>
      </p:grpSp>
      <p:sp>
        <p:nvSpPr>
          <p:cNvPr id="368" name="Google Shape;368;p15"/>
          <p:cNvSpPr txBox="1"/>
          <p:nvPr>
            <p:ph type="title"/>
          </p:nvPr>
        </p:nvSpPr>
        <p:spPr>
          <a:xfrm>
            <a:off x="787200" y="715780"/>
            <a:ext cx="7596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69" name="Google Shape;369;p15"/>
          <p:cNvSpPr txBox="1"/>
          <p:nvPr>
            <p:ph idx="2" type="title"/>
          </p:nvPr>
        </p:nvSpPr>
        <p:spPr>
          <a:xfrm>
            <a:off x="1470550" y="1736450"/>
            <a:ext cx="2142900" cy="550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3"/>
              </a:buClr>
              <a:buSzPts val="2500"/>
              <a:buNone/>
              <a:defRPr sz="2000">
                <a:solidFill>
                  <a:schemeClr val="accent3"/>
                </a:solidFill>
              </a:defRPr>
            </a:lvl1pPr>
            <a:lvl2pPr lvl="1" rtl="0">
              <a:spcBef>
                <a:spcPts val="0"/>
              </a:spcBef>
              <a:spcAft>
                <a:spcPts val="0"/>
              </a:spcAft>
              <a:buClr>
                <a:schemeClr val="accent3"/>
              </a:buClr>
              <a:buSzPts val="2500"/>
              <a:buNone/>
              <a:defRPr sz="2500">
                <a:solidFill>
                  <a:schemeClr val="accent3"/>
                </a:solidFill>
              </a:defRPr>
            </a:lvl2pPr>
            <a:lvl3pPr lvl="2" rtl="0">
              <a:spcBef>
                <a:spcPts val="0"/>
              </a:spcBef>
              <a:spcAft>
                <a:spcPts val="0"/>
              </a:spcAft>
              <a:buClr>
                <a:schemeClr val="accent3"/>
              </a:buClr>
              <a:buSzPts val="2500"/>
              <a:buNone/>
              <a:defRPr sz="2500">
                <a:solidFill>
                  <a:schemeClr val="accent3"/>
                </a:solidFill>
              </a:defRPr>
            </a:lvl3pPr>
            <a:lvl4pPr lvl="3" rtl="0">
              <a:spcBef>
                <a:spcPts val="0"/>
              </a:spcBef>
              <a:spcAft>
                <a:spcPts val="0"/>
              </a:spcAft>
              <a:buClr>
                <a:schemeClr val="accent3"/>
              </a:buClr>
              <a:buSzPts val="2500"/>
              <a:buNone/>
              <a:defRPr sz="2500">
                <a:solidFill>
                  <a:schemeClr val="accent3"/>
                </a:solidFill>
              </a:defRPr>
            </a:lvl4pPr>
            <a:lvl5pPr lvl="4" rtl="0">
              <a:spcBef>
                <a:spcPts val="0"/>
              </a:spcBef>
              <a:spcAft>
                <a:spcPts val="0"/>
              </a:spcAft>
              <a:buClr>
                <a:schemeClr val="accent3"/>
              </a:buClr>
              <a:buSzPts val="2500"/>
              <a:buNone/>
              <a:defRPr sz="2500">
                <a:solidFill>
                  <a:schemeClr val="accent3"/>
                </a:solidFill>
              </a:defRPr>
            </a:lvl5pPr>
            <a:lvl6pPr lvl="5" rtl="0">
              <a:spcBef>
                <a:spcPts val="0"/>
              </a:spcBef>
              <a:spcAft>
                <a:spcPts val="0"/>
              </a:spcAft>
              <a:buClr>
                <a:schemeClr val="accent3"/>
              </a:buClr>
              <a:buSzPts val="2500"/>
              <a:buNone/>
              <a:defRPr sz="2500">
                <a:solidFill>
                  <a:schemeClr val="accent3"/>
                </a:solidFill>
              </a:defRPr>
            </a:lvl6pPr>
            <a:lvl7pPr lvl="6" rtl="0">
              <a:spcBef>
                <a:spcPts val="0"/>
              </a:spcBef>
              <a:spcAft>
                <a:spcPts val="0"/>
              </a:spcAft>
              <a:buClr>
                <a:schemeClr val="accent3"/>
              </a:buClr>
              <a:buSzPts val="2500"/>
              <a:buNone/>
              <a:defRPr sz="2500">
                <a:solidFill>
                  <a:schemeClr val="accent3"/>
                </a:solidFill>
              </a:defRPr>
            </a:lvl7pPr>
            <a:lvl8pPr lvl="7" rtl="0">
              <a:spcBef>
                <a:spcPts val="0"/>
              </a:spcBef>
              <a:spcAft>
                <a:spcPts val="0"/>
              </a:spcAft>
              <a:buClr>
                <a:schemeClr val="accent3"/>
              </a:buClr>
              <a:buSzPts val="2500"/>
              <a:buNone/>
              <a:defRPr sz="2500">
                <a:solidFill>
                  <a:schemeClr val="accent3"/>
                </a:solidFill>
              </a:defRPr>
            </a:lvl8pPr>
            <a:lvl9pPr lvl="8" rtl="0">
              <a:spcBef>
                <a:spcPts val="0"/>
              </a:spcBef>
              <a:spcAft>
                <a:spcPts val="0"/>
              </a:spcAft>
              <a:buClr>
                <a:schemeClr val="accent3"/>
              </a:buClr>
              <a:buSzPts val="2500"/>
              <a:buNone/>
              <a:defRPr sz="2500">
                <a:solidFill>
                  <a:schemeClr val="accent3"/>
                </a:solidFill>
              </a:defRPr>
            </a:lvl9pPr>
          </a:lstStyle>
          <a:p/>
        </p:txBody>
      </p:sp>
      <p:sp>
        <p:nvSpPr>
          <p:cNvPr id="370" name="Google Shape;370;p15"/>
          <p:cNvSpPr txBox="1"/>
          <p:nvPr>
            <p:ph idx="1" type="subTitle"/>
          </p:nvPr>
        </p:nvSpPr>
        <p:spPr>
          <a:xfrm>
            <a:off x="1470550" y="2075825"/>
            <a:ext cx="21429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1" name="Google Shape;371;p15"/>
          <p:cNvSpPr txBox="1"/>
          <p:nvPr>
            <p:ph idx="3" type="title"/>
          </p:nvPr>
        </p:nvSpPr>
        <p:spPr>
          <a:xfrm>
            <a:off x="1470550" y="3283531"/>
            <a:ext cx="2142900" cy="550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3"/>
              </a:buClr>
              <a:buSzPts val="2500"/>
              <a:buNone/>
              <a:defRPr sz="2000">
                <a:solidFill>
                  <a:schemeClr val="dk2"/>
                </a:solidFill>
              </a:defRPr>
            </a:lvl1pPr>
            <a:lvl2pPr lvl="1" rtl="0">
              <a:spcBef>
                <a:spcPts val="0"/>
              </a:spcBef>
              <a:spcAft>
                <a:spcPts val="0"/>
              </a:spcAft>
              <a:buClr>
                <a:schemeClr val="accent3"/>
              </a:buClr>
              <a:buSzPts val="2500"/>
              <a:buNone/>
              <a:defRPr sz="2500">
                <a:solidFill>
                  <a:schemeClr val="accent3"/>
                </a:solidFill>
              </a:defRPr>
            </a:lvl2pPr>
            <a:lvl3pPr lvl="2" rtl="0">
              <a:spcBef>
                <a:spcPts val="0"/>
              </a:spcBef>
              <a:spcAft>
                <a:spcPts val="0"/>
              </a:spcAft>
              <a:buClr>
                <a:schemeClr val="accent3"/>
              </a:buClr>
              <a:buSzPts val="2500"/>
              <a:buNone/>
              <a:defRPr sz="2500">
                <a:solidFill>
                  <a:schemeClr val="accent3"/>
                </a:solidFill>
              </a:defRPr>
            </a:lvl3pPr>
            <a:lvl4pPr lvl="3" rtl="0">
              <a:spcBef>
                <a:spcPts val="0"/>
              </a:spcBef>
              <a:spcAft>
                <a:spcPts val="0"/>
              </a:spcAft>
              <a:buClr>
                <a:schemeClr val="accent3"/>
              </a:buClr>
              <a:buSzPts val="2500"/>
              <a:buNone/>
              <a:defRPr sz="2500">
                <a:solidFill>
                  <a:schemeClr val="accent3"/>
                </a:solidFill>
              </a:defRPr>
            </a:lvl4pPr>
            <a:lvl5pPr lvl="4" rtl="0">
              <a:spcBef>
                <a:spcPts val="0"/>
              </a:spcBef>
              <a:spcAft>
                <a:spcPts val="0"/>
              </a:spcAft>
              <a:buClr>
                <a:schemeClr val="accent3"/>
              </a:buClr>
              <a:buSzPts val="2500"/>
              <a:buNone/>
              <a:defRPr sz="2500">
                <a:solidFill>
                  <a:schemeClr val="accent3"/>
                </a:solidFill>
              </a:defRPr>
            </a:lvl5pPr>
            <a:lvl6pPr lvl="5" rtl="0">
              <a:spcBef>
                <a:spcPts val="0"/>
              </a:spcBef>
              <a:spcAft>
                <a:spcPts val="0"/>
              </a:spcAft>
              <a:buClr>
                <a:schemeClr val="accent3"/>
              </a:buClr>
              <a:buSzPts val="2500"/>
              <a:buNone/>
              <a:defRPr sz="2500">
                <a:solidFill>
                  <a:schemeClr val="accent3"/>
                </a:solidFill>
              </a:defRPr>
            </a:lvl6pPr>
            <a:lvl7pPr lvl="6" rtl="0">
              <a:spcBef>
                <a:spcPts val="0"/>
              </a:spcBef>
              <a:spcAft>
                <a:spcPts val="0"/>
              </a:spcAft>
              <a:buClr>
                <a:schemeClr val="accent3"/>
              </a:buClr>
              <a:buSzPts val="2500"/>
              <a:buNone/>
              <a:defRPr sz="2500">
                <a:solidFill>
                  <a:schemeClr val="accent3"/>
                </a:solidFill>
              </a:defRPr>
            </a:lvl7pPr>
            <a:lvl8pPr lvl="7" rtl="0">
              <a:spcBef>
                <a:spcPts val="0"/>
              </a:spcBef>
              <a:spcAft>
                <a:spcPts val="0"/>
              </a:spcAft>
              <a:buClr>
                <a:schemeClr val="accent3"/>
              </a:buClr>
              <a:buSzPts val="2500"/>
              <a:buNone/>
              <a:defRPr sz="2500">
                <a:solidFill>
                  <a:schemeClr val="accent3"/>
                </a:solidFill>
              </a:defRPr>
            </a:lvl8pPr>
            <a:lvl9pPr lvl="8" rtl="0">
              <a:spcBef>
                <a:spcPts val="0"/>
              </a:spcBef>
              <a:spcAft>
                <a:spcPts val="0"/>
              </a:spcAft>
              <a:buClr>
                <a:schemeClr val="accent3"/>
              </a:buClr>
              <a:buSzPts val="2500"/>
              <a:buNone/>
              <a:defRPr sz="2500">
                <a:solidFill>
                  <a:schemeClr val="accent3"/>
                </a:solidFill>
              </a:defRPr>
            </a:lvl9pPr>
          </a:lstStyle>
          <a:p/>
        </p:txBody>
      </p:sp>
      <p:sp>
        <p:nvSpPr>
          <p:cNvPr id="372" name="Google Shape;372;p15"/>
          <p:cNvSpPr txBox="1"/>
          <p:nvPr>
            <p:ph idx="4" type="subTitle"/>
          </p:nvPr>
        </p:nvSpPr>
        <p:spPr>
          <a:xfrm>
            <a:off x="1470550" y="3617925"/>
            <a:ext cx="21429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3" name="Google Shape;373;p15"/>
          <p:cNvSpPr txBox="1"/>
          <p:nvPr>
            <p:ph idx="5" type="title"/>
          </p:nvPr>
        </p:nvSpPr>
        <p:spPr>
          <a:xfrm>
            <a:off x="5530625" y="1736425"/>
            <a:ext cx="2142900" cy="550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3"/>
              </a:buClr>
              <a:buSzPts val="2500"/>
              <a:buNone/>
              <a:defRPr sz="2000">
                <a:solidFill>
                  <a:schemeClr val="accent5"/>
                </a:solidFill>
              </a:defRPr>
            </a:lvl1pPr>
            <a:lvl2pPr lvl="1" rtl="0">
              <a:spcBef>
                <a:spcPts val="0"/>
              </a:spcBef>
              <a:spcAft>
                <a:spcPts val="0"/>
              </a:spcAft>
              <a:buClr>
                <a:schemeClr val="accent3"/>
              </a:buClr>
              <a:buSzPts val="2500"/>
              <a:buNone/>
              <a:defRPr sz="2500">
                <a:solidFill>
                  <a:schemeClr val="accent3"/>
                </a:solidFill>
              </a:defRPr>
            </a:lvl2pPr>
            <a:lvl3pPr lvl="2" rtl="0">
              <a:spcBef>
                <a:spcPts val="0"/>
              </a:spcBef>
              <a:spcAft>
                <a:spcPts val="0"/>
              </a:spcAft>
              <a:buClr>
                <a:schemeClr val="accent3"/>
              </a:buClr>
              <a:buSzPts val="2500"/>
              <a:buNone/>
              <a:defRPr sz="2500">
                <a:solidFill>
                  <a:schemeClr val="accent3"/>
                </a:solidFill>
              </a:defRPr>
            </a:lvl3pPr>
            <a:lvl4pPr lvl="3" rtl="0">
              <a:spcBef>
                <a:spcPts val="0"/>
              </a:spcBef>
              <a:spcAft>
                <a:spcPts val="0"/>
              </a:spcAft>
              <a:buClr>
                <a:schemeClr val="accent3"/>
              </a:buClr>
              <a:buSzPts val="2500"/>
              <a:buNone/>
              <a:defRPr sz="2500">
                <a:solidFill>
                  <a:schemeClr val="accent3"/>
                </a:solidFill>
              </a:defRPr>
            </a:lvl4pPr>
            <a:lvl5pPr lvl="4" rtl="0">
              <a:spcBef>
                <a:spcPts val="0"/>
              </a:spcBef>
              <a:spcAft>
                <a:spcPts val="0"/>
              </a:spcAft>
              <a:buClr>
                <a:schemeClr val="accent3"/>
              </a:buClr>
              <a:buSzPts val="2500"/>
              <a:buNone/>
              <a:defRPr sz="2500">
                <a:solidFill>
                  <a:schemeClr val="accent3"/>
                </a:solidFill>
              </a:defRPr>
            </a:lvl5pPr>
            <a:lvl6pPr lvl="5" rtl="0">
              <a:spcBef>
                <a:spcPts val="0"/>
              </a:spcBef>
              <a:spcAft>
                <a:spcPts val="0"/>
              </a:spcAft>
              <a:buClr>
                <a:schemeClr val="accent3"/>
              </a:buClr>
              <a:buSzPts val="2500"/>
              <a:buNone/>
              <a:defRPr sz="2500">
                <a:solidFill>
                  <a:schemeClr val="accent3"/>
                </a:solidFill>
              </a:defRPr>
            </a:lvl6pPr>
            <a:lvl7pPr lvl="6" rtl="0">
              <a:spcBef>
                <a:spcPts val="0"/>
              </a:spcBef>
              <a:spcAft>
                <a:spcPts val="0"/>
              </a:spcAft>
              <a:buClr>
                <a:schemeClr val="accent3"/>
              </a:buClr>
              <a:buSzPts val="2500"/>
              <a:buNone/>
              <a:defRPr sz="2500">
                <a:solidFill>
                  <a:schemeClr val="accent3"/>
                </a:solidFill>
              </a:defRPr>
            </a:lvl7pPr>
            <a:lvl8pPr lvl="7" rtl="0">
              <a:spcBef>
                <a:spcPts val="0"/>
              </a:spcBef>
              <a:spcAft>
                <a:spcPts val="0"/>
              </a:spcAft>
              <a:buClr>
                <a:schemeClr val="accent3"/>
              </a:buClr>
              <a:buSzPts val="2500"/>
              <a:buNone/>
              <a:defRPr sz="2500">
                <a:solidFill>
                  <a:schemeClr val="accent3"/>
                </a:solidFill>
              </a:defRPr>
            </a:lvl8pPr>
            <a:lvl9pPr lvl="8" rtl="0">
              <a:spcBef>
                <a:spcPts val="0"/>
              </a:spcBef>
              <a:spcAft>
                <a:spcPts val="0"/>
              </a:spcAft>
              <a:buClr>
                <a:schemeClr val="accent3"/>
              </a:buClr>
              <a:buSzPts val="2500"/>
              <a:buNone/>
              <a:defRPr sz="2500">
                <a:solidFill>
                  <a:schemeClr val="accent3"/>
                </a:solidFill>
              </a:defRPr>
            </a:lvl9pPr>
          </a:lstStyle>
          <a:p/>
        </p:txBody>
      </p:sp>
      <p:sp>
        <p:nvSpPr>
          <p:cNvPr id="374" name="Google Shape;374;p15"/>
          <p:cNvSpPr txBox="1"/>
          <p:nvPr>
            <p:ph idx="6" type="subTitle"/>
          </p:nvPr>
        </p:nvSpPr>
        <p:spPr>
          <a:xfrm>
            <a:off x="5530625" y="2075825"/>
            <a:ext cx="21429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5" name="Google Shape;375;p15"/>
          <p:cNvSpPr txBox="1"/>
          <p:nvPr>
            <p:ph idx="7" type="title"/>
          </p:nvPr>
        </p:nvSpPr>
        <p:spPr>
          <a:xfrm>
            <a:off x="5530625" y="3283525"/>
            <a:ext cx="2142900" cy="550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3"/>
              </a:buClr>
              <a:buSzPts val="2500"/>
              <a:buNone/>
              <a:defRPr sz="2000">
                <a:solidFill>
                  <a:schemeClr val="accent3"/>
                </a:solidFill>
              </a:defRPr>
            </a:lvl1pPr>
            <a:lvl2pPr lvl="1" rtl="0">
              <a:spcBef>
                <a:spcPts val="0"/>
              </a:spcBef>
              <a:spcAft>
                <a:spcPts val="0"/>
              </a:spcAft>
              <a:buClr>
                <a:schemeClr val="accent3"/>
              </a:buClr>
              <a:buSzPts val="2500"/>
              <a:buNone/>
              <a:defRPr sz="2500">
                <a:solidFill>
                  <a:schemeClr val="accent3"/>
                </a:solidFill>
              </a:defRPr>
            </a:lvl2pPr>
            <a:lvl3pPr lvl="2" rtl="0">
              <a:spcBef>
                <a:spcPts val="0"/>
              </a:spcBef>
              <a:spcAft>
                <a:spcPts val="0"/>
              </a:spcAft>
              <a:buClr>
                <a:schemeClr val="accent3"/>
              </a:buClr>
              <a:buSzPts val="2500"/>
              <a:buNone/>
              <a:defRPr sz="2500">
                <a:solidFill>
                  <a:schemeClr val="accent3"/>
                </a:solidFill>
              </a:defRPr>
            </a:lvl3pPr>
            <a:lvl4pPr lvl="3" rtl="0">
              <a:spcBef>
                <a:spcPts val="0"/>
              </a:spcBef>
              <a:spcAft>
                <a:spcPts val="0"/>
              </a:spcAft>
              <a:buClr>
                <a:schemeClr val="accent3"/>
              </a:buClr>
              <a:buSzPts val="2500"/>
              <a:buNone/>
              <a:defRPr sz="2500">
                <a:solidFill>
                  <a:schemeClr val="accent3"/>
                </a:solidFill>
              </a:defRPr>
            </a:lvl4pPr>
            <a:lvl5pPr lvl="4" rtl="0">
              <a:spcBef>
                <a:spcPts val="0"/>
              </a:spcBef>
              <a:spcAft>
                <a:spcPts val="0"/>
              </a:spcAft>
              <a:buClr>
                <a:schemeClr val="accent3"/>
              </a:buClr>
              <a:buSzPts val="2500"/>
              <a:buNone/>
              <a:defRPr sz="2500">
                <a:solidFill>
                  <a:schemeClr val="accent3"/>
                </a:solidFill>
              </a:defRPr>
            </a:lvl5pPr>
            <a:lvl6pPr lvl="5" rtl="0">
              <a:spcBef>
                <a:spcPts val="0"/>
              </a:spcBef>
              <a:spcAft>
                <a:spcPts val="0"/>
              </a:spcAft>
              <a:buClr>
                <a:schemeClr val="accent3"/>
              </a:buClr>
              <a:buSzPts val="2500"/>
              <a:buNone/>
              <a:defRPr sz="2500">
                <a:solidFill>
                  <a:schemeClr val="accent3"/>
                </a:solidFill>
              </a:defRPr>
            </a:lvl6pPr>
            <a:lvl7pPr lvl="6" rtl="0">
              <a:spcBef>
                <a:spcPts val="0"/>
              </a:spcBef>
              <a:spcAft>
                <a:spcPts val="0"/>
              </a:spcAft>
              <a:buClr>
                <a:schemeClr val="accent3"/>
              </a:buClr>
              <a:buSzPts val="2500"/>
              <a:buNone/>
              <a:defRPr sz="2500">
                <a:solidFill>
                  <a:schemeClr val="accent3"/>
                </a:solidFill>
              </a:defRPr>
            </a:lvl7pPr>
            <a:lvl8pPr lvl="7" rtl="0">
              <a:spcBef>
                <a:spcPts val="0"/>
              </a:spcBef>
              <a:spcAft>
                <a:spcPts val="0"/>
              </a:spcAft>
              <a:buClr>
                <a:schemeClr val="accent3"/>
              </a:buClr>
              <a:buSzPts val="2500"/>
              <a:buNone/>
              <a:defRPr sz="2500">
                <a:solidFill>
                  <a:schemeClr val="accent3"/>
                </a:solidFill>
              </a:defRPr>
            </a:lvl8pPr>
            <a:lvl9pPr lvl="8" rtl="0">
              <a:spcBef>
                <a:spcPts val="0"/>
              </a:spcBef>
              <a:spcAft>
                <a:spcPts val="0"/>
              </a:spcAft>
              <a:buClr>
                <a:schemeClr val="accent3"/>
              </a:buClr>
              <a:buSzPts val="2500"/>
              <a:buNone/>
              <a:defRPr sz="2500">
                <a:solidFill>
                  <a:schemeClr val="accent3"/>
                </a:solidFill>
              </a:defRPr>
            </a:lvl9pPr>
          </a:lstStyle>
          <a:p/>
        </p:txBody>
      </p:sp>
      <p:sp>
        <p:nvSpPr>
          <p:cNvPr id="376" name="Google Shape;376;p15"/>
          <p:cNvSpPr txBox="1"/>
          <p:nvPr>
            <p:ph idx="8" type="subTitle"/>
          </p:nvPr>
        </p:nvSpPr>
        <p:spPr>
          <a:xfrm>
            <a:off x="5530625" y="3617925"/>
            <a:ext cx="21429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4">
    <p:spTree>
      <p:nvGrpSpPr>
        <p:cNvPr id="377" name="Shape 377"/>
        <p:cNvGrpSpPr/>
        <p:nvPr/>
      </p:nvGrpSpPr>
      <p:grpSpPr>
        <a:xfrm>
          <a:off x="0" y="0"/>
          <a:ext cx="0" cy="0"/>
          <a:chOff x="0" y="0"/>
          <a:chExt cx="0" cy="0"/>
        </a:xfrm>
      </p:grpSpPr>
      <p:sp>
        <p:nvSpPr>
          <p:cNvPr id="378" name="Google Shape;378;p16"/>
          <p:cNvSpPr txBox="1"/>
          <p:nvPr>
            <p:ph type="title"/>
          </p:nvPr>
        </p:nvSpPr>
        <p:spPr>
          <a:xfrm>
            <a:off x="787200" y="714478"/>
            <a:ext cx="7596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379" name="Google Shape;379;p16"/>
          <p:cNvSpPr txBox="1"/>
          <p:nvPr>
            <p:ph idx="2" type="title"/>
          </p:nvPr>
        </p:nvSpPr>
        <p:spPr>
          <a:xfrm>
            <a:off x="852700" y="3295215"/>
            <a:ext cx="2320800" cy="507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80" name="Google Shape;380;p16"/>
          <p:cNvSpPr txBox="1"/>
          <p:nvPr>
            <p:ph idx="1" type="subTitle"/>
          </p:nvPr>
        </p:nvSpPr>
        <p:spPr>
          <a:xfrm>
            <a:off x="852700" y="3775946"/>
            <a:ext cx="2320800" cy="56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1" name="Google Shape;381;p16"/>
          <p:cNvSpPr txBox="1"/>
          <p:nvPr>
            <p:ph idx="3" type="title"/>
          </p:nvPr>
        </p:nvSpPr>
        <p:spPr>
          <a:xfrm>
            <a:off x="3411597" y="3295215"/>
            <a:ext cx="2320800" cy="507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82" name="Google Shape;382;p16"/>
          <p:cNvSpPr txBox="1"/>
          <p:nvPr>
            <p:ph idx="4" type="subTitle"/>
          </p:nvPr>
        </p:nvSpPr>
        <p:spPr>
          <a:xfrm>
            <a:off x="3411595" y="3775946"/>
            <a:ext cx="2320800" cy="56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3" name="Google Shape;383;p16"/>
          <p:cNvSpPr txBox="1"/>
          <p:nvPr>
            <p:ph idx="5" type="title"/>
          </p:nvPr>
        </p:nvSpPr>
        <p:spPr>
          <a:xfrm>
            <a:off x="5970504" y="3295215"/>
            <a:ext cx="2320800" cy="507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384" name="Google Shape;384;p16"/>
          <p:cNvSpPr txBox="1"/>
          <p:nvPr>
            <p:ph idx="6" type="subTitle"/>
          </p:nvPr>
        </p:nvSpPr>
        <p:spPr>
          <a:xfrm>
            <a:off x="5970500" y="3775946"/>
            <a:ext cx="2320800" cy="56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85" name="Google Shape;385;p16"/>
          <p:cNvGrpSpPr/>
          <p:nvPr/>
        </p:nvGrpSpPr>
        <p:grpSpPr>
          <a:xfrm>
            <a:off x="7984563" y="390725"/>
            <a:ext cx="797275" cy="739200"/>
            <a:chOff x="8135750" y="390725"/>
            <a:chExt cx="797275" cy="739200"/>
          </a:xfrm>
        </p:grpSpPr>
        <p:sp>
          <p:nvSpPr>
            <p:cNvPr id="386" name="Google Shape;386;p16"/>
            <p:cNvSpPr/>
            <p:nvPr/>
          </p:nvSpPr>
          <p:spPr>
            <a:xfrm>
              <a:off x="8541875" y="552650"/>
              <a:ext cx="249375" cy="186425"/>
            </a:xfrm>
            <a:custGeom>
              <a:rect b="b" l="l" r="r" t="t"/>
              <a:pathLst>
                <a:path extrusionOk="0" h="7457" w="9975">
                  <a:moveTo>
                    <a:pt x="4938" y="1"/>
                  </a:moveTo>
                  <a:cubicBezTo>
                    <a:pt x="4411" y="1"/>
                    <a:pt x="3874" y="108"/>
                    <a:pt x="3336" y="298"/>
                  </a:cubicBezTo>
                  <a:cubicBezTo>
                    <a:pt x="2369" y="665"/>
                    <a:pt x="1368" y="931"/>
                    <a:pt x="701" y="1865"/>
                  </a:cubicBezTo>
                  <a:cubicBezTo>
                    <a:pt x="1" y="2833"/>
                    <a:pt x="301" y="3833"/>
                    <a:pt x="1402" y="4234"/>
                  </a:cubicBezTo>
                  <a:cubicBezTo>
                    <a:pt x="1869" y="4401"/>
                    <a:pt x="2369" y="4467"/>
                    <a:pt x="2869" y="4501"/>
                  </a:cubicBezTo>
                  <a:cubicBezTo>
                    <a:pt x="3837" y="4534"/>
                    <a:pt x="4604" y="4968"/>
                    <a:pt x="5271" y="5668"/>
                  </a:cubicBezTo>
                  <a:cubicBezTo>
                    <a:pt x="5738" y="6102"/>
                    <a:pt x="6072" y="6702"/>
                    <a:pt x="6605" y="7102"/>
                  </a:cubicBezTo>
                  <a:cubicBezTo>
                    <a:pt x="6949" y="7357"/>
                    <a:pt x="7300" y="7457"/>
                    <a:pt x="7648" y="7457"/>
                  </a:cubicBezTo>
                  <a:cubicBezTo>
                    <a:pt x="8077" y="7457"/>
                    <a:pt x="8502" y="7305"/>
                    <a:pt x="8907" y="7102"/>
                  </a:cubicBezTo>
                  <a:cubicBezTo>
                    <a:pt x="9608" y="6769"/>
                    <a:pt x="9974" y="6168"/>
                    <a:pt x="9941" y="5335"/>
                  </a:cubicBezTo>
                  <a:cubicBezTo>
                    <a:pt x="9874" y="4601"/>
                    <a:pt x="9541" y="3900"/>
                    <a:pt x="9307" y="3200"/>
                  </a:cubicBezTo>
                  <a:cubicBezTo>
                    <a:pt x="8840" y="1932"/>
                    <a:pt x="8040" y="898"/>
                    <a:pt x="6639" y="431"/>
                  </a:cubicBezTo>
                  <a:cubicBezTo>
                    <a:pt x="6095" y="133"/>
                    <a:pt x="5523" y="1"/>
                    <a:pt x="49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6"/>
            <p:cNvSpPr/>
            <p:nvPr/>
          </p:nvSpPr>
          <p:spPr>
            <a:xfrm>
              <a:off x="8526025" y="412650"/>
              <a:ext cx="101775" cy="90125"/>
            </a:xfrm>
            <a:custGeom>
              <a:rect b="b" l="l" r="r" t="t"/>
              <a:pathLst>
                <a:path extrusionOk="0" h="3605" w="4071">
                  <a:moveTo>
                    <a:pt x="2070" y="1"/>
                  </a:moveTo>
                  <a:cubicBezTo>
                    <a:pt x="1353" y="1"/>
                    <a:pt x="624" y="321"/>
                    <a:pt x="435" y="961"/>
                  </a:cubicBezTo>
                  <a:cubicBezTo>
                    <a:pt x="1" y="1961"/>
                    <a:pt x="401" y="3029"/>
                    <a:pt x="1335" y="3429"/>
                  </a:cubicBezTo>
                  <a:cubicBezTo>
                    <a:pt x="1622" y="3548"/>
                    <a:pt x="1902" y="3605"/>
                    <a:pt x="2165" y="3605"/>
                  </a:cubicBezTo>
                  <a:cubicBezTo>
                    <a:pt x="2789" y="3605"/>
                    <a:pt x="3312" y="3282"/>
                    <a:pt x="3570" y="2695"/>
                  </a:cubicBezTo>
                  <a:cubicBezTo>
                    <a:pt x="4070" y="1595"/>
                    <a:pt x="3770" y="560"/>
                    <a:pt x="2903" y="160"/>
                  </a:cubicBezTo>
                  <a:cubicBezTo>
                    <a:pt x="2652" y="54"/>
                    <a:pt x="2362" y="1"/>
                    <a:pt x="20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6"/>
            <p:cNvSpPr/>
            <p:nvPr/>
          </p:nvSpPr>
          <p:spPr>
            <a:xfrm>
              <a:off x="8829575" y="540450"/>
              <a:ext cx="78425" cy="65425"/>
            </a:xfrm>
            <a:custGeom>
              <a:rect b="b" l="l" r="r" t="t"/>
              <a:pathLst>
                <a:path extrusionOk="0" h="2617" w="3137">
                  <a:moveTo>
                    <a:pt x="1797" y="0"/>
                  </a:moveTo>
                  <a:cubicBezTo>
                    <a:pt x="1215" y="0"/>
                    <a:pt x="483" y="336"/>
                    <a:pt x="301" y="752"/>
                  </a:cubicBezTo>
                  <a:cubicBezTo>
                    <a:pt x="1" y="1453"/>
                    <a:pt x="201" y="2220"/>
                    <a:pt x="768" y="2487"/>
                  </a:cubicBezTo>
                  <a:cubicBezTo>
                    <a:pt x="971" y="2575"/>
                    <a:pt x="1185" y="2616"/>
                    <a:pt x="1397" y="2616"/>
                  </a:cubicBezTo>
                  <a:cubicBezTo>
                    <a:pt x="1989" y="2616"/>
                    <a:pt x="2566" y="2293"/>
                    <a:pt x="2836" y="1753"/>
                  </a:cubicBezTo>
                  <a:cubicBezTo>
                    <a:pt x="3136" y="1086"/>
                    <a:pt x="2903" y="385"/>
                    <a:pt x="2236" y="85"/>
                  </a:cubicBezTo>
                  <a:cubicBezTo>
                    <a:pt x="2112" y="27"/>
                    <a:pt x="1960" y="0"/>
                    <a:pt x="17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6"/>
            <p:cNvSpPr/>
            <p:nvPr/>
          </p:nvSpPr>
          <p:spPr>
            <a:xfrm>
              <a:off x="8694500" y="410725"/>
              <a:ext cx="114250" cy="100675"/>
            </a:xfrm>
            <a:custGeom>
              <a:rect b="b" l="l" r="r" t="t"/>
              <a:pathLst>
                <a:path extrusionOk="0" h="4027" w="4570">
                  <a:moveTo>
                    <a:pt x="2021" y="0"/>
                  </a:moveTo>
                  <a:cubicBezTo>
                    <a:pt x="1399" y="0"/>
                    <a:pt x="812" y="255"/>
                    <a:pt x="534" y="738"/>
                  </a:cubicBezTo>
                  <a:cubicBezTo>
                    <a:pt x="0" y="1672"/>
                    <a:pt x="667" y="3339"/>
                    <a:pt x="1735" y="3773"/>
                  </a:cubicBezTo>
                  <a:cubicBezTo>
                    <a:pt x="1835" y="3806"/>
                    <a:pt x="1935" y="3840"/>
                    <a:pt x="2035" y="3906"/>
                  </a:cubicBezTo>
                  <a:cubicBezTo>
                    <a:pt x="2273" y="3986"/>
                    <a:pt x="2505" y="4027"/>
                    <a:pt x="2729" y="4027"/>
                  </a:cubicBezTo>
                  <a:cubicBezTo>
                    <a:pt x="3257" y="4027"/>
                    <a:pt x="3738" y="3798"/>
                    <a:pt x="4136" y="3306"/>
                  </a:cubicBezTo>
                  <a:cubicBezTo>
                    <a:pt x="4570" y="2806"/>
                    <a:pt x="4570" y="2205"/>
                    <a:pt x="4136" y="1405"/>
                  </a:cubicBezTo>
                  <a:cubicBezTo>
                    <a:pt x="3936" y="1071"/>
                    <a:pt x="3736" y="771"/>
                    <a:pt x="3436" y="504"/>
                  </a:cubicBezTo>
                  <a:cubicBezTo>
                    <a:pt x="3036" y="163"/>
                    <a:pt x="2517" y="0"/>
                    <a:pt x="20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6"/>
            <p:cNvSpPr/>
            <p:nvPr/>
          </p:nvSpPr>
          <p:spPr>
            <a:xfrm>
              <a:off x="8518525" y="534875"/>
              <a:ext cx="293575" cy="223900"/>
            </a:xfrm>
            <a:custGeom>
              <a:rect b="b" l="l" r="r" t="t"/>
              <a:pathLst>
                <a:path extrusionOk="0" h="8956" w="11743">
                  <a:moveTo>
                    <a:pt x="5872" y="712"/>
                  </a:moveTo>
                  <a:cubicBezTo>
                    <a:pt x="6457" y="712"/>
                    <a:pt x="7029" y="844"/>
                    <a:pt x="7573" y="1142"/>
                  </a:cubicBezTo>
                  <a:cubicBezTo>
                    <a:pt x="8974" y="1609"/>
                    <a:pt x="9774" y="2643"/>
                    <a:pt x="10241" y="3911"/>
                  </a:cubicBezTo>
                  <a:cubicBezTo>
                    <a:pt x="10475" y="4611"/>
                    <a:pt x="10808" y="5278"/>
                    <a:pt x="10875" y="6046"/>
                  </a:cubicBezTo>
                  <a:cubicBezTo>
                    <a:pt x="10908" y="6879"/>
                    <a:pt x="10575" y="7480"/>
                    <a:pt x="9841" y="7813"/>
                  </a:cubicBezTo>
                  <a:cubicBezTo>
                    <a:pt x="9441" y="8014"/>
                    <a:pt x="9021" y="8154"/>
                    <a:pt x="8598" y="8154"/>
                  </a:cubicBezTo>
                  <a:cubicBezTo>
                    <a:pt x="8244" y="8154"/>
                    <a:pt x="7888" y="8056"/>
                    <a:pt x="7539" y="7813"/>
                  </a:cubicBezTo>
                  <a:cubicBezTo>
                    <a:pt x="7006" y="7413"/>
                    <a:pt x="6672" y="6846"/>
                    <a:pt x="6205" y="6379"/>
                  </a:cubicBezTo>
                  <a:cubicBezTo>
                    <a:pt x="5538" y="5712"/>
                    <a:pt x="4771" y="5245"/>
                    <a:pt x="3803" y="5212"/>
                  </a:cubicBezTo>
                  <a:cubicBezTo>
                    <a:pt x="3303" y="5178"/>
                    <a:pt x="2803" y="5112"/>
                    <a:pt x="2336" y="4945"/>
                  </a:cubicBezTo>
                  <a:cubicBezTo>
                    <a:pt x="1235" y="4544"/>
                    <a:pt x="935" y="3544"/>
                    <a:pt x="1635" y="2576"/>
                  </a:cubicBezTo>
                  <a:cubicBezTo>
                    <a:pt x="2302" y="1642"/>
                    <a:pt x="3303" y="1376"/>
                    <a:pt x="4270" y="1009"/>
                  </a:cubicBezTo>
                  <a:cubicBezTo>
                    <a:pt x="4808" y="819"/>
                    <a:pt x="5345" y="712"/>
                    <a:pt x="5872" y="712"/>
                  </a:cubicBezTo>
                  <a:close/>
                  <a:moveTo>
                    <a:pt x="6031" y="0"/>
                  </a:moveTo>
                  <a:cubicBezTo>
                    <a:pt x="4371" y="0"/>
                    <a:pt x="2888" y="742"/>
                    <a:pt x="1502" y="1676"/>
                  </a:cubicBezTo>
                  <a:cubicBezTo>
                    <a:pt x="1068" y="1976"/>
                    <a:pt x="768" y="2410"/>
                    <a:pt x="568" y="2877"/>
                  </a:cubicBezTo>
                  <a:cubicBezTo>
                    <a:pt x="1" y="4178"/>
                    <a:pt x="468" y="5345"/>
                    <a:pt x="1769" y="5912"/>
                  </a:cubicBezTo>
                  <a:cubicBezTo>
                    <a:pt x="2369" y="6179"/>
                    <a:pt x="3036" y="6246"/>
                    <a:pt x="3703" y="6246"/>
                  </a:cubicBezTo>
                  <a:cubicBezTo>
                    <a:pt x="4671" y="6246"/>
                    <a:pt x="5471" y="6646"/>
                    <a:pt x="6138" y="7313"/>
                  </a:cubicBezTo>
                  <a:cubicBezTo>
                    <a:pt x="6605" y="7780"/>
                    <a:pt x="7106" y="8214"/>
                    <a:pt x="7673" y="8547"/>
                  </a:cubicBezTo>
                  <a:cubicBezTo>
                    <a:pt x="8123" y="8831"/>
                    <a:pt x="8573" y="8956"/>
                    <a:pt x="9020" y="8956"/>
                  </a:cubicBezTo>
                  <a:cubicBezTo>
                    <a:pt x="9466" y="8956"/>
                    <a:pt x="9908" y="8831"/>
                    <a:pt x="10341" y="8614"/>
                  </a:cubicBezTo>
                  <a:cubicBezTo>
                    <a:pt x="11242" y="8180"/>
                    <a:pt x="11676" y="7413"/>
                    <a:pt x="11709" y="6412"/>
                  </a:cubicBezTo>
                  <a:cubicBezTo>
                    <a:pt x="11742" y="5312"/>
                    <a:pt x="11409" y="4344"/>
                    <a:pt x="10942" y="3410"/>
                  </a:cubicBezTo>
                  <a:cubicBezTo>
                    <a:pt x="10108" y="1709"/>
                    <a:pt x="8874" y="408"/>
                    <a:pt x="6939" y="75"/>
                  </a:cubicBezTo>
                  <a:cubicBezTo>
                    <a:pt x="6630" y="24"/>
                    <a:pt x="6328" y="0"/>
                    <a:pt x="6031"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6"/>
            <p:cNvSpPr/>
            <p:nvPr/>
          </p:nvSpPr>
          <p:spPr>
            <a:xfrm>
              <a:off x="8500175" y="392325"/>
              <a:ext cx="155150" cy="136575"/>
            </a:xfrm>
            <a:custGeom>
              <a:rect b="b" l="l" r="r" t="t"/>
              <a:pathLst>
                <a:path extrusionOk="0" h="5463" w="6206">
                  <a:moveTo>
                    <a:pt x="3136" y="820"/>
                  </a:moveTo>
                  <a:cubicBezTo>
                    <a:pt x="3417" y="820"/>
                    <a:pt x="3695" y="871"/>
                    <a:pt x="3937" y="973"/>
                  </a:cubicBezTo>
                  <a:cubicBezTo>
                    <a:pt x="4804" y="1373"/>
                    <a:pt x="5071" y="2408"/>
                    <a:pt x="4604" y="3508"/>
                  </a:cubicBezTo>
                  <a:cubicBezTo>
                    <a:pt x="4346" y="4095"/>
                    <a:pt x="3823" y="4418"/>
                    <a:pt x="3199" y="4418"/>
                  </a:cubicBezTo>
                  <a:cubicBezTo>
                    <a:pt x="2936" y="4418"/>
                    <a:pt x="2656" y="4361"/>
                    <a:pt x="2369" y="4242"/>
                  </a:cubicBezTo>
                  <a:cubicBezTo>
                    <a:pt x="1435" y="3842"/>
                    <a:pt x="1035" y="2774"/>
                    <a:pt x="1469" y="1807"/>
                  </a:cubicBezTo>
                  <a:cubicBezTo>
                    <a:pt x="1661" y="1158"/>
                    <a:pt x="2408" y="820"/>
                    <a:pt x="3136" y="820"/>
                  </a:cubicBezTo>
                  <a:close/>
                  <a:moveTo>
                    <a:pt x="2918" y="0"/>
                  </a:moveTo>
                  <a:cubicBezTo>
                    <a:pt x="1878" y="0"/>
                    <a:pt x="1077" y="518"/>
                    <a:pt x="601" y="1607"/>
                  </a:cubicBezTo>
                  <a:cubicBezTo>
                    <a:pt x="1" y="2975"/>
                    <a:pt x="568" y="4576"/>
                    <a:pt x="1902" y="5176"/>
                  </a:cubicBezTo>
                  <a:cubicBezTo>
                    <a:pt x="2329" y="5370"/>
                    <a:pt x="2767" y="5463"/>
                    <a:pt x="3188" y="5463"/>
                  </a:cubicBezTo>
                  <a:cubicBezTo>
                    <a:pt x="4216" y="5463"/>
                    <a:pt x="5146" y="4912"/>
                    <a:pt x="5571" y="3942"/>
                  </a:cubicBezTo>
                  <a:cubicBezTo>
                    <a:pt x="6205" y="2474"/>
                    <a:pt x="5772" y="806"/>
                    <a:pt x="4537" y="339"/>
                  </a:cubicBezTo>
                  <a:cubicBezTo>
                    <a:pt x="3950" y="115"/>
                    <a:pt x="3407" y="0"/>
                    <a:pt x="2918"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6"/>
            <p:cNvSpPr/>
            <p:nvPr/>
          </p:nvSpPr>
          <p:spPr>
            <a:xfrm>
              <a:off x="8675300" y="390725"/>
              <a:ext cx="162650" cy="140875"/>
            </a:xfrm>
            <a:custGeom>
              <a:rect b="b" l="l" r="r" t="t"/>
              <a:pathLst>
                <a:path extrusionOk="0" h="5635" w="6506">
                  <a:moveTo>
                    <a:pt x="2789" y="800"/>
                  </a:moveTo>
                  <a:cubicBezTo>
                    <a:pt x="3285" y="800"/>
                    <a:pt x="3804" y="963"/>
                    <a:pt x="4204" y="1304"/>
                  </a:cubicBezTo>
                  <a:cubicBezTo>
                    <a:pt x="4471" y="1571"/>
                    <a:pt x="4704" y="1871"/>
                    <a:pt x="4904" y="2205"/>
                  </a:cubicBezTo>
                  <a:cubicBezTo>
                    <a:pt x="5338" y="3005"/>
                    <a:pt x="5338" y="3606"/>
                    <a:pt x="4904" y="4106"/>
                  </a:cubicBezTo>
                  <a:cubicBezTo>
                    <a:pt x="4499" y="4583"/>
                    <a:pt x="4009" y="4821"/>
                    <a:pt x="3470" y="4821"/>
                  </a:cubicBezTo>
                  <a:cubicBezTo>
                    <a:pt x="3255" y="4821"/>
                    <a:pt x="3032" y="4783"/>
                    <a:pt x="2803" y="4706"/>
                  </a:cubicBezTo>
                  <a:lnTo>
                    <a:pt x="2503" y="4573"/>
                  </a:lnTo>
                  <a:cubicBezTo>
                    <a:pt x="1435" y="4139"/>
                    <a:pt x="768" y="2472"/>
                    <a:pt x="1302" y="1538"/>
                  </a:cubicBezTo>
                  <a:cubicBezTo>
                    <a:pt x="1580" y="1055"/>
                    <a:pt x="2167" y="800"/>
                    <a:pt x="2789" y="800"/>
                  </a:cubicBezTo>
                  <a:close/>
                  <a:moveTo>
                    <a:pt x="2793" y="1"/>
                  </a:moveTo>
                  <a:cubicBezTo>
                    <a:pt x="1831" y="1"/>
                    <a:pt x="1115" y="495"/>
                    <a:pt x="635" y="1571"/>
                  </a:cubicBezTo>
                  <a:cubicBezTo>
                    <a:pt x="1" y="2905"/>
                    <a:pt x="735" y="4873"/>
                    <a:pt x="1936" y="5340"/>
                  </a:cubicBezTo>
                  <a:cubicBezTo>
                    <a:pt x="2416" y="5543"/>
                    <a:pt x="2867" y="5634"/>
                    <a:pt x="3284" y="5634"/>
                  </a:cubicBezTo>
                  <a:cubicBezTo>
                    <a:pt x="4515" y="5634"/>
                    <a:pt x="5448" y="4836"/>
                    <a:pt x="5972" y="3739"/>
                  </a:cubicBezTo>
                  <a:cubicBezTo>
                    <a:pt x="6505" y="2638"/>
                    <a:pt x="5571" y="770"/>
                    <a:pt x="4271" y="303"/>
                  </a:cubicBezTo>
                  <a:cubicBezTo>
                    <a:pt x="3726" y="104"/>
                    <a:pt x="3234" y="1"/>
                    <a:pt x="2793" y="1"/>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6"/>
            <p:cNvSpPr/>
            <p:nvPr/>
          </p:nvSpPr>
          <p:spPr>
            <a:xfrm>
              <a:off x="8802900" y="524200"/>
              <a:ext cx="130125" cy="112625"/>
            </a:xfrm>
            <a:custGeom>
              <a:rect b="b" l="l" r="r" t="t"/>
              <a:pathLst>
                <a:path extrusionOk="0" h="4505" w="5205">
                  <a:moveTo>
                    <a:pt x="2864" y="650"/>
                  </a:moveTo>
                  <a:cubicBezTo>
                    <a:pt x="3027" y="650"/>
                    <a:pt x="3179" y="677"/>
                    <a:pt x="3303" y="735"/>
                  </a:cubicBezTo>
                  <a:cubicBezTo>
                    <a:pt x="3970" y="1035"/>
                    <a:pt x="4203" y="1736"/>
                    <a:pt x="3903" y="2403"/>
                  </a:cubicBezTo>
                  <a:cubicBezTo>
                    <a:pt x="3633" y="2943"/>
                    <a:pt x="3056" y="3266"/>
                    <a:pt x="2464" y="3266"/>
                  </a:cubicBezTo>
                  <a:cubicBezTo>
                    <a:pt x="2252" y="3266"/>
                    <a:pt x="2038" y="3225"/>
                    <a:pt x="1835" y="3137"/>
                  </a:cubicBezTo>
                  <a:cubicBezTo>
                    <a:pt x="1268" y="2870"/>
                    <a:pt x="1068" y="2103"/>
                    <a:pt x="1368" y="1402"/>
                  </a:cubicBezTo>
                  <a:cubicBezTo>
                    <a:pt x="1550" y="986"/>
                    <a:pt x="2282" y="650"/>
                    <a:pt x="2864" y="650"/>
                  </a:cubicBezTo>
                  <a:close/>
                  <a:moveTo>
                    <a:pt x="2571" y="0"/>
                  </a:moveTo>
                  <a:cubicBezTo>
                    <a:pt x="1708" y="0"/>
                    <a:pt x="1018" y="419"/>
                    <a:pt x="601" y="1369"/>
                  </a:cubicBezTo>
                  <a:cubicBezTo>
                    <a:pt x="0" y="2670"/>
                    <a:pt x="401" y="3837"/>
                    <a:pt x="1468" y="4304"/>
                  </a:cubicBezTo>
                  <a:cubicBezTo>
                    <a:pt x="1782" y="4440"/>
                    <a:pt x="2113" y="4505"/>
                    <a:pt x="2441" y="4505"/>
                  </a:cubicBezTo>
                  <a:cubicBezTo>
                    <a:pt x="3403" y="4505"/>
                    <a:pt x="4339" y="3949"/>
                    <a:pt x="4737" y="3003"/>
                  </a:cubicBezTo>
                  <a:cubicBezTo>
                    <a:pt x="5204" y="1903"/>
                    <a:pt x="4804" y="568"/>
                    <a:pt x="3803" y="235"/>
                  </a:cubicBezTo>
                  <a:cubicBezTo>
                    <a:pt x="3365" y="82"/>
                    <a:pt x="2951" y="0"/>
                    <a:pt x="2571"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6"/>
            <p:cNvSpPr/>
            <p:nvPr/>
          </p:nvSpPr>
          <p:spPr>
            <a:xfrm>
              <a:off x="8451825" y="789400"/>
              <a:ext cx="100925" cy="100100"/>
            </a:xfrm>
            <a:custGeom>
              <a:rect b="b" l="l" r="r" t="t"/>
              <a:pathLst>
                <a:path extrusionOk="0" h="4004" w="4037">
                  <a:moveTo>
                    <a:pt x="1801" y="1"/>
                  </a:moveTo>
                  <a:cubicBezTo>
                    <a:pt x="667" y="1"/>
                    <a:pt x="0" y="601"/>
                    <a:pt x="0" y="1735"/>
                  </a:cubicBezTo>
                  <a:cubicBezTo>
                    <a:pt x="0" y="3003"/>
                    <a:pt x="967" y="4004"/>
                    <a:pt x="2202" y="4004"/>
                  </a:cubicBezTo>
                  <a:cubicBezTo>
                    <a:pt x="3236" y="3970"/>
                    <a:pt x="4036" y="3203"/>
                    <a:pt x="4036" y="2169"/>
                  </a:cubicBezTo>
                  <a:cubicBezTo>
                    <a:pt x="4003" y="1002"/>
                    <a:pt x="3002" y="1"/>
                    <a:pt x="1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6"/>
            <p:cNvSpPr/>
            <p:nvPr/>
          </p:nvSpPr>
          <p:spPr>
            <a:xfrm>
              <a:off x="8281700" y="781900"/>
              <a:ext cx="87575" cy="84275"/>
            </a:xfrm>
            <a:custGeom>
              <a:rect b="b" l="l" r="r" t="t"/>
              <a:pathLst>
                <a:path extrusionOk="0" h="3371" w="3503">
                  <a:moveTo>
                    <a:pt x="1968" y="1"/>
                  </a:moveTo>
                  <a:cubicBezTo>
                    <a:pt x="968" y="1"/>
                    <a:pt x="0" y="968"/>
                    <a:pt x="0" y="1969"/>
                  </a:cubicBezTo>
                  <a:cubicBezTo>
                    <a:pt x="0" y="2736"/>
                    <a:pt x="634" y="3370"/>
                    <a:pt x="1435" y="3370"/>
                  </a:cubicBezTo>
                  <a:cubicBezTo>
                    <a:pt x="1453" y="3370"/>
                    <a:pt x="1471" y="3371"/>
                    <a:pt x="1488" y="3371"/>
                  </a:cubicBezTo>
                  <a:cubicBezTo>
                    <a:pt x="2503" y="3371"/>
                    <a:pt x="3469" y="2452"/>
                    <a:pt x="3469" y="1502"/>
                  </a:cubicBezTo>
                  <a:cubicBezTo>
                    <a:pt x="3503" y="668"/>
                    <a:pt x="2836" y="34"/>
                    <a:pt x="1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6"/>
            <p:cNvSpPr/>
            <p:nvPr/>
          </p:nvSpPr>
          <p:spPr>
            <a:xfrm>
              <a:off x="8270850" y="930150"/>
              <a:ext cx="245200" cy="173600"/>
            </a:xfrm>
            <a:custGeom>
              <a:rect b="b" l="l" r="r" t="t"/>
              <a:pathLst>
                <a:path extrusionOk="0" h="6944" w="9808">
                  <a:moveTo>
                    <a:pt x="4128" y="0"/>
                  </a:moveTo>
                  <a:cubicBezTo>
                    <a:pt x="3830" y="0"/>
                    <a:pt x="3560" y="74"/>
                    <a:pt x="3336" y="242"/>
                  </a:cubicBezTo>
                  <a:cubicBezTo>
                    <a:pt x="1869" y="1342"/>
                    <a:pt x="801" y="2710"/>
                    <a:pt x="301" y="4478"/>
                  </a:cubicBezTo>
                  <a:cubicBezTo>
                    <a:pt x="1" y="5479"/>
                    <a:pt x="668" y="6480"/>
                    <a:pt x="1668" y="6813"/>
                  </a:cubicBezTo>
                  <a:cubicBezTo>
                    <a:pt x="1917" y="6904"/>
                    <a:pt x="2155" y="6944"/>
                    <a:pt x="2385" y="6944"/>
                  </a:cubicBezTo>
                  <a:cubicBezTo>
                    <a:pt x="3079" y="6944"/>
                    <a:pt x="3694" y="6580"/>
                    <a:pt x="4270" y="6179"/>
                  </a:cubicBezTo>
                  <a:cubicBezTo>
                    <a:pt x="5025" y="5628"/>
                    <a:pt x="5830" y="5253"/>
                    <a:pt x="6752" y="5253"/>
                  </a:cubicBezTo>
                  <a:cubicBezTo>
                    <a:pt x="6890" y="5253"/>
                    <a:pt x="7030" y="5261"/>
                    <a:pt x="7172" y="5279"/>
                  </a:cubicBezTo>
                  <a:cubicBezTo>
                    <a:pt x="7247" y="5268"/>
                    <a:pt x="7322" y="5264"/>
                    <a:pt x="7397" y="5264"/>
                  </a:cubicBezTo>
                  <a:cubicBezTo>
                    <a:pt x="7586" y="5264"/>
                    <a:pt x="7775" y="5289"/>
                    <a:pt x="7961" y="5289"/>
                  </a:cubicBezTo>
                  <a:cubicBezTo>
                    <a:pt x="8158" y="5289"/>
                    <a:pt x="8352" y="5261"/>
                    <a:pt x="8540" y="5145"/>
                  </a:cubicBezTo>
                  <a:cubicBezTo>
                    <a:pt x="9541" y="4445"/>
                    <a:pt x="9808" y="3277"/>
                    <a:pt x="9207" y="2210"/>
                  </a:cubicBezTo>
                  <a:cubicBezTo>
                    <a:pt x="8974" y="1743"/>
                    <a:pt x="8640" y="1376"/>
                    <a:pt x="8173" y="1109"/>
                  </a:cubicBezTo>
                  <a:cubicBezTo>
                    <a:pt x="6972" y="442"/>
                    <a:pt x="5705" y="42"/>
                    <a:pt x="4304" y="8"/>
                  </a:cubicBezTo>
                  <a:cubicBezTo>
                    <a:pt x="4244" y="3"/>
                    <a:pt x="4185"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6"/>
            <p:cNvSpPr/>
            <p:nvPr/>
          </p:nvSpPr>
          <p:spPr>
            <a:xfrm>
              <a:off x="8155775" y="869475"/>
              <a:ext cx="107600" cy="104250"/>
            </a:xfrm>
            <a:custGeom>
              <a:rect b="b" l="l" r="r" t="t"/>
              <a:pathLst>
                <a:path extrusionOk="0" h="4170" w="4304">
                  <a:moveTo>
                    <a:pt x="2402" y="0"/>
                  </a:moveTo>
                  <a:cubicBezTo>
                    <a:pt x="1134" y="0"/>
                    <a:pt x="34" y="1001"/>
                    <a:pt x="34" y="2168"/>
                  </a:cubicBezTo>
                  <a:cubicBezTo>
                    <a:pt x="0" y="3269"/>
                    <a:pt x="901" y="4170"/>
                    <a:pt x="2002" y="4170"/>
                  </a:cubicBezTo>
                  <a:cubicBezTo>
                    <a:pt x="3236" y="4170"/>
                    <a:pt x="4303" y="3202"/>
                    <a:pt x="4303" y="2068"/>
                  </a:cubicBezTo>
                  <a:cubicBezTo>
                    <a:pt x="4303" y="934"/>
                    <a:pt x="3469" y="0"/>
                    <a:pt x="2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6"/>
            <p:cNvSpPr/>
            <p:nvPr/>
          </p:nvSpPr>
          <p:spPr>
            <a:xfrm>
              <a:off x="8260000" y="908450"/>
              <a:ext cx="287750" cy="221475"/>
            </a:xfrm>
            <a:custGeom>
              <a:rect b="b" l="l" r="r" t="t"/>
              <a:pathLst>
                <a:path extrusionOk="0" h="8859" w="11510">
                  <a:moveTo>
                    <a:pt x="4738" y="843"/>
                  </a:moveTo>
                  <a:cubicBezTo>
                    <a:pt x="6139" y="910"/>
                    <a:pt x="7406" y="1276"/>
                    <a:pt x="8607" y="1977"/>
                  </a:cubicBezTo>
                  <a:cubicBezTo>
                    <a:pt x="9074" y="2244"/>
                    <a:pt x="9408" y="2611"/>
                    <a:pt x="9675" y="3078"/>
                  </a:cubicBezTo>
                  <a:cubicBezTo>
                    <a:pt x="10242" y="4145"/>
                    <a:pt x="9975" y="5313"/>
                    <a:pt x="8974" y="5980"/>
                  </a:cubicBezTo>
                  <a:cubicBezTo>
                    <a:pt x="8771" y="6120"/>
                    <a:pt x="8561" y="6151"/>
                    <a:pt x="8347" y="6151"/>
                  </a:cubicBezTo>
                  <a:cubicBezTo>
                    <a:pt x="8178" y="6151"/>
                    <a:pt x="8007" y="6132"/>
                    <a:pt x="7835" y="6132"/>
                  </a:cubicBezTo>
                  <a:cubicBezTo>
                    <a:pt x="7759" y="6132"/>
                    <a:pt x="7683" y="6136"/>
                    <a:pt x="7606" y="6147"/>
                  </a:cubicBezTo>
                  <a:cubicBezTo>
                    <a:pt x="7463" y="6129"/>
                    <a:pt x="7323" y="6121"/>
                    <a:pt x="7186" y="6121"/>
                  </a:cubicBezTo>
                  <a:cubicBezTo>
                    <a:pt x="6271" y="6121"/>
                    <a:pt x="5488" y="6492"/>
                    <a:pt x="4704" y="7014"/>
                  </a:cubicBezTo>
                  <a:cubicBezTo>
                    <a:pt x="4120" y="7420"/>
                    <a:pt x="3517" y="7807"/>
                    <a:pt x="2807" y="7807"/>
                  </a:cubicBezTo>
                  <a:cubicBezTo>
                    <a:pt x="2583" y="7807"/>
                    <a:pt x="2350" y="7769"/>
                    <a:pt x="2102" y="7681"/>
                  </a:cubicBezTo>
                  <a:cubicBezTo>
                    <a:pt x="1102" y="7348"/>
                    <a:pt x="468" y="6347"/>
                    <a:pt x="735" y="5346"/>
                  </a:cubicBezTo>
                  <a:cubicBezTo>
                    <a:pt x="1235" y="3578"/>
                    <a:pt x="2336" y="2210"/>
                    <a:pt x="3770" y="1110"/>
                  </a:cubicBezTo>
                  <a:cubicBezTo>
                    <a:pt x="4037" y="910"/>
                    <a:pt x="4371" y="843"/>
                    <a:pt x="4738" y="843"/>
                  </a:cubicBezTo>
                  <a:close/>
                  <a:moveTo>
                    <a:pt x="5249" y="1"/>
                  </a:moveTo>
                  <a:cubicBezTo>
                    <a:pt x="5025" y="1"/>
                    <a:pt x="4798" y="22"/>
                    <a:pt x="4571" y="76"/>
                  </a:cubicBezTo>
                  <a:cubicBezTo>
                    <a:pt x="2203" y="676"/>
                    <a:pt x="1" y="4045"/>
                    <a:pt x="68" y="5913"/>
                  </a:cubicBezTo>
                  <a:cubicBezTo>
                    <a:pt x="128" y="7631"/>
                    <a:pt x="1114" y="8858"/>
                    <a:pt x="2804" y="8858"/>
                  </a:cubicBezTo>
                  <a:cubicBezTo>
                    <a:pt x="2984" y="8858"/>
                    <a:pt x="3173" y="8844"/>
                    <a:pt x="3370" y="8815"/>
                  </a:cubicBezTo>
                  <a:cubicBezTo>
                    <a:pt x="4104" y="8682"/>
                    <a:pt x="4771" y="8282"/>
                    <a:pt x="5305" y="7748"/>
                  </a:cubicBezTo>
                  <a:cubicBezTo>
                    <a:pt x="5946" y="7080"/>
                    <a:pt x="6652" y="6669"/>
                    <a:pt x="7507" y="6669"/>
                  </a:cubicBezTo>
                  <a:cubicBezTo>
                    <a:pt x="7719" y="6669"/>
                    <a:pt x="7941" y="6694"/>
                    <a:pt x="8173" y="6747"/>
                  </a:cubicBezTo>
                  <a:cubicBezTo>
                    <a:pt x="8274" y="6780"/>
                    <a:pt x="8407" y="6780"/>
                    <a:pt x="8574" y="6780"/>
                  </a:cubicBezTo>
                  <a:cubicBezTo>
                    <a:pt x="8874" y="6747"/>
                    <a:pt x="9208" y="6814"/>
                    <a:pt x="9541" y="6614"/>
                  </a:cubicBezTo>
                  <a:cubicBezTo>
                    <a:pt x="11076" y="5713"/>
                    <a:pt x="11509" y="4078"/>
                    <a:pt x="10542" y="2577"/>
                  </a:cubicBezTo>
                  <a:cubicBezTo>
                    <a:pt x="9541" y="1010"/>
                    <a:pt x="7907" y="476"/>
                    <a:pt x="6239" y="109"/>
                  </a:cubicBezTo>
                  <a:cubicBezTo>
                    <a:pt x="5919" y="49"/>
                    <a:pt x="5586" y="1"/>
                    <a:pt x="5249" y="1"/>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a:off x="8430125" y="771050"/>
              <a:ext cx="144300" cy="143475"/>
            </a:xfrm>
            <a:custGeom>
              <a:rect b="b" l="l" r="r" t="t"/>
              <a:pathLst>
                <a:path extrusionOk="0" h="5739" w="5772">
                  <a:moveTo>
                    <a:pt x="2669" y="735"/>
                  </a:moveTo>
                  <a:cubicBezTo>
                    <a:pt x="3870" y="735"/>
                    <a:pt x="4871" y="1736"/>
                    <a:pt x="4871" y="2903"/>
                  </a:cubicBezTo>
                  <a:cubicBezTo>
                    <a:pt x="4904" y="3937"/>
                    <a:pt x="4104" y="4704"/>
                    <a:pt x="3070" y="4704"/>
                  </a:cubicBezTo>
                  <a:cubicBezTo>
                    <a:pt x="3050" y="4705"/>
                    <a:pt x="3030" y="4705"/>
                    <a:pt x="3010" y="4705"/>
                  </a:cubicBezTo>
                  <a:cubicBezTo>
                    <a:pt x="1804" y="4705"/>
                    <a:pt x="868" y="3716"/>
                    <a:pt x="868" y="2469"/>
                  </a:cubicBezTo>
                  <a:cubicBezTo>
                    <a:pt x="868" y="1335"/>
                    <a:pt x="1535" y="735"/>
                    <a:pt x="2669" y="735"/>
                  </a:cubicBezTo>
                  <a:close/>
                  <a:moveTo>
                    <a:pt x="2769" y="1"/>
                  </a:moveTo>
                  <a:cubicBezTo>
                    <a:pt x="1335" y="1"/>
                    <a:pt x="1" y="1402"/>
                    <a:pt x="34" y="2870"/>
                  </a:cubicBezTo>
                  <a:cubicBezTo>
                    <a:pt x="68" y="4404"/>
                    <a:pt x="1435" y="5738"/>
                    <a:pt x="3036" y="5738"/>
                  </a:cubicBezTo>
                  <a:cubicBezTo>
                    <a:pt x="4537" y="5738"/>
                    <a:pt x="5738" y="4504"/>
                    <a:pt x="5772" y="3003"/>
                  </a:cubicBezTo>
                  <a:cubicBezTo>
                    <a:pt x="5772" y="1435"/>
                    <a:pt x="4371" y="34"/>
                    <a:pt x="2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a:off x="8135750" y="850975"/>
              <a:ext cx="147625" cy="146950"/>
            </a:xfrm>
            <a:custGeom>
              <a:rect b="b" l="l" r="r" t="t"/>
              <a:pathLst>
                <a:path extrusionOk="0" h="5878" w="5905">
                  <a:moveTo>
                    <a:pt x="3203" y="740"/>
                  </a:moveTo>
                  <a:cubicBezTo>
                    <a:pt x="4270" y="740"/>
                    <a:pt x="5104" y="1674"/>
                    <a:pt x="5104" y="2808"/>
                  </a:cubicBezTo>
                  <a:cubicBezTo>
                    <a:pt x="5104" y="3942"/>
                    <a:pt x="4037" y="4910"/>
                    <a:pt x="2803" y="4910"/>
                  </a:cubicBezTo>
                  <a:cubicBezTo>
                    <a:pt x="1702" y="4910"/>
                    <a:pt x="801" y="4009"/>
                    <a:pt x="835" y="2908"/>
                  </a:cubicBezTo>
                  <a:cubicBezTo>
                    <a:pt x="835" y="1741"/>
                    <a:pt x="1935" y="740"/>
                    <a:pt x="3203" y="740"/>
                  </a:cubicBezTo>
                  <a:close/>
                  <a:moveTo>
                    <a:pt x="3425" y="1"/>
                  </a:moveTo>
                  <a:cubicBezTo>
                    <a:pt x="3373" y="1"/>
                    <a:pt x="3322" y="3"/>
                    <a:pt x="3270" y="6"/>
                  </a:cubicBezTo>
                  <a:cubicBezTo>
                    <a:pt x="1368" y="106"/>
                    <a:pt x="201" y="1307"/>
                    <a:pt x="101" y="3175"/>
                  </a:cubicBezTo>
                  <a:cubicBezTo>
                    <a:pt x="1" y="4710"/>
                    <a:pt x="1268" y="5877"/>
                    <a:pt x="2803" y="5877"/>
                  </a:cubicBezTo>
                  <a:cubicBezTo>
                    <a:pt x="4471" y="5844"/>
                    <a:pt x="5905" y="4409"/>
                    <a:pt x="5905" y="2742"/>
                  </a:cubicBezTo>
                  <a:cubicBezTo>
                    <a:pt x="5873" y="1263"/>
                    <a:pt x="4787" y="1"/>
                    <a:pt x="3425" y="1"/>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6"/>
            <p:cNvSpPr/>
            <p:nvPr/>
          </p:nvSpPr>
          <p:spPr>
            <a:xfrm>
              <a:off x="8260850" y="768550"/>
              <a:ext cx="128450" cy="123450"/>
            </a:xfrm>
            <a:custGeom>
              <a:rect b="b" l="l" r="r" t="t"/>
              <a:pathLst>
                <a:path extrusionOk="0" h="4938" w="5138">
                  <a:moveTo>
                    <a:pt x="2802" y="535"/>
                  </a:moveTo>
                  <a:cubicBezTo>
                    <a:pt x="3670" y="568"/>
                    <a:pt x="4337" y="1202"/>
                    <a:pt x="4303" y="2036"/>
                  </a:cubicBezTo>
                  <a:cubicBezTo>
                    <a:pt x="4303" y="2986"/>
                    <a:pt x="3337" y="3905"/>
                    <a:pt x="2322" y="3905"/>
                  </a:cubicBezTo>
                  <a:cubicBezTo>
                    <a:pt x="2305" y="3905"/>
                    <a:pt x="2287" y="3904"/>
                    <a:pt x="2269" y="3904"/>
                  </a:cubicBezTo>
                  <a:cubicBezTo>
                    <a:pt x="1468" y="3904"/>
                    <a:pt x="834" y="3270"/>
                    <a:pt x="834" y="2503"/>
                  </a:cubicBezTo>
                  <a:cubicBezTo>
                    <a:pt x="834" y="1502"/>
                    <a:pt x="1802" y="535"/>
                    <a:pt x="2802" y="535"/>
                  </a:cubicBezTo>
                  <a:close/>
                  <a:moveTo>
                    <a:pt x="2996" y="0"/>
                  </a:moveTo>
                  <a:cubicBezTo>
                    <a:pt x="2976" y="0"/>
                    <a:pt x="2956" y="0"/>
                    <a:pt x="2936" y="1"/>
                  </a:cubicBezTo>
                  <a:cubicBezTo>
                    <a:pt x="1301" y="1"/>
                    <a:pt x="0" y="1235"/>
                    <a:pt x="34" y="2703"/>
                  </a:cubicBezTo>
                  <a:cubicBezTo>
                    <a:pt x="67" y="3970"/>
                    <a:pt x="1068" y="4938"/>
                    <a:pt x="2369" y="4938"/>
                  </a:cubicBezTo>
                  <a:cubicBezTo>
                    <a:pt x="3836" y="4904"/>
                    <a:pt x="5137" y="3637"/>
                    <a:pt x="5137" y="2169"/>
                  </a:cubicBezTo>
                  <a:cubicBezTo>
                    <a:pt x="5137" y="956"/>
                    <a:pt x="4170" y="0"/>
                    <a:pt x="2996"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16"/>
          <p:cNvGrpSpPr/>
          <p:nvPr/>
        </p:nvGrpSpPr>
        <p:grpSpPr>
          <a:xfrm>
            <a:off x="499263" y="390725"/>
            <a:ext cx="797275" cy="739200"/>
            <a:chOff x="499263" y="390725"/>
            <a:chExt cx="797275" cy="739200"/>
          </a:xfrm>
        </p:grpSpPr>
        <p:sp>
          <p:nvSpPr>
            <p:cNvPr id="403" name="Google Shape;403;p16"/>
            <p:cNvSpPr/>
            <p:nvPr/>
          </p:nvSpPr>
          <p:spPr>
            <a:xfrm flipH="1">
              <a:off x="641038" y="552650"/>
              <a:ext cx="249375" cy="186425"/>
            </a:xfrm>
            <a:custGeom>
              <a:rect b="b" l="l" r="r" t="t"/>
              <a:pathLst>
                <a:path extrusionOk="0" h="7457" w="9975">
                  <a:moveTo>
                    <a:pt x="4938" y="1"/>
                  </a:moveTo>
                  <a:cubicBezTo>
                    <a:pt x="4411" y="1"/>
                    <a:pt x="3874" y="108"/>
                    <a:pt x="3336" y="298"/>
                  </a:cubicBezTo>
                  <a:cubicBezTo>
                    <a:pt x="2369" y="665"/>
                    <a:pt x="1368" y="931"/>
                    <a:pt x="701" y="1865"/>
                  </a:cubicBezTo>
                  <a:cubicBezTo>
                    <a:pt x="1" y="2833"/>
                    <a:pt x="301" y="3833"/>
                    <a:pt x="1402" y="4234"/>
                  </a:cubicBezTo>
                  <a:cubicBezTo>
                    <a:pt x="1869" y="4401"/>
                    <a:pt x="2369" y="4467"/>
                    <a:pt x="2869" y="4501"/>
                  </a:cubicBezTo>
                  <a:cubicBezTo>
                    <a:pt x="3837" y="4534"/>
                    <a:pt x="4604" y="4968"/>
                    <a:pt x="5271" y="5668"/>
                  </a:cubicBezTo>
                  <a:cubicBezTo>
                    <a:pt x="5738" y="6102"/>
                    <a:pt x="6072" y="6702"/>
                    <a:pt x="6605" y="7102"/>
                  </a:cubicBezTo>
                  <a:cubicBezTo>
                    <a:pt x="6949" y="7357"/>
                    <a:pt x="7300" y="7457"/>
                    <a:pt x="7648" y="7457"/>
                  </a:cubicBezTo>
                  <a:cubicBezTo>
                    <a:pt x="8077" y="7457"/>
                    <a:pt x="8502" y="7305"/>
                    <a:pt x="8907" y="7102"/>
                  </a:cubicBezTo>
                  <a:cubicBezTo>
                    <a:pt x="9608" y="6769"/>
                    <a:pt x="9974" y="6168"/>
                    <a:pt x="9941" y="5335"/>
                  </a:cubicBezTo>
                  <a:cubicBezTo>
                    <a:pt x="9874" y="4601"/>
                    <a:pt x="9541" y="3900"/>
                    <a:pt x="9307" y="3200"/>
                  </a:cubicBezTo>
                  <a:cubicBezTo>
                    <a:pt x="8840" y="1932"/>
                    <a:pt x="8040" y="898"/>
                    <a:pt x="6639" y="431"/>
                  </a:cubicBezTo>
                  <a:cubicBezTo>
                    <a:pt x="6095" y="133"/>
                    <a:pt x="5523" y="1"/>
                    <a:pt x="49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flipH="1">
              <a:off x="804488" y="412650"/>
              <a:ext cx="101775" cy="90125"/>
            </a:xfrm>
            <a:custGeom>
              <a:rect b="b" l="l" r="r" t="t"/>
              <a:pathLst>
                <a:path extrusionOk="0" h="3605" w="4071">
                  <a:moveTo>
                    <a:pt x="2070" y="1"/>
                  </a:moveTo>
                  <a:cubicBezTo>
                    <a:pt x="1353" y="1"/>
                    <a:pt x="624" y="321"/>
                    <a:pt x="435" y="961"/>
                  </a:cubicBezTo>
                  <a:cubicBezTo>
                    <a:pt x="1" y="1961"/>
                    <a:pt x="401" y="3029"/>
                    <a:pt x="1335" y="3429"/>
                  </a:cubicBezTo>
                  <a:cubicBezTo>
                    <a:pt x="1622" y="3548"/>
                    <a:pt x="1902" y="3605"/>
                    <a:pt x="2165" y="3605"/>
                  </a:cubicBezTo>
                  <a:cubicBezTo>
                    <a:pt x="2789" y="3605"/>
                    <a:pt x="3312" y="3282"/>
                    <a:pt x="3570" y="2695"/>
                  </a:cubicBezTo>
                  <a:cubicBezTo>
                    <a:pt x="4070" y="1595"/>
                    <a:pt x="3770" y="560"/>
                    <a:pt x="2903" y="160"/>
                  </a:cubicBezTo>
                  <a:cubicBezTo>
                    <a:pt x="2652" y="54"/>
                    <a:pt x="2362" y="1"/>
                    <a:pt x="20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flipH="1">
              <a:off x="524288" y="540450"/>
              <a:ext cx="78425" cy="65425"/>
            </a:xfrm>
            <a:custGeom>
              <a:rect b="b" l="l" r="r" t="t"/>
              <a:pathLst>
                <a:path extrusionOk="0" h="2617" w="3137">
                  <a:moveTo>
                    <a:pt x="1797" y="0"/>
                  </a:moveTo>
                  <a:cubicBezTo>
                    <a:pt x="1215" y="0"/>
                    <a:pt x="483" y="336"/>
                    <a:pt x="301" y="752"/>
                  </a:cubicBezTo>
                  <a:cubicBezTo>
                    <a:pt x="1" y="1453"/>
                    <a:pt x="201" y="2220"/>
                    <a:pt x="768" y="2487"/>
                  </a:cubicBezTo>
                  <a:cubicBezTo>
                    <a:pt x="971" y="2575"/>
                    <a:pt x="1185" y="2616"/>
                    <a:pt x="1397" y="2616"/>
                  </a:cubicBezTo>
                  <a:cubicBezTo>
                    <a:pt x="1989" y="2616"/>
                    <a:pt x="2566" y="2293"/>
                    <a:pt x="2836" y="1753"/>
                  </a:cubicBezTo>
                  <a:cubicBezTo>
                    <a:pt x="3136" y="1086"/>
                    <a:pt x="2903" y="385"/>
                    <a:pt x="2236" y="85"/>
                  </a:cubicBezTo>
                  <a:cubicBezTo>
                    <a:pt x="2112" y="27"/>
                    <a:pt x="1960" y="0"/>
                    <a:pt x="17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6"/>
            <p:cNvSpPr/>
            <p:nvPr/>
          </p:nvSpPr>
          <p:spPr>
            <a:xfrm flipH="1">
              <a:off x="623538" y="410725"/>
              <a:ext cx="114250" cy="100675"/>
            </a:xfrm>
            <a:custGeom>
              <a:rect b="b" l="l" r="r" t="t"/>
              <a:pathLst>
                <a:path extrusionOk="0" h="4027" w="4570">
                  <a:moveTo>
                    <a:pt x="2021" y="0"/>
                  </a:moveTo>
                  <a:cubicBezTo>
                    <a:pt x="1399" y="0"/>
                    <a:pt x="812" y="255"/>
                    <a:pt x="534" y="738"/>
                  </a:cubicBezTo>
                  <a:cubicBezTo>
                    <a:pt x="0" y="1672"/>
                    <a:pt x="667" y="3339"/>
                    <a:pt x="1735" y="3773"/>
                  </a:cubicBezTo>
                  <a:cubicBezTo>
                    <a:pt x="1835" y="3806"/>
                    <a:pt x="1935" y="3840"/>
                    <a:pt x="2035" y="3906"/>
                  </a:cubicBezTo>
                  <a:cubicBezTo>
                    <a:pt x="2273" y="3986"/>
                    <a:pt x="2505" y="4027"/>
                    <a:pt x="2729" y="4027"/>
                  </a:cubicBezTo>
                  <a:cubicBezTo>
                    <a:pt x="3257" y="4027"/>
                    <a:pt x="3738" y="3798"/>
                    <a:pt x="4136" y="3306"/>
                  </a:cubicBezTo>
                  <a:cubicBezTo>
                    <a:pt x="4570" y="2806"/>
                    <a:pt x="4570" y="2205"/>
                    <a:pt x="4136" y="1405"/>
                  </a:cubicBezTo>
                  <a:cubicBezTo>
                    <a:pt x="3936" y="1071"/>
                    <a:pt x="3736" y="771"/>
                    <a:pt x="3436" y="504"/>
                  </a:cubicBezTo>
                  <a:cubicBezTo>
                    <a:pt x="3036" y="163"/>
                    <a:pt x="2517" y="0"/>
                    <a:pt x="20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flipH="1">
              <a:off x="620188" y="534875"/>
              <a:ext cx="293575" cy="223900"/>
            </a:xfrm>
            <a:custGeom>
              <a:rect b="b" l="l" r="r" t="t"/>
              <a:pathLst>
                <a:path extrusionOk="0" h="8956" w="11743">
                  <a:moveTo>
                    <a:pt x="5872" y="712"/>
                  </a:moveTo>
                  <a:cubicBezTo>
                    <a:pt x="6457" y="712"/>
                    <a:pt x="7029" y="844"/>
                    <a:pt x="7573" y="1142"/>
                  </a:cubicBezTo>
                  <a:cubicBezTo>
                    <a:pt x="8974" y="1609"/>
                    <a:pt x="9774" y="2643"/>
                    <a:pt x="10241" y="3911"/>
                  </a:cubicBezTo>
                  <a:cubicBezTo>
                    <a:pt x="10475" y="4611"/>
                    <a:pt x="10808" y="5278"/>
                    <a:pt x="10875" y="6046"/>
                  </a:cubicBezTo>
                  <a:cubicBezTo>
                    <a:pt x="10908" y="6879"/>
                    <a:pt x="10575" y="7480"/>
                    <a:pt x="9841" y="7813"/>
                  </a:cubicBezTo>
                  <a:cubicBezTo>
                    <a:pt x="9441" y="8014"/>
                    <a:pt x="9021" y="8154"/>
                    <a:pt x="8598" y="8154"/>
                  </a:cubicBezTo>
                  <a:cubicBezTo>
                    <a:pt x="8244" y="8154"/>
                    <a:pt x="7888" y="8056"/>
                    <a:pt x="7539" y="7813"/>
                  </a:cubicBezTo>
                  <a:cubicBezTo>
                    <a:pt x="7006" y="7413"/>
                    <a:pt x="6672" y="6846"/>
                    <a:pt x="6205" y="6379"/>
                  </a:cubicBezTo>
                  <a:cubicBezTo>
                    <a:pt x="5538" y="5712"/>
                    <a:pt x="4771" y="5245"/>
                    <a:pt x="3803" y="5212"/>
                  </a:cubicBezTo>
                  <a:cubicBezTo>
                    <a:pt x="3303" y="5178"/>
                    <a:pt x="2803" y="5112"/>
                    <a:pt x="2336" y="4945"/>
                  </a:cubicBezTo>
                  <a:cubicBezTo>
                    <a:pt x="1235" y="4544"/>
                    <a:pt x="935" y="3544"/>
                    <a:pt x="1635" y="2576"/>
                  </a:cubicBezTo>
                  <a:cubicBezTo>
                    <a:pt x="2302" y="1642"/>
                    <a:pt x="3303" y="1376"/>
                    <a:pt x="4270" y="1009"/>
                  </a:cubicBezTo>
                  <a:cubicBezTo>
                    <a:pt x="4808" y="819"/>
                    <a:pt x="5345" y="712"/>
                    <a:pt x="5872" y="712"/>
                  </a:cubicBezTo>
                  <a:close/>
                  <a:moveTo>
                    <a:pt x="6031" y="0"/>
                  </a:moveTo>
                  <a:cubicBezTo>
                    <a:pt x="4371" y="0"/>
                    <a:pt x="2888" y="742"/>
                    <a:pt x="1502" y="1676"/>
                  </a:cubicBezTo>
                  <a:cubicBezTo>
                    <a:pt x="1068" y="1976"/>
                    <a:pt x="768" y="2410"/>
                    <a:pt x="568" y="2877"/>
                  </a:cubicBezTo>
                  <a:cubicBezTo>
                    <a:pt x="1" y="4178"/>
                    <a:pt x="468" y="5345"/>
                    <a:pt x="1769" y="5912"/>
                  </a:cubicBezTo>
                  <a:cubicBezTo>
                    <a:pt x="2369" y="6179"/>
                    <a:pt x="3036" y="6246"/>
                    <a:pt x="3703" y="6246"/>
                  </a:cubicBezTo>
                  <a:cubicBezTo>
                    <a:pt x="4671" y="6246"/>
                    <a:pt x="5471" y="6646"/>
                    <a:pt x="6138" y="7313"/>
                  </a:cubicBezTo>
                  <a:cubicBezTo>
                    <a:pt x="6605" y="7780"/>
                    <a:pt x="7106" y="8214"/>
                    <a:pt x="7673" y="8547"/>
                  </a:cubicBezTo>
                  <a:cubicBezTo>
                    <a:pt x="8123" y="8831"/>
                    <a:pt x="8573" y="8956"/>
                    <a:pt x="9020" y="8956"/>
                  </a:cubicBezTo>
                  <a:cubicBezTo>
                    <a:pt x="9466" y="8956"/>
                    <a:pt x="9908" y="8831"/>
                    <a:pt x="10341" y="8614"/>
                  </a:cubicBezTo>
                  <a:cubicBezTo>
                    <a:pt x="11242" y="8180"/>
                    <a:pt x="11676" y="7413"/>
                    <a:pt x="11709" y="6412"/>
                  </a:cubicBezTo>
                  <a:cubicBezTo>
                    <a:pt x="11742" y="5312"/>
                    <a:pt x="11409" y="4344"/>
                    <a:pt x="10942" y="3410"/>
                  </a:cubicBezTo>
                  <a:cubicBezTo>
                    <a:pt x="10108" y="1709"/>
                    <a:pt x="8874" y="408"/>
                    <a:pt x="6939" y="75"/>
                  </a:cubicBezTo>
                  <a:cubicBezTo>
                    <a:pt x="6630" y="24"/>
                    <a:pt x="6328" y="0"/>
                    <a:pt x="6031"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flipH="1">
              <a:off x="776963" y="392325"/>
              <a:ext cx="155150" cy="136575"/>
            </a:xfrm>
            <a:custGeom>
              <a:rect b="b" l="l" r="r" t="t"/>
              <a:pathLst>
                <a:path extrusionOk="0" h="5463" w="6206">
                  <a:moveTo>
                    <a:pt x="3136" y="820"/>
                  </a:moveTo>
                  <a:cubicBezTo>
                    <a:pt x="3417" y="820"/>
                    <a:pt x="3695" y="871"/>
                    <a:pt x="3937" y="973"/>
                  </a:cubicBezTo>
                  <a:cubicBezTo>
                    <a:pt x="4804" y="1373"/>
                    <a:pt x="5071" y="2408"/>
                    <a:pt x="4604" y="3508"/>
                  </a:cubicBezTo>
                  <a:cubicBezTo>
                    <a:pt x="4346" y="4095"/>
                    <a:pt x="3823" y="4418"/>
                    <a:pt x="3199" y="4418"/>
                  </a:cubicBezTo>
                  <a:cubicBezTo>
                    <a:pt x="2936" y="4418"/>
                    <a:pt x="2656" y="4361"/>
                    <a:pt x="2369" y="4242"/>
                  </a:cubicBezTo>
                  <a:cubicBezTo>
                    <a:pt x="1435" y="3842"/>
                    <a:pt x="1035" y="2774"/>
                    <a:pt x="1469" y="1807"/>
                  </a:cubicBezTo>
                  <a:cubicBezTo>
                    <a:pt x="1661" y="1158"/>
                    <a:pt x="2408" y="820"/>
                    <a:pt x="3136" y="820"/>
                  </a:cubicBezTo>
                  <a:close/>
                  <a:moveTo>
                    <a:pt x="2918" y="0"/>
                  </a:moveTo>
                  <a:cubicBezTo>
                    <a:pt x="1878" y="0"/>
                    <a:pt x="1077" y="518"/>
                    <a:pt x="601" y="1607"/>
                  </a:cubicBezTo>
                  <a:cubicBezTo>
                    <a:pt x="1" y="2975"/>
                    <a:pt x="568" y="4576"/>
                    <a:pt x="1902" y="5176"/>
                  </a:cubicBezTo>
                  <a:cubicBezTo>
                    <a:pt x="2329" y="5370"/>
                    <a:pt x="2767" y="5463"/>
                    <a:pt x="3188" y="5463"/>
                  </a:cubicBezTo>
                  <a:cubicBezTo>
                    <a:pt x="4216" y="5463"/>
                    <a:pt x="5146" y="4912"/>
                    <a:pt x="5571" y="3942"/>
                  </a:cubicBezTo>
                  <a:cubicBezTo>
                    <a:pt x="6205" y="2474"/>
                    <a:pt x="5772" y="806"/>
                    <a:pt x="4537" y="339"/>
                  </a:cubicBezTo>
                  <a:cubicBezTo>
                    <a:pt x="3950" y="115"/>
                    <a:pt x="3407" y="0"/>
                    <a:pt x="2918"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6"/>
            <p:cNvSpPr/>
            <p:nvPr/>
          </p:nvSpPr>
          <p:spPr>
            <a:xfrm flipH="1">
              <a:off x="594338" y="390725"/>
              <a:ext cx="162650" cy="140875"/>
            </a:xfrm>
            <a:custGeom>
              <a:rect b="b" l="l" r="r" t="t"/>
              <a:pathLst>
                <a:path extrusionOk="0" h="5635" w="6506">
                  <a:moveTo>
                    <a:pt x="2789" y="800"/>
                  </a:moveTo>
                  <a:cubicBezTo>
                    <a:pt x="3285" y="800"/>
                    <a:pt x="3804" y="963"/>
                    <a:pt x="4204" y="1304"/>
                  </a:cubicBezTo>
                  <a:cubicBezTo>
                    <a:pt x="4471" y="1571"/>
                    <a:pt x="4704" y="1871"/>
                    <a:pt x="4904" y="2205"/>
                  </a:cubicBezTo>
                  <a:cubicBezTo>
                    <a:pt x="5338" y="3005"/>
                    <a:pt x="5338" y="3606"/>
                    <a:pt x="4904" y="4106"/>
                  </a:cubicBezTo>
                  <a:cubicBezTo>
                    <a:pt x="4499" y="4583"/>
                    <a:pt x="4009" y="4821"/>
                    <a:pt x="3470" y="4821"/>
                  </a:cubicBezTo>
                  <a:cubicBezTo>
                    <a:pt x="3255" y="4821"/>
                    <a:pt x="3032" y="4783"/>
                    <a:pt x="2803" y="4706"/>
                  </a:cubicBezTo>
                  <a:lnTo>
                    <a:pt x="2503" y="4573"/>
                  </a:lnTo>
                  <a:cubicBezTo>
                    <a:pt x="1435" y="4139"/>
                    <a:pt x="768" y="2472"/>
                    <a:pt x="1302" y="1538"/>
                  </a:cubicBezTo>
                  <a:cubicBezTo>
                    <a:pt x="1580" y="1055"/>
                    <a:pt x="2167" y="800"/>
                    <a:pt x="2789" y="800"/>
                  </a:cubicBezTo>
                  <a:close/>
                  <a:moveTo>
                    <a:pt x="2793" y="1"/>
                  </a:moveTo>
                  <a:cubicBezTo>
                    <a:pt x="1831" y="1"/>
                    <a:pt x="1115" y="495"/>
                    <a:pt x="635" y="1571"/>
                  </a:cubicBezTo>
                  <a:cubicBezTo>
                    <a:pt x="1" y="2905"/>
                    <a:pt x="735" y="4873"/>
                    <a:pt x="1936" y="5340"/>
                  </a:cubicBezTo>
                  <a:cubicBezTo>
                    <a:pt x="2416" y="5543"/>
                    <a:pt x="2867" y="5634"/>
                    <a:pt x="3284" y="5634"/>
                  </a:cubicBezTo>
                  <a:cubicBezTo>
                    <a:pt x="4515" y="5634"/>
                    <a:pt x="5448" y="4836"/>
                    <a:pt x="5972" y="3739"/>
                  </a:cubicBezTo>
                  <a:cubicBezTo>
                    <a:pt x="6505" y="2638"/>
                    <a:pt x="5571" y="770"/>
                    <a:pt x="4271" y="303"/>
                  </a:cubicBezTo>
                  <a:cubicBezTo>
                    <a:pt x="3726" y="104"/>
                    <a:pt x="3234" y="1"/>
                    <a:pt x="2793" y="1"/>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flipH="1">
              <a:off x="499263" y="524200"/>
              <a:ext cx="130125" cy="112625"/>
            </a:xfrm>
            <a:custGeom>
              <a:rect b="b" l="l" r="r" t="t"/>
              <a:pathLst>
                <a:path extrusionOk="0" h="4505" w="5205">
                  <a:moveTo>
                    <a:pt x="2864" y="650"/>
                  </a:moveTo>
                  <a:cubicBezTo>
                    <a:pt x="3027" y="650"/>
                    <a:pt x="3179" y="677"/>
                    <a:pt x="3303" y="735"/>
                  </a:cubicBezTo>
                  <a:cubicBezTo>
                    <a:pt x="3970" y="1035"/>
                    <a:pt x="4203" y="1736"/>
                    <a:pt x="3903" y="2403"/>
                  </a:cubicBezTo>
                  <a:cubicBezTo>
                    <a:pt x="3633" y="2943"/>
                    <a:pt x="3056" y="3266"/>
                    <a:pt x="2464" y="3266"/>
                  </a:cubicBezTo>
                  <a:cubicBezTo>
                    <a:pt x="2252" y="3266"/>
                    <a:pt x="2038" y="3225"/>
                    <a:pt x="1835" y="3137"/>
                  </a:cubicBezTo>
                  <a:cubicBezTo>
                    <a:pt x="1268" y="2870"/>
                    <a:pt x="1068" y="2103"/>
                    <a:pt x="1368" y="1402"/>
                  </a:cubicBezTo>
                  <a:cubicBezTo>
                    <a:pt x="1550" y="986"/>
                    <a:pt x="2282" y="650"/>
                    <a:pt x="2864" y="650"/>
                  </a:cubicBezTo>
                  <a:close/>
                  <a:moveTo>
                    <a:pt x="2571" y="0"/>
                  </a:moveTo>
                  <a:cubicBezTo>
                    <a:pt x="1708" y="0"/>
                    <a:pt x="1018" y="419"/>
                    <a:pt x="601" y="1369"/>
                  </a:cubicBezTo>
                  <a:cubicBezTo>
                    <a:pt x="0" y="2670"/>
                    <a:pt x="401" y="3837"/>
                    <a:pt x="1468" y="4304"/>
                  </a:cubicBezTo>
                  <a:cubicBezTo>
                    <a:pt x="1782" y="4440"/>
                    <a:pt x="2113" y="4505"/>
                    <a:pt x="2441" y="4505"/>
                  </a:cubicBezTo>
                  <a:cubicBezTo>
                    <a:pt x="3403" y="4505"/>
                    <a:pt x="4339" y="3949"/>
                    <a:pt x="4737" y="3003"/>
                  </a:cubicBezTo>
                  <a:cubicBezTo>
                    <a:pt x="5204" y="1903"/>
                    <a:pt x="4804" y="568"/>
                    <a:pt x="3803" y="235"/>
                  </a:cubicBezTo>
                  <a:cubicBezTo>
                    <a:pt x="3365" y="82"/>
                    <a:pt x="2951" y="0"/>
                    <a:pt x="2571"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p:nvPr/>
          </p:nvSpPr>
          <p:spPr>
            <a:xfrm flipH="1">
              <a:off x="879538" y="789400"/>
              <a:ext cx="100925" cy="100100"/>
            </a:xfrm>
            <a:custGeom>
              <a:rect b="b" l="l" r="r" t="t"/>
              <a:pathLst>
                <a:path extrusionOk="0" h="4004" w="4037">
                  <a:moveTo>
                    <a:pt x="1801" y="1"/>
                  </a:moveTo>
                  <a:cubicBezTo>
                    <a:pt x="667" y="1"/>
                    <a:pt x="0" y="601"/>
                    <a:pt x="0" y="1735"/>
                  </a:cubicBezTo>
                  <a:cubicBezTo>
                    <a:pt x="0" y="3003"/>
                    <a:pt x="967" y="4004"/>
                    <a:pt x="2202" y="4004"/>
                  </a:cubicBezTo>
                  <a:cubicBezTo>
                    <a:pt x="3236" y="3970"/>
                    <a:pt x="4036" y="3203"/>
                    <a:pt x="4036" y="2169"/>
                  </a:cubicBezTo>
                  <a:cubicBezTo>
                    <a:pt x="4003" y="1002"/>
                    <a:pt x="3002" y="1"/>
                    <a:pt x="1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flipH="1">
              <a:off x="1063013" y="781900"/>
              <a:ext cx="87575" cy="84275"/>
            </a:xfrm>
            <a:custGeom>
              <a:rect b="b" l="l" r="r" t="t"/>
              <a:pathLst>
                <a:path extrusionOk="0" h="3371" w="3503">
                  <a:moveTo>
                    <a:pt x="1968" y="1"/>
                  </a:moveTo>
                  <a:cubicBezTo>
                    <a:pt x="968" y="1"/>
                    <a:pt x="0" y="968"/>
                    <a:pt x="0" y="1969"/>
                  </a:cubicBezTo>
                  <a:cubicBezTo>
                    <a:pt x="0" y="2736"/>
                    <a:pt x="634" y="3370"/>
                    <a:pt x="1435" y="3370"/>
                  </a:cubicBezTo>
                  <a:cubicBezTo>
                    <a:pt x="1453" y="3370"/>
                    <a:pt x="1471" y="3371"/>
                    <a:pt x="1488" y="3371"/>
                  </a:cubicBezTo>
                  <a:cubicBezTo>
                    <a:pt x="2503" y="3371"/>
                    <a:pt x="3469" y="2452"/>
                    <a:pt x="3469" y="1502"/>
                  </a:cubicBezTo>
                  <a:cubicBezTo>
                    <a:pt x="3503" y="668"/>
                    <a:pt x="2836" y="34"/>
                    <a:pt x="1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flipH="1">
              <a:off x="916238" y="930150"/>
              <a:ext cx="245200" cy="173600"/>
            </a:xfrm>
            <a:custGeom>
              <a:rect b="b" l="l" r="r" t="t"/>
              <a:pathLst>
                <a:path extrusionOk="0" h="6944" w="9808">
                  <a:moveTo>
                    <a:pt x="4128" y="0"/>
                  </a:moveTo>
                  <a:cubicBezTo>
                    <a:pt x="3830" y="0"/>
                    <a:pt x="3560" y="74"/>
                    <a:pt x="3336" y="242"/>
                  </a:cubicBezTo>
                  <a:cubicBezTo>
                    <a:pt x="1869" y="1342"/>
                    <a:pt x="801" y="2710"/>
                    <a:pt x="301" y="4478"/>
                  </a:cubicBezTo>
                  <a:cubicBezTo>
                    <a:pt x="1" y="5479"/>
                    <a:pt x="668" y="6480"/>
                    <a:pt x="1668" y="6813"/>
                  </a:cubicBezTo>
                  <a:cubicBezTo>
                    <a:pt x="1917" y="6904"/>
                    <a:pt x="2155" y="6944"/>
                    <a:pt x="2385" y="6944"/>
                  </a:cubicBezTo>
                  <a:cubicBezTo>
                    <a:pt x="3079" y="6944"/>
                    <a:pt x="3694" y="6580"/>
                    <a:pt x="4270" y="6179"/>
                  </a:cubicBezTo>
                  <a:cubicBezTo>
                    <a:pt x="5025" y="5628"/>
                    <a:pt x="5830" y="5253"/>
                    <a:pt x="6752" y="5253"/>
                  </a:cubicBezTo>
                  <a:cubicBezTo>
                    <a:pt x="6890" y="5253"/>
                    <a:pt x="7030" y="5261"/>
                    <a:pt x="7172" y="5279"/>
                  </a:cubicBezTo>
                  <a:cubicBezTo>
                    <a:pt x="7247" y="5268"/>
                    <a:pt x="7322" y="5264"/>
                    <a:pt x="7397" y="5264"/>
                  </a:cubicBezTo>
                  <a:cubicBezTo>
                    <a:pt x="7586" y="5264"/>
                    <a:pt x="7775" y="5289"/>
                    <a:pt x="7961" y="5289"/>
                  </a:cubicBezTo>
                  <a:cubicBezTo>
                    <a:pt x="8158" y="5289"/>
                    <a:pt x="8352" y="5261"/>
                    <a:pt x="8540" y="5145"/>
                  </a:cubicBezTo>
                  <a:cubicBezTo>
                    <a:pt x="9541" y="4445"/>
                    <a:pt x="9808" y="3277"/>
                    <a:pt x="9207" y="2210"/>
                  </a:cubicBezTo>
                  <a:cubicBezTo>
                    <a:pt x="8974" y="1743"/>
                    <a:pt x="8640" y="1376"/>
                    <a:pt x="8173" y="1109"/>
                  </a:cubicBezTo>
                  <a:cubicBezTo>
                    <a:pt x="6972" y="442"/>
                    <a:pt x="5705" y="42"/>
                    <a:pt x="4304" y="8"/>
                  </a:cubicBezTo>
                  <a:cubicBezTo>
                    <a:pt x="4244" y="3"/>
                    <a:pt x="4185"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p:nvPr/>
          </p:nvSpPr>
          <p:spPr>
            <a:xfrm flipH="1">
              <a:off x="1168913" y="869475"/>
              <a:ext cx="107600" cy="104250"/>
            </a:xfrm>
            <a:custGeom>
              <a:rect b="b" l="l" r="r" t="t"/>
              <a:pathLst>
                <a:path extrusionOk="0" h="4170" w="4304">
                  <a:moveTo>
                    <a:pt x="2402" y="0"/>
                  </a:moveTo>
                  <a:cubicBezTo>
                    <a:pt x="1134" y="0"/>
                    <a:pt x="34" y="1001"/>
                    <a:pt x="34" y="2168"/>
                  </a:cubicBezTo>
                  <a:cubicBezTo>
                    <a:pt x="0" y="3269"/>
                    <a:pt x="901" y="4170"/>
                    <a:pt x="2002" y="4170"/>
                  </a:cubicBezTo>
                  <a:cubicBezTo>
                    <a:pt x="3236" y="4170"/>
                    <a:pt x="4303" y="3202"/>
                    <a:pt x="4303" y="2068"/>
                  </a:cubicBezTo>
                  <a:cubicBezTo>
                    <a:pt x="4303" y="934"/>
                    <a:pt x="3469" y="0"/>
                    <a:pt x="2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6"/>
            <p:cNvSpPr/>
            <p:nvPr/>
          </p:nvSpPr>
          <p:spPr>
            <a:xfrm flipH="1">
              <a:off x="884538" y="908450"/>
              <a:ext cx="287750" cy="221475"/>
            </a:xfrm>
            <a:custGeom>
              <a:rect b="b" l="l" r="r" t="t"/>
              <a:pathLst>
                <a:path extrusionOk="0" h="8859" w="11510">
                  <a:moveTo>
                    <a:pt x="4738" y="843"/>
                  </a:moveTo>
                  <a:cubicBezTo>
                    <a:pt x="6139" y="910"/>
                    <a:pt x="7406" y="1276"/>
                    <a:pt x="8607" y="1977"/>
                  </a:cubicBezTo>
                  <a:cubicBezTo>
                    <a:pt x="9074" y="2244"/>
                    <a:pt x="9408" y="2611"/>
                    <a:pt x="9675" y="3078"/>
                  </a:cubicBezTo>
                  <a:cubicBezTo>
                    <a:pt x="10242" y="4145"/>
                    <a:pt x="9975" y="5313"/>
                    <a:pt x="8974" y="5980"/>
                  </a:cubicBezTo>
                  <a:cubicBezTo>
                    <a:pt x="8771" y="6120"/>
                    <a:pt x="8561" y="6151"/>
                    <a:pt x="8347" y="6151"/>
                  </a:cubicBezTo>
                  <a:cubicBezTo>
                    <a:pt x="8178" y="6151"/>
                    <a:pt x="8007" y="6132"/>
                    <a:pt x="7835" y="6132"/>
                  </a:cubicBezTo>
                  <a:cubicBezTo>
                    <a:pt x="7759" y="6132"/>
                    <a:pt x="7683" y="6136"/>
                    <a:pt x="7606" y="6147"/>
                  </a:cubicBezTo>
                  <a:cubicBezTo>
                    <a:pt x="7463" y="6129"/>
                    <a:pt x="7323" y="6121"/>
                    <a:pt x="7186" y="6121"/>
                  </a:cubicBezTo>
                  <a:cubicBezTo>
                    <a:pt x="6271" y="6121"/>
                    <a:pt x="5488" y="6492"/>
                    <a:pt x="4704" y="7014"/>
                  </a:cubicBezTo>
                  <a:cubicBezTo>
                    <a:pt x="4120" y="7420"/>
                    <a:pt x="3517" y="7807"/>
                    <a:pt x="2807" y="7807"/>
                  </a:cubicBezTo>
                  <a:cubicBezTo>
                    <a:pt x="2583" y="7807"/>
                    <a:pt x="2350" y="7769"/>
                    <a:pt x="2102" y="7681"/>
                  </a:cubicBezTo>
                  <a:cubicBezTo>
                    <a:pt x="1102" y="7348"/>
                    <a:pt x="468" y="6347"/>
                    <a:pt x="735" y="5346"/>
                  </a:cubicBezTo>
                  <a:cubicBezTo>
                    <a:pt x="1235" y="3578"/>
                    <a:pt x="2336" y="2210"/>
                    <a:pt x="3770" y="1110"/>
                  </a:cubicBezTo>
                  <a:cubicBezTo>
                    <a:pt x="4037" y="910"/>
                    <a:pt x="4371" y="843"/>
                    <a:pt x="4738" y="843"/>
                  </a:cubicBezTo>
                  <a:close/>
                  <a:moveTo>
                    <a:pt x="5249" y="1"/>
                  </a:moveTo>
                  <a:cubicBezTo>
                    <a:pt x="5025" y="1"/>
                    <a:pt x="4798" y="22"/>
                    <a:pt x="4571" y="76"/>
                  </a:cubicBezTo>
                  <a:cubicBezTo>
                    <a:pt x="2203" y="676"/>
                    <a:pt x="1" y="4045"/>
                    <a:pt x="68" y="5913"/>
                  </a:cubicBezTo>
                  <a:cubicBezTo>
                    <a:pt x="128" y="7631"/>
                    <a:pt x="1114" y="8858"/>
                    <a:pt x="2804" y="8858"/>
                  </a:cubicBezTo>
                  <a:cubicBezTo>
                    <a:pt x="2984" y="8858"/>
                    <a:pt x="3173" y="8844"/>
                    <a:pt x="3370" y="8815"/>
                  </a:cubicBezTo>
                  <a:cubicBezTo>
                    <a:pt x="4104" y="8682"/>
                    <a:pt x="4771" y="8282"/>
                    <a:pt x="5305" y="7748"/>
                  </a:cubicBezTo>
                  <a:cubicBezTo>
                    <a:pt x="5946" y="7080"/>
                    <a:pt x="6652" y="6669"/>
                    <a:pt x="7507" y="6669"/>
                  </a:cubicBezTo>
                  <a:cubicBezTo>
                    <a:pt x="7719" y="6669"/>
                    <a:pt x="7941" y="6694"/>
                    <a:pt x="8173" y="6747"/>
                  </a:cubicBezTo>
                  <a:cubicBezTo>
                    <a:pt x="8274" y="6780"/>
                    <a:pt x="8407" y="6780"/>
                    <a:pt x="8574" y="6780"/>
                  </a:cubicBezTo>
                  <a:cubicBezTo>
                    <a:pt x="8874" y="6747"/>
                    <a:pt x="9208" y="6814"/>
                    <a:pt x="9541" y="6614"/>
                  </a:cubicBezTo>
                  <a:cubicBezTo>
                    <a:pt x="11076" y="5713"/>
                    <a:pt x="11509" y="4078"/>
                    <a:pt x="10542" y="2577"/>
                  </a:cubicBezTo>
                  <a:cubicBezTo>
                    <a:pt x="9541" y="1010"/>
                    <a:pt x="7907" y="476"/>
                    <a:pt x="6239" y="109"/>
                  </a:cubicBezTo>
                  <a:cubicBezTo>
                    <a:pt x="5919" y="49"/>
                    <a:pt x="5586" y="1"/>
                    <a:pt x="5249" y="1"/>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flipH="1">
              <a:off x="857863" y="771050"/>
              <a:ext cx="144300" cy="143475"/>
            </a:xfrm>
            <a:custGeom>
              <a:rect b="b" l="l" r="r" t="t"/>
              <a:pathLst>
                <a:path extrusionOk="0" h="5739" w="5772">
                  <a:moveTo>
                    <a:pt x="2669" y="735"/>
                  </a:moveTo>
                  <a:cubicBezTo>
                    <a:pt x="3870" y="735"/>
                    <a:pt x="4871" y="1736"/>
                    <a:pt x="4871" y="2903"/>
                  </a:cubicBezTo>
                  <a:cubicBezTo>
                    <a:pt x="4904" y="3937"/>
                    <a:pt x="4104" y="4704"/>
                    <a:pt x="3070" y="4704"/>
                  </a:cubicBezTo>
                  <a:cubicBezTo>
                    <a:pt x="3050" y="4705"/>
                    <a:pt x="3030" y="4705"/>
                    <a:pt x="3010" y="4705"/>
                  </a:cubicBezTo>
                  <a:cubicBezTo>
                    <a:pt x="1804" y="4705"/>
                    <a:pt x="868" y="3716"/>
                    <a:pt x="868" y="2469"/>
                  </a:cubicBezTo>
                  <a:cubicBezTo>
                    <a:pt x="868" y="1335"/>
                    <a:pt x="1535" y="735"/>
                    <a:pt x="2669" y="735"/>
                  </a:cubicBezTo>
                  <a:close/>
                  <a:moveTo>
                    <a:pt x="2769" y="1"/>
                  </a:moveTo>
                  <a:cubicBezTo>
                    <a:pt x="1335" y="1"/>
                    <a:pt x="1" y="1402"/>
                    <a:pt x="34" y="2870"/>
                  </a:cubicBezTo>
                  <a:cubicBezTo>
                    <a:pt x="68" y="4404"/>
                    <a:pt x="1435" y="5738"/>
                    <a:pt x="3036" y="5738"/>
                  </a:cubicBezTo>
                  <a:cubicBezTo>
                    <a:pt x="4537" y="5738"/>
                    <a:pt x="5738" y="4504"/>
                    <a:pt x="5772" y="3003"/>
                  </a:cubicBezTo>
                  <a:cubicBezTo>
                    <a:pt x="5772" y="1435"/>
                    <a:pt x="4371" y="34"/>
                    <a:pt x="2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flipH="1">
              <a:off x="1148913" y="850975"/>
              <a:ext cx="147625" cy="146950"/>
            </a:xfrm>
            <a:custGeom>
              <a:rect b="b" l="l" r="r" t="t"/>
              <a:pathLst>
                <a:path extrusionOk="0" h="5878" w="5905">
                  <a:moveTo>
                    <a:pt x="3203" y="740"/>
                  </a:moveTo>
                  <a:cubicBezTo>
                    <a:pt x="4270" y="740"/>
                    <a:pt x="5104" y="1674"/>
                    <a:pt x="5104" y="2808"/>
                  </a:cubicBezTo>
                  <a:cubicBezTo>
                    <a:pt x="5104" y="3942"/>
                    <a:pt x="4037" y="4910"/>
                    <a:pt x="2803" y="4910"/>
                  </a:cubicBezTo>
                  <a:cubicBezTo>
                    <a:pt x="1702" y="4910"/>
                    <a:pt x="801" y="4009"/>
                    <a:pt x="835" y="2908"/>
                  </a:cubicBezTo>
                  <a:cubicBezTo>
                    <a:pt x="835" y="1741"/>
                    <a:pt x="1935" y="740"/>
                    <a:pt x="3203" y="740"/>
                  </a:cubicBezTo>
                  <a:close/>
                  <a:moveTo>
                    <a:pt x="3425" y="1"/>
                  </a:moveTo>
                  <a:cubicBezTo>
                    <a:pt x="3373" y="1"/>
                    <a:pt x="3322" y="3"/>
                    <a:pt x="3270" y="6"/>
                  </a:cubicBezTo>
                  <a:cubicBezTo>
                    <a:pt x="1368" y="106"/>
                    <a:pt x="201" y="1307"/>
                    <a:pt x="101" y="3175"/>
                  </a:cubicBezTo>
                  <a:cubicBezTo>
                    <a:pt x="1" y="4710"/>
                    <a:pt x="1268" y="5877"/>
                    <a:pt x="2803" y="5877"/>
                  </a:cubicBezTo>
                  <a:cubicBezTo>
                    <a:pt x="4471" y="5844"/>
                    <a:pt x="5905" y="4409"/>
                    <a:pt x="5905" y="2742"/>
                  </a:cubicBezTo>
                  <a:cubicBezTo>
                    <a:pt x="5873" y="1263"/>
                    <a:pt x="4787" y="1"/>
                    <a:pt x="3425" y="1"/>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6"/>
            <p:cNvSpPr/>
            <p:nvPr/>
          </p:nvSpPr>
          <p:spPr>
            <a:xfrm flipH="1">
              <a:off x="1042988" y="768550"/>
              <a:ext cx="128450" cy="123450"/>
            </a:xfrm>
            <a:custGeom>
              <a:rect b="b" l="l" r="r" t="t"/>
              <a:pathLst>
                <a:path extrusionOk="0" h="4938" w="5138">
                  <a:moveTo>
                    <a:pt x="2802" y="535"/>
                  </a:moveTo>
                  <a:cubicBezTo>
                    <a:pt x="3670" y="568"/>
                    <a:pt x="4337" y="1202"/>
                    <a:pt x="4303" y="2036"/>
                  </a:cubicBezTo>
                  <a:cubicBezTo>
                    <a:pt x="4303" y="2986"/>
                    <a:pt x="3337" y="3905"/>
                    <a:pt x="2322" y="3905"/>
                  </a:cubicBezTo>
                  <a:cubicBezTo>
                    <a:pt x="2305" y="3905"/>
                    <a:pt x="2287" y="3904"/>
                    <a:pt x="2269" y="3904"/>
                  </a:cubicBezTo>
                  <a:cubicBezTo>
                    <a:pt x="1468" y="3904"/>
                    <a:pt x="834" y="3270"/>
                    <a:pt x="834" y="2503"/>
                  </a:cubicBezTo>
                  <a:cubicBezTo>
                    <a:pt x="834" y="1502"/>
                    <a:pt x="1802" y="535"/>
                    <a:pt x="2802" y="535"/>
                  </a:cubicBezTo>
                  <a:close/>
                  <a:moveTo>
                    <a:pt x="2996" y="0"/>
                  </a:moveTo>
                  <a:cubicBezTo>
                    <a:pt x="2976" y="0"/>
                    <a:pt x="2956" y="0"/>
                    <a:pt x="2936" y="1"/>
                  </a:cubicBezTo>
                  <a:cubicBezTo>
                    <a:pt x="1301" y="1"/>
                    <a:pt x="0" y="1235"/>
                    <a:pt x="34" y="2703"/>
                  </a:cubicBezTo>
                  <a:cubicBezTo>
                    <a:pt x="67" y="3970"/>
                    <a:pt x="1068" y="4938"/>
                    <a:pt x="2369" y="4938"/>
                  </a:cubicBezTo>
                  <a:cubicBezTo>
                    <a:pt x="3836" y="4904"/>
                    <a:pt x="5137" y="3637"/>
                    <a:pt x="5137" y="2169"/>
                  </a:cubicBezTo>
                  <a:cubicBezTo>
                    <a:pt x="5137" y="956"/>
                    <a:pt x="4170" y="0"/>
                    <a:pt x="2996"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16"/>
          <p:cNvGrpSpPr/>
          <p:nvPr/>
        </p:nvGrpSpPr>
        <p:grpSpPr>
          <a:xfrm>
            <a:off x="-216" y="4010898"/>
            <a:ext cx="9144040" cy="1301102"/>
            <a:chOff x="-216" y="4010898"/>
            <a:chExt cx="9144040" cy="1301102"/>
          </a:xfrm>
        </p:grpSpPr>
        <p:sp>
          <p:nvSpPr>
            <p:cNvPr id="420" name="Google Shape;420;p16"/>
            <p:cNvSpPr/>
            <p:nvPr/>
          </p:nvSpPr>
          <p:spPr>
            <a:xfrm>
              <a:off x="641245" y="4424088"/>
              <a:ext cx="125599" cy="125054"/>
            </a:xfrm>
            <a:custGeom>
              <a:rect b="b" l="l" r="r" t="t"/>
              <a:pathLst>
                <a:path extrusionOk="0" h="3900" w="3917">
                  <a:moveTo>
                    <a:pt x="915" y="1"/>
                  </a:moveTo>
                  <a:cubicBezTo>
                    <a:pt x="564" y="16"/>
                    <a:pt x="305" y="199"/>
                    <a:pt x="168" y="549"/>
                  </a:cubicBezTo>
                  <a:cubicBezTo>
                    <a:pt x="46" y="884"/>
                    <a:pt x="62" y="1220"/>
                    <a:pt x="46" y="1555"/>
                  </a:cubicBezTo>
                  <a:cubicBezTo>
                    <a:pt x="1" y="2179"/>
                    <a:pt x="138" y="2758"/>
                    <a:pt x="641" y="3200"/>
                  </a:cubicBezTo>
                  <a:cubicBezTo>
                    <a:pt x="976" y="3627"/>
                    <a:pt x="1448" y="3825"/>
                    <a:pt x="1997" y="3871"/>
                  </a:cubicBezTo>
                  <a:cubicBezTo>
                    <a:pt x="2183" y="3883"/>
                    <a:pt x="2369" y="3899"/>
                    <a:pt x="2554" y="3899"/>
                  </a:cubicBezTo>
                  <a:cubicBezTo>
                    <a:pt x="2837" y="3899"/>
                    <a:pt x="3115" y="3860"/>
                    <a:pt x="3383" y="3703"/>
                  </a:cubicBezTo>
                  <a:cubicBezTo>
                    <a:pt x="3855" y="3429"/>
                    <a:pt x="3916" y="2941"/>
                    <a:pt x="3520" y="2576"/>
                  </a:cubicBezTo>
                  <a:cubicBezTo>
                    <a:pt x="3353" y="2423"/>
                    <a:pt x="3170" y="2301"/>
                    <a:pt x="2972" y="2195"/>
                  </a:cubicBezTo>
                  <a:cubicBezTo>
                    <a:pt x="2576" y="2012"/>
                    <a:pt x="2332" y="1677"/>
                    <a:pt x="2179" y="1281"/>
                  </a:cubicBezTo>
                  <a:cubicBezTo>
                    <a:pt x="2058" y="1006"/>
                    <a:pt x="2027" y="702"/>
                    <a:pt x="1875" y="427"/>
                  </a:cubicBezTo>
                  <a:cubicBezTo>
                    <a:pt x="1661" y="62"/>
                    <a:pt x="1296" y="1"/>
                    <a:pt x="9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6"/>
            <p:cNvSpPr/>
            <p:nvPr/>
          </p:nvSpPr>
          <p:spPr>
            <a:xfrm>
              <a:off x="676901" y="4587235"/>
              <a:ext cx="59641" cy="53709"/>
            </a:xfrm>
            <a:custGeom>
              <a:rect b="b" l="l" r="r" t="t"/>
              <a:pathLst>
                <a:path extrusionOk="0" h="1675" w="1860">
                  <a:moveTo>
                    <a:pt x="945" y="1"/>
                  </a:moveTo>
                  <a:cubicBezTo>
                    <a:pt x="779" y="1"/>
                    <a:pt x="616" y="62"/>
                    <a:pt x="473" y="184"/>
                  </a:cubicBezTo>
                  <a:cubicBezTo>
                    <a:pt x="62" y="565"/>
                    <a:pt x="1" y="1053"/>
                    <a:pt x="290" y="1373"/>
                  </a:cubicBezTo>
                  <a:cubicBezTo>
                    <a:pt x="462" y="1553"/>
                    <a:pt x="745" y="1674"/>
                    <a:pt x="1004" y="1674"/>
                  </a:cubicBezTo>
                  <a:cubicBezTo>
                    <a:pt x="1183" y="1674"/>
                    <a:pt x="1351" y="1616"/>
                    <a:pt x="1464" y="1479"/>
                  </a:cubicBezTo>
                  <a:cubicBezTo>
                    <a:pt x="1829" y="1144"/>
                    <a:pt x="1860" y="626"/>
                    <a:pt x="1540" y="291"/>
                  </a:cubicBezTo>
                  <a:cubicBezTo>
                    <a:pt x="1362" y="96"/>
                    <a:pt x="1152" y="1"/>
                    <a:pt x="94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6"/>
            <p:cNvSpPr/>
            <p:nvPr/>
          </p:nvSpPr>
          <p:spPr>
            <a:xfrm>
              <a:off x="554765" y="4465259"/>
              <a:ext cx="46943" cy="37260"/>
            </a:xfrm>
            <a:custGeom>
              <a:rect b="b" l="l" r="r" t="t"/>
              <a:pathLst>
                <a:path extrusionOk="0" h="1162" w="1464">
                  <a:moveTo>
                    <a:pt x="737" y="0"/>
                  </a:moveTo>
                  <a:cubicBezTo>
                    <a:pt x="574" y="0"/>
                    <a:pt x="414" y="54"/>
                    <a:pt x="290" y="164"/>
                  </a:cubicBezTo>
                  <a:cubicBezTo>
                    <a:pt x="31" y="393"/>
                    <a:pt x="1" y="743"/>
                    <a:pt x="214" y="972"/>
                  </a:cubicBezTo>
                  <a:cubicBezTo>
                    <a:pt x="328" y="1094"/>
                    <a:pt x="559" y="1162"/>
                    <a:pt x="771" y="1162"/>
                  </a:cubicBezTo>
                  <a:cubicBezTo>
                    <a:pt x="928" y="1162"/>
                    <a:pt x="1075" y="1125"/>
                    <a:pt x="1159" y="1048"/>
                  </a:cubicBezTo>
                  <a:cubicBezTo>
                    <a:pt x="1403" y="819"/>
                    <a:pt x="1464" y="454"/>
                    <a:pt x="1281" y="240"/>
                  </a:cubicBezTo>
                  <a:cubicBezTo>
                    <a:pt x="1138" y="81"/>
                    <a:pt x="936" y="0"/>
                    <a:pt x="7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6"/>
            <p:cNvSpPr/>
            <p:nvPr/>
          </p:nvSpPr>
          <p:spPr>
            <a:xfrm>
              <a:off x="585067" y="4539778"/>
              <a:ext cx="59160" cy="63008"/>
            </a:xfrm>
            <a:custGeom>
              <a:rect b="b" l="l" r="r" t="t"/>
              <a:pathLst>
                <a:path extrusionOk="0" h="1965" w="1845">
                  <a:moveTo>
                    <a:pt x="805" y="1"/>
                  </a:moveTo>
                  <a:cubicBezTo>
                    <a:pt x="669" y="1"/>
                    <a:pt x="528" y="37"/>
                    <a:pt x="381" y="110"/>
                  </a:cubicBezTo>
                  <a:cubicBezTo>
                    <a:pt x="107" y="232"/>
                    <a:pt x="1" y="491"/>
                    <a:pt x="46" y="903"/>
                  </a:cubicBezTo>
                  <a:cubicBezTo>
                    <a:pt x="61" y="1085"/>
                    <a:pt x="92" y="1253"/>
                    <a:pt x="168" y="1405"/>
                  </a:cubicBezTo>
                  <a:cubicBezTo>
                    <a:pt x="330" y="1750"/>
                    <a:pt x="704" y="1965"/>
                    <a:pt x="1044" y="1965"/>
                  </a:cubicBezTo>
                  <a:cubicBezTo>
                    <a:pt x="1185" y="1965"/>
                    <a:pt x="1321" y="1928"/>
                    <a:pt x="1433" y="1847"/>
                  </a:cubicBezTo>
                  <a:cubicBezTo>
                    <a:pt x="1814" y="1558"/>
                    <a:pt x="1844" y="735"/>
                    <a:pt x="1478" y="354"/>
                  </a:cubicBezTo>
                  <a:cubicBezTo>
                    <a:pt x="1433" y="324"/>
                    <a:pt x="1402" y="293"/>
                    <a:pt x="1372" y="247"/>
                  </a:cubicBezTo>
                  <a:cubicBezTo>
                    <a:pt x="1198" y="83"/>
                    <a:pt x="1008" y="1"/>
                    <a:pt x="80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6"/>
            <p:cNvSpPr/>
            <p:nvPr/>
          </p:nvSpPr>
          <p:spPr>
            <a:xfrm>
              <a:off x="629541" y="4410364"/>
              <a:ext cx="152437" cy="148333"/>
            </a:xfrm>
            <a:custGeom>
              <a:rect b="b" l="l" r="r" t="t"/>
              <a:pathLst>
                <a:path extrusionOk="0" h="4626" w="4754">
                  <a:moveTo>
                    <a:pt x="1280" y="429"/>
                  </a:moveTo>
                  <a:cubicBezTo>
                    <a:pt x="1661" y="429"/>
                    <a:pt x="2026" y="490"/>
                    <a:pt x="2240" y="855"/>
                  </a:cubicBezTo>
                  <a:cubicBezTo>
                    <a:pt x="2392" y="1130"/>
                    <a:pt x="2423" y="1434"/>
                    <a:pt x="2544" y="1709"/>
                  </a:cubicBezTo>
                  <a:cubicBezTo>
                    <a:pt x="2697" y="2105"/>
                    <a:pt x="2941" y="2440"/>
                    <a:pt x="3337" y="2638"/>
                  </a:cubicBezTo>
                  <a:cubicBezTo>
                    <a:pt x="3535" y="2729"/>
                    <a:pt x="3733" y="2851"/>
                    <a:pt x="3885" y="3004"/>
                  </a:cubicBezTo>
                  <a:cubicBezTo>
                    <a:pt x="4281" y="3369"/>
                    <a:pt x="4220" y="3857"/>
                    <a:pt x="3748" y="4131"/>
                  </a:cubicBezTo>
                  <a:cubicBezTo>
                    <a:pt x="3480" y="4288"/>
                    <a:pt x="3202" y="4327"/>
                    <a:pt x="2919" y="4327"/>
                  </a:cubicBezTo>
                  <a:cubicBezTo>
                    <a:pt x="2734" y="4327"/>
                    <a:pt x="2548" y="4311"/>
                    <a:pt x="2362" y="4299"/>
                  </a:cubicBezTo>
                  <a:cubicBezTo>
                    <a:pt x="1813" y="4268"/>
                    <a:pt x="1341" y="4055"/>
                    <a:pt x="1006" y="3643"/>
                  </a:cubicBezTo>
                  <a:cubicBezTo>
                    <a:pt x="503" y="3186"/>
                    <a:pt x="366" y="2607"/>
                    <a:pt x="411" y="1983"/>
                  </a:cubicBezTo>
                  <a:cubicBezTo>
                    <a:pt x="427" y="1648"/>
                    <a:pt x="411" y="1312"/>
                    <a:pt x="533" y="977"/>
                  </a:cubicBezTo>
                  <a:cubicBezTo>
                    <a:pt x="670" y="627"/>
                    <a:pt x="929" y="444"/>
                    <a:pt x="1280" y="429"/>
                  </a:cubicBezTo>
                  <a:close/>
                  <a:moveTo>
                    <a:pt x="1284" y="1"/>
                  </a:moveTo>
                  <a:cubicBezTo>
                    <a:pt x="1262" y="1"/>
                    <a:pt x="1241" y="1"/>
                    <a:pt x="1219" y="2"/>
                  </a:cubicBezTo>
                  <a:cubicBezTo>
                    <a:pt x="777" y="33"/>
                    <a:pt x="442" y="276"/>
                    <a:pt x="244" y="688"/>
                  </a:cubicBezTo>
                  <a:cubicBezTo>
                    <a:pt x="30" y="1130"/>
                    <a:pt x="0" y="1602"/>
                    <a:pt x="15" y="2089"/>
                  </a:cubicBezTo>
                  <a:cubicBezTo>
                    <a:pt x="61" y="2943"/>
                    <a:pt x="335" y="3720"/>
                    <a:pt x="1082" y="4207"/>
                  </a:cubicBezTo>
                  <a:cubicBezTo>
                    <a:pt x="1573" y="4519"/>
                    <a:pt x="2098" y="4625"/>
                    <a:pt x="2638" y="4625"/>
                  </a:cubicBezTo>
                  <a:cubicBezTo>
                    <a:pt x="2969" y="4625"/>
                    <a:pt x="3305" y="4585"/>
                    <a:pt x="3641" y="4527"/>
                  </a:cubicBezTo>
                  <a:cubicBezTo>
                    <a:pt x="3885" y="4481"/>
                    <a:pt x="4083" y="4360"/>
                    <a:pt x="4251" y="4192"/>
                  </a:cubicBezTo>
                  <a:cubicBezTo>
                    <a:pt x="4738" y="3765"/>
                    <a:pt x="4754" y="3171"/>
                    <a:pt x="4312" y="2699"/>
                  </a:cubicBezTo>
                  <a:cubicBezTo>
                    <a:pt x="4114" y="2486"/>
                    <a:pt x="3839" y="2333"/>
                    <a:pt x="3565" y="2211"/>
                  </a:cubicBezTo>
                  <a:cubicBezTo>
                    <a:pt x="3169" y="2028"/>
                    <a:pt x="2895" y="1739"/>
                    <a:pt x="2742" y="1312"/>
                  </a:cubicBezTo>
                  <a:cubicBezTo>
                    <a:pt x="2636" y="1038"/>
                    <a:pt x="2499" y="779"/>
                    <a:pt x="2331" y="520"/>
                  </a:cubicBezTo>
                  <a:cubicBezTo>
                    <a:pt x="2070" y="143"/>
                    <a:pt x="1699" y="1"/>
                    <a:pt x="128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6"/>
            <p:cNvSpPr/>
            <p:nvPr/>
          </p:nvSpPr>
          <p:spPr>
            <a:xfrm>
              <a:off x="660804" y="4572100"/>
              <a:ext cx="91385" cy="81381"/>
            </a:xfrm>
            <a:custGeom>
              <a:rect b="b" l="l" r="r" t="t"/>
              <a:pathLst>
                <a:path extrusionOk="0" h="2538" w="2850">
                  <a:moveTo>
                    <a:pt x="1455" y="475"/>
                  </a:moveTo>
                  <a:cubicBezTo>
                    <a:pt x="1659" y="475"/>
                    <a:pt x="1867" y="571"/>
                    <a:pt x="2042" y="763"/>
                  </a:cubicBezTo>
                  <a:cubicBezTo>
                    <a:pt x="2362" y="1098"/>
                    <a:pt x="2331" y="1616"/>
                    <a:pt x="1966" y="1951"/>
                  </a:cubicBezTo>
                  <a:cubicBezTo>
                    <a:pt x="1860" y="2088"/>
                    <a:pt x="1693" y="2146"/>
                    <a:pt x="1513" y="2146"/>
                  </a:cubicBezTo>
                  <a:cubicBezTo>
                    <a:pt x="1252" y="2146"/>
                    <a:pt x="964" y="2025"/>
                    <a:pt x="792" y="1845"/>
                  </a:cubicBezTo>
                  <a:cubicBezTo>
                    <a:pt x="503" y="1525"/>
                    <a:pt x="564" y="1037"/>
                    <a:pt x="975" y="672"/>
                  </a:cubicBezTo>
                  <a:cubicBezTo>
                    <a:pt x="1120" y="541"/>
                    <a:pt x="1287" y="475"/>
                    <a:pt x="1455" y="475"/>
                  </a:cubicBezTo>
                  <a:close/>
                  <a:moveTo>
                    <a:pt x="1428" y="1"/>
                  </a:moveTo>
                  <a:cubicBezTo>
                    <a:pt x="1144" y="1"/>
                    <a:pt x="865" y="102"/>
                    <a:pt x="640" y="306"/>
                  </a:cubicBezTo>
                  <a:cubicBezTo>
                    <a:pt x="107" y="793"/>
                    <a:pt x="0" y="1570"/>
                    <a:pt x="427" y="1997"/>
                  </a:cubicBezTo>
                  <a:cubicBezTo>
                    <a:pt x="788" y="2350"/>
                    <a:pt x="1150" y="2538"/>
                    <a:pt x="1504" y="2538"/>
                  </a:cubicBezTo>
                  <a:cubicBezTo>
                    <a:pt x="1776" y="2538"/>
                    <a:pt x="2042" y="2427"/>
                    <a:pt x="2301" y="2195"/>
                  </a:cubicBezTo>
                  <a:cubicBezTo>
                    <a:pt x="2804" y="1738"/>
                    <a:pt x="2849" y="961"/>
                    <a:pt x="2407" y="458"/>
                  </a:cubicBezTo>
                  <a:cubicBezTo>
                    <a:pt x="2138" y="155"/>
                    <a:pt x="1780" y="1"/>
                    <a:pt x="142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6"/>
            <p:cNvSpPr/>
            <p:nvPr/>
          </p:nvSpPr>
          <p:spPr>
            <a:xfrm>
              <a:off x="567495" y="4529293"/>
              <a:ext cx="89910" cy="84267"/>
            </a:xfrm>
            <a:custGeom>
              <a:rect b="b" l="l" r="r" t="t"/>
              <a:pathLst>
                <a:path extrusionOk="0" h="2628" w="2804">
                  <a:moveTo>
                    <a:pt x="1353" y="328"/>
                  </a:moveTo>
                  <a:cubicBezTo>
                    <a:pt x="1556" y="328"/>
                    <a:pt x="1746" y="410"/>
                    <a:pt x="1920" y="574"/>
                  </a:cubicBezTo>
                  <a:cubicBezTo>
                    <a:pt x="1950" y="620"/>
                    <a:pt x="1996" y="651"/>
                    <a:pt x="2026" y="681"/>
                  </a:cubicBezTo>
                  <a:cubicBezTo>
                    <a:pt x="2392" y="1062"/>
                    <a:pt x="2362" y="1885"/>
                    <a:pt x="1981" y="2174"/>
                  </a:cubicBezTo>
                  <a:cubicBezTo>
                    <a:pt x="1869" y="2255"/>
                    <a:pt x="1733" y="2292"/>
                    <a:pt x="1592" y="2292"/>
                  </a:cubicBezTo>
                  <a:cubicBezTo>
                    <a:pt x="1252" y="2292"/>
                    <a:pt x="878" y="2077"/>
                    <a:pt x="716" y="1732"/>
                  </a:cubicBezTo>
                  <a:cubicBezTo>
                    <a:pt x="640" y="1580"/>
                    <a:pt x="609" y="1412"/>
                    <a:pt x="594" y="1230"/>
                  </a:cubicBezTo>
                  <a:cubicBezTo>
                    <a:pt x="549" y="818"/>
                    <a:pt x="655" y="559"/>
                    <a:pt x="929" y="437"/>
                  </a:cubicBezTo>
                  <a:cubicBezTo>
                    <a:pt x="1076" y="364"/>
                    <a:pt x="1217" y="328"/>
                    <a:pt x="1353" y="328"/>
                  </a:cubicBezTo>
                  <a:close/>
                  <a:moveTo>
                    <a:pt x="1394" y="1"/>
                  </a:moveTo>
                  <a:cubicBezTo>
                    <a:pt x="1042" y="1"/>
                    <a:pt x="699" y="151"/>
                    <a:pt x="411" y="392"/>
                  </a:cubicBezTo>
                  <a:cubicBezTo>
                    <a:pt x="0" y="757"/>
                    <a:pt x="46" y="1717"/>
                    <a:pt x="503" y="2144"/>
                  </a:cubicBezTo>
                  <a:cubicBezTo>
                    <a:pt x="837" y="2461"/>
                    <a:pt x="1153" y="2627"/>
                    <a:pt x="1466" y="2627"/>
                  </a:cubicBezTo>
                  <a:cubicBezTo>
                    <a:pt x="1723" y="2627"/>
                    <a:pt x="1978" y="2515"/>
                    <a:pt x="2240" y="2281"/>
                  </a:cubicBezTo>
                  <a:cubicBezTo>
                    <a:pt x="2758" y="1839"/>
                    <a:pt x="2803" y="894"/>
                    <a:pt x="2392" y="468"/>
                  </a:cubicBezTo>
                  <a:cubicBezTo>
                    <a:pt x="2079" y="139"/>
                    <a:pt x="1732" y="1"/>
                    <a:pt x="139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6"/>
            <p:cNvSpPr/>
            <p:nvPr/>
          </p:nvSpPr>
          <p:spPr>
            <a:xfrm>
              <a:off x="541106" y="4447912"/>
              <a:ext cx="78207" cy="65445"/>
            </a:xfrm>
            <a:custGeom>
              <a:rect b="b" l="l" r="r" t="t"/>
              <a:pathLst>
                <a:path extrusionOk="0" h="2041" w="2439">
                  <a:moveTo>
                    <a:pt x="1163" y="541"/>
                  </a:moveTo>
                  <a:cubicBezTo>
                    <a:pt x="1362" y="541"/>
                    <a:pt x="1564" y="622"/>
                    <a:pt x="1707" y="781"/>
                  </a:cubicBezTo>
                  <a:cubicBezTo>
                    <a:pt x="1890" y="995"/>
                    <a:pt x="1829" y="1360"/>
                    <a:pt x="1585" y="1589"/>
                  </a:cubicBezTo>
                  <a:cubicBezTo>
                    <a:pt x="1501" y="1666"/>
                    <a:pt x="1354" y="1703"/>
                    <a:pt x="1197" y="1703"/>
                  </a:cubicBezTo>
                  <a:cubicBezTo>
                    <a:pt x="985" y="1703"/>
                    <a:pt x="754" y="1635"/>
                    <a:pt x="640" y="1513"/>
                  </a:cubicBezTo>
                  <a:cubicBezTo>
                    <a:pt x="427" y="1284"/>
                    <a:pt x="457" y="934"/>
                    <a:pt x="716" y="705"/>
                  </a:cubicBezTo>
                  <a:cubicBezTo>
                    <a:pt x="840" y="595"/>
                    <a:pt x="1000" y="541"/>
                    <a:pt x="1163" y="541"/>
                  </a:cubicBezTo>
                  <a:close/>
                  <a:moveTo>
                    <a:pt x="1254" y="0"/>
                  </a:moveTo>
                  <a:cubicBezTo>
                    <a:pt x="974" y="0"/>
                    <a:pt x="693" y="103"/>
                    <a:pt x="473" y="309"/>
                  </a:cubicBezTo>
                  <a:cubicBezTo>
                    <a:pt x="76" y="675"/>
                    <a:pt x="0" y="1315"/>
                    <a:pt x="351" y="1634"/>
                  </a:cubicBezTo>
                  <a:cubicBezTo>
                    <a:pt x="629" y="1896"/>
                    <a:pt x="916" y="2040"/>
                    <a:pt x="1205" y="2040"/>
                  </a:cubicBezTo>
                  <a:cubicBezTo>
                    <a:pt x="1438" y="2040"/>
                    <a:pt x="1673" y="1946"/>
                    <a:pt x="1905" y="1741"/>
                  </a:cubicBezTo>
                  <a:cubicBezTo>
                    <a:pt x="2377" y="1315"/>
                    <a:pt x="2438" y="751"/>
                    <a:pt x="2072" y="355"/>
                  </a:cubicBezTo>
                  <a:cubicBezTo>
                    <a:pt x="1852" y="118"/>
                    <a:pt x="1554" y="0"/>
                    <a:pt x="125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6"/>
            <p:cNvSpPr/>
            <p:nvPr/>
          </p:nvSpPr>
          <p:spPr>
            <a:xfrm>
              <a:off x="-216" y="4194470"/>
              <a:ext cx="17155" cy="39600"/>
            </a:xfrm>
            <a:custGeom>
              <a:rect b="b" l="l" r="r" t="t"/>
              <a:pathLst>
                <a:path extrusionOk="0" h="1235" w="535">
                  <a:moveTo>
                    <a:pt x="1" y="1"/>
                  </a:moveTo>
                  <a:lnTo>
                    <a:pt x="1" y="1235"/>
                  </a:lnTo>
                  <a:cubicBezTo>
                    <a:pt x="47" y="1204"/>
                    <a:pt x="92" y="1159"/>
                    <a:pt x="138" y="1098"/>
                  </a:cubicBezTo>
                  <a:cubicBezTo>
                    <a:pt x="351" y="885"/>
                    <a:pt x="534" y="610"/>
                    <a:pt x="412" y="306"/>
                  </a:cubicBezTo>
                  <a:cubicBezTo>
                    <a:pt x="336" y="92"/>
                    <a:pt x="168" y="3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6"/>
            <p:cNvSpPr/>
            <p:nvPr/>
          </p:nvSpPr>
          <p:spPr>
            <a:xfrm>
              <a:off x="94088" y="4211208"/>
              <a:ext cx="36137" cy="41204"/>
            </a:xfrm>
            <a:custGeom>
              <a:rect b="b" l="l" r="r" t="t"/>
              <a:pathLst>
                <a:path extrusionOk="0" h="1285" w="1127">
                  <a:moveTo>
                    <a:pt x="360" y="0"/>
                  </a:moveTo>
                  <a:cubicBezTo>
                    <a:pt x="316" y="0"/>
                    <a:pt x="272" y="4"/>
                    <a:pt x="229" y="12"/>
                  </a:cubicBezTo>
                  <a:cubicBezTo>
                    <a:pt x="46" y="43"/>
                    <a:pt x="0" y="119"/>
                    <a:pt x="31" y="286"/>
                  </a:cubicBezTo>
                  <a:cubicBezTo>
                    <a:pt x="92" y="545"/>
                    <a:pt x="153" y="820"/>
                    <a:pt x="183" y="1094"/>
                  </a:cubicBezTo>
                  <a:cubicBezTo>
                    <a:pt x="194" y="1227"/>
                    <a:pt x="231" y="1285"/>
                    <a:pt x="306" y="1285"/>
                  </a:cubicBezTo>
                  <a:cubicBezTo>
                    <a:pt x="343" y="1285"/>
                    <a:pt x="388" y="1271"/>
                    <a:pt x="442" y="1246"/>
                  </a:cubicBezTo>
                  <a:cubicBezTo>
                    <a:pt x="595" y="1155"/>
                    <a:pt x="777" y="1079"/>
                    <a:pt x="915" y="957"/>
                  </a:cubicBezTo>
                  <a:cubicBezTo>
                    <a:pt x="1021" y="865"/>
                    <a:pt x="1113" y="759"/>
                    <a:pt x="1113" y="606"/>
                  </a:cubicBezTo>
                  <a:cubicBezTo>
                    <a:pt x="1126" y="279"/>
                    <a:pt x="737" y="0"/>
                    <a:pt x="3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6"/>
            <p:cNvSpPr/>
            <p:nvPr/>
          </p:nvSpPr>
          <p:spPr>
            <a:xfrm>
              <a:off x="-216" y="4025520"/>
              <a:ext cx="451956" cy="435731"/>
            </a:xfrm>
            <a:custGeom>
              <a:rect b="b" l="l" r="r" t="t"/>
              <a:pathLst>
                <a:path extrusionOk="0" h="13589" w="14095">
                  <a:moveTo>
                    <a:pt x="7102" y="3983"/>
                  </a:moveTo>
                  <a:cubicBezTo>
                    <a:pt x="7442" y="3983"/>
                    <a:pt x="7758" y="4083"/>
                    <a:pt x="7985" y="4432"/>
                  </a:cubicBezTo>
                  <a:cubicBezTo>
                    <a:pt x="8320" y="4919"/>
                    <a:pt x="8183" y="5422"/>
                    <a:pt x="7908" y="5879"/>
                  </a:cubicBezTo>
                  <a:cubicBezTo>
                    <a:pt x="7786" y="6062"/>
                    <a:pt x="7847" y="6077"/>
                    <a:pt x="8015" y="6138"/>
                  </a:cubicBezTo>
                  <a:cubicBezTo>
                    <a:pt x="8487" y="6306"/>
                    <a:pt x="8914" y="6565"/>
                    <a:pt x="9341" y="6839"/>
                  </a:cubicBezTo>
                  <a:cubicBezTo>
                    <a:pt x="9554" y="6976"/>
                    <a:pt x="9676" y="7174"/>
                    <a:pt x="9539" y="7418"/>
                  </a:cubicBezTo>
                  <a:cubicBezTo>
                    <a:pt x="9488" y="7519"/>
                    <a:pt x="9386" y="7574"/>
                    <a:pt x="9263" y="7574"/>
                  </a:cubicBezTo>
                  <a:cubicBezTo>
                    <a:pt x="9165" y="7574"/>
                    <a:pt x="9053" y="7539"/>
                    <a:pt x="8944" y="7464"/>
                  </a:cubicBezTo>
                  <a:cubicBezTo>
                    <a:pt x="8640" y="7266"/>
                    <a:pt x="8350" y="7052"/>
                    <a:pt x="8045" y="6854"/>
                  </a:cubicBezTo>
                  <a:cubicBezTo>
                    <a:pt x="7985" y="6809"/>
                    <a:pt x="7908" y="6763"/>
                    <a:pt x="7832" y="6732"/>
                  </a:cubicBezTo>
                  <a:cubicBezTo>
                    <a:pt x="7692" y="6678"/>
                    <a:pt x="7528" y="6586"/>
                    <a:pt x="7385" y="6586"/>
                  </a:cubicBezTo>
                  <a:cubicBezTo>
                    <a:pt x="7326" y="6586"/>
                    <a:pt x="7271" y="6601"/>
                    <a:pt x="7223" y="6641"/>
                  </a:cubicBezTo>
                  <a:cubicBezTo>
                    <a:pt x="7070" y="6763"/>
                    <a:pt x="7253" y="6976"/>
                    <a:pt x="7284" y="7159"/>
                  </a:cubicBezTo>
                  <a:cubicBezTo>
                    <a:pt x="7314" y="7418"/>
                    <a:pt x="7360" y="7662"/>
                    <a:pt x="7390" y="7921"/>
                  </a:cubicBezTo>
                  <a:cubicBezTo>
                    <a:pt x="7406" y="8043"/>
                    <a:pt x="7390" y="8180"/>
                    <a:pt x="7253" y="8226"/>
                  </a:cubicBezTo>
                  <a:cubicBezTo>
                    <a:pt x="7229" y="8232"/>
                    <a:pt x="7206" y="8235"/>
                    <a:pt x="7185" y="8235"/>
                  </a:cubicBezTo>
                  <a:cubicBezTo>
                    <a:pt x="7064" y="8235"/>
                    <a:pt x="7000" y="8131"/>
                    <a:pt x="6948" y="8028"/>
                  </a:cubicBezTo>
                  <a:cubicBezTo>
                    <a:pt x="6705" y="7525"/>
                    <a:pt x="6613" y="6991"/>
                    <a:pt x="6491" y="6458"/>
                  </a:cubicBezTo>
                  <a:cubicBezTo>
                    <a:pt x="6354" y="5879"/>
                    <a:pt x="6217" y="5316"/>
                    <a:pt x="6141" y="4691"/>
                  </a:cubicBezTo>
                  <a:cubicBezTo>
                    <a:pt x="5821" y="4828"/>
                    <a:pt x="5638" y="5057"/>
                    <a:pt x="5471" y="5300"/>
                  </a:cubicBezTo>
                  <a:cubicBezTo>
                    <a:pt x="5434" y="5361"/>
                    <a:pt x="5427" y="5479"/>
                    <a:pt x="5349" y="5479"/>
                  </a:cubicBezTo>
                  <a:cubicBezTo>
                    <a:pt x="5329" y="5479"/>
                    <a:pt x="5304" y="5471"/>
                    <a:pt x="5273" y="5453"/>
                  </a:cubicBezTo>
                  <a:cubicBezTo>
                    <a:pt x="5151" y="5392"/>
                    <a:pt x="5151" y="5285"/>
                    <a:pt x="5196" y="5163"/>
                  </a:cubicBezTo>
                  <a:cubicBezTo>
                    <a:pt x="5440" y="4523"/>
                    <a:pt x="5912" y="4173"/>
                    <a:pt x="6568" y="4036"/>
                  </a:cubicBezTo>
                  <a:lnTo>
                    <a:pt x="6598" y="4036"/>
                  </a:lnTo>
                  <a:cubicBezTo>
                    <a:pt x="6767" y="4006"/>
                    <a:pt x="6937" y="3983"/>
                    <a:pt x="7102" y="3983"/>
                  </a:cubicBezTo>
                  <a:close/>
                  <a:moveTo>
                    <a:pt x="2684" y="4872"/>
                  </a:moveTo>
                  <a:cubicBezTo>
                    <a:pt x="2693" y="4872"/>
                    <a:pt x="2703" y="4873"/>
                    <a:pt x="2713" y="4874"/>
                  </a:cubicBezTo>
                  <a:cubicBezTo>
                    <a:pt x="2835" y="4904"/>
                    <a:pt x="2804" y="5026"/>
                    <a:pt x="2804" y="5102"/>
                  </a:cubicBezTo>
                  <a:cubicBezTo>
                    <a:pt x="2804" y="5298"/>
                    <a:pt x="2848" y="5415"/>
                    <a:pt x="2993" y="5415"/>
                  </a:cubicBezTo>
                  <a:cubicBezTo>
                    <a:pt x="3041" y="5415"/>
                    <a:pt x="3099" y="5403"/>
                    <a:pt x="3170" y="5376"/>
                  </a:cubicBezTo>
                  <a:cubicBezTo>
                    <a:pt x="3245" y="5353"/>
                    <a:pt x="3322" y="5342"/>
                    <a:pt x="3400" y="5342"/>
                  </a:cubicBezTo>
                  <a:cubicBezTo>
                    <a:pt x="3573" y="5342"/>
                    <a:pt x="3748" y="5394"/>
                    <a:pt x="3917" y="5468"/>
                  </a:cubicBezTo>
                  <a:cubicBezTo>
                    <a:pt x="4694" y="5818"/>
                    <a:pt x="4785" y="6687"/>
                    <a:pt x="4099" y="7190"/>
                  </a:cubicBezTo>
                  <a:cubicBezTo>
                    <a:pt x="3993" y="7281"/>
                    <a:pt x="3871" y="7357"/>
                    <a:pt x="3718" y="7449"/>
                  </a:cubicBezTo>
                  <a:cubicBezTo>
                    <a:pt x="4160" y="7708"/>
                    <a:pt x="4556" y="7982"/>
                    <a:pt x="4937" y="8287"/>
                  </a:cubicBezTo>
                  <a:cubicBezTo>
                    <a:pt x="5059" y="8378"/>
                    <a:pt x="5166" y="8485"/>
                    <a:pt x="5273" y="8591"/>
                  </a:cubicBezTo>
                  <a:cubicBezTo>
                    <a:pt x="5349" y="8667"/>
                    <a:pt x="5364" y="8789"/>
                    <a:pt x="5303" y="8881"/>
                  </a:cubicBezTo>
                  <a:cubicBezTo>
                    <a:pt x="5258" y="8944"/>
                    <a:pt x="5203" y="8964"/>
                    <a:pt x="5143" y="8964"/>
                  </a:cubicBezTo>
                  <a:cubicBezTo>
                    <a:pt x="5101" y="8964"/>
                    <a:pt x="5057" y="8954"/>
                    <a:pt x="5014" y="8942"/>
                  </a:cubicBezTo>
                  <a:cubicBezTo>
                    <a:pt x="4739" y="8850"/>
                    <a:pt x="4511" y="8667"/>
                    <a:pt x="4282" y="8500"/>
                  </a:cubicBezTo>
                  <a:cubicBezTo>
                    <a:pt x="3977" y="8287"/>
                    <a:pt x="3688" y="8028"/>
                    <a:pt x="3338" y="7890"/>
                  </a:cubicBezTo>
                  <a:cubicBezTo>
                    <a:pt x="3322" y="8256"/>
                    <a:pt x="3322" y="8606"/>
                    <a:pt x="3307" y="8957"/>
                  </a:cubicBezTo>
                  <a:cubicBezTo>
                    <a:pt x="3307" y="9109"/>
                    <a:pt x="3353" y="9323"/>
                    <a:pt x="3124" y="9353"/>
                  </a:cubicBezTo>
                  <a:cubicBezTo>
                    <a:pt x="3101" y="9357"/>
                    <a:pt x="3081" y="9359"/>
                    <a:pt x="3061" y="9359"/>
                  </a:cubicBezTo>
                  <a:cubicBezTo>
                    <a:pt x="2875" y="9359"/>
                    <a:pt x="2846" y="9170"/>
                    <a:pt x="2804" y="9018"/>
                  </a:cubicBezTo>
                  <a:cubicBezTo>
                    <a:pt x="2561" y="8241"/>
                    <a:pt x="2500" y="7449"/>
                    <a:pt x="2454" y="6641"/>
                  </a:cubicBezTo>
                  <a:cubicBezTo>
                    <a:pt x="2454" y="6550"/>
                    <a:pt x="2439" y="6443"/>
                    <a:pt x="2439" y="6352"/>
                  </a:cubicBezTo>
                  <a:cubicBezTo>
                    <a:pt x="2429" y="6350"/>
                    <a:pt x="2421" y="6350"/>
                    <a:pt x="2413" y="6350"/>
                  </a:cubicBezTo>
                  <a:cubicBezTo>
                    <a:pt x="2332" y="6350"/>
                    <a:pt x="2328" y="6417"/>
                    <a:pt x="2286" y="6458"/>
                  </a:cubicBezTo>
                  <a:cubicBezTo>
                    <a:pt x="2251" y="6485"/>
                    <a:pt x="2215" y="6501"/>
                    <a:pt x="2177" y="6501"/>
                  </a:cubicBezTo>
                  <a:cubicBezTo>
                    <a:pt x="2149" y="6501"/>
                    <a:pt x="2120" y="6493"/>
                    <a:pt x="2088" y="6473"/>
                  </a:cubicBezTo>
                  <a:cubicBezTo>
                    <a:pt x="2027" y="6443"/>
                    <a:pt x="2027" y="6382"/>
                    <a:pt x="2027" y="6306"/>
                  </a:cubicBezTo>
                  <a:cubicBezTo>
                    <a:pt x="2027" y="6275"/>
                    <a:pt x="2027" y="6245"/>
                    <a:pt x="2043" y="6230"/>
                  </a:cubicBezTo>
                  <a:cubicBezTo>
                    <a:pt x="2362" y="5894"/>
                    <a:pt x="2423" y="5468"/>
                    <a:pt x="2484" y="5057"/>
                  </a:cubicBezTo>
                  <a:cubicBezTo>
                    <a:pt x="2498" y="4958"/>
                    <a:pt x="2565" y="4872"/>
                    <a:pt x="2684" y="4872"/>
                  </a:cubicBezTo>
                  <a:close/>
                  <a:moveTo>
                    <a:pt x="3507" y="1"/>
                  </a:moveTo>
                  <a:cubicBezTo>
                    <a:pt x="2811" y="1"/>
                    <a:pt x="2110" y="49"/>
                    <a:pt x="1403" y="151"/>
                  </a:cubicBezTo>
                  <a:cubicBezTo>
                    <a:pt x="930" y="211"/>
                    <a:pt x="458" y="303"/>
                    <a:pt x="1" y="410"/>
                  </a:cubicBezTo>
                  <a:lnTo>
                    <a:pt x="1" y="4660"/>
                  </a:lnTo>
                  <a:cubicBezTo>
                    <a:pt x="153" y="4676"/>
                    <a:pt x="306" y="4721"/>
                    <a:pt x="458" y="4782"/>
                  </a:cubicBezTo>
                  <a:cubicBezTo>
                    <a:pt x="1006" y="5026"/>
                    <a:pt x="1220" y="5635"/>
                    <a:pt x="946" y="6214"/>
                  </a:cubicBezTo>
                  <a:cubicBezTo>
                    <a:pt x="824" y="6504"/>
                    <a:pt x="610" y="6732"/>
                    <a:pt x="351" y="6915"/>
                  </a:cubicBezTo>
                  <a:cubicBezTo>
                    <a:pt x="184" y="7022"/>
                    <a:pt x="168" y="7083"/>
                    <a:pt x="336" y="7205"/>
                  </a:cubicBezTo>
                  <a:cubicBezTo>
                    <a:pt x="824" y="7570"/>
                    <a:pt x="1281" y="7936"/>
                    <a:pt x="1753" y="8317"/>
                  </a:cubicBezTo>
                  <a:cubicBezTo>
                    <a:pt x="2043" y="8561"/>
                    <a:pt x="2149" y="8820"/>
                    <a:pt x="2012" y="8957"/>
                  </a:cubicBezTo>
                  <a:cubicBezTo>
                    <a:pt x="1928" y="9040"/>
                    <a:pt x="1847" y="9072"/>
                    <a:pt x="1767" y="9072"/>
                  </a:cubicBezTo>
                  <a:cubicBezTo>
                    <a:pt x="1615" y="9072"/>
                    <a:pt x="1472" y="8956"/>
                    <a:pt x="1342" y="8865"/>
                  </a:cubicBezTo>
                  <a:cubicBezTo>
                    <a:pt x="869" y="8546"/>
                    <a:pt x="443" y="8165"/>
                    <a:pt x="1" y="7799"/>
                  </a:cubicBezTo>
                  <a:lnTo>
                    <a:pt x="1" y="13589"/>
                  </a:lnTo>
                  <a:cubicBezTo>
                    <a:pt x="1905" y="13406"/>
                    <a:pt x="3795" y="13010"/>
                    <a:pt x="5638" y="12400"/>
                  </a:cubicBezTo>
                  <a:cubicBezTo>
                    <a:pt x="6354" y="12156"/>
                    <a:pt x="7070" y="11913"/>
                    <a:pt x="7756" y="11593"/>
                  </a:cubicBezTo>
                  <a:cubicBezTo>
                    <a:pt x="7838" y="11560"/>
                    <a:pt x="7915" y="11545"/>
                    <a:pt x="7992" y="11545"/>
                  </a:cubicBezTo>
                  <a:cubicBezTo>
                    <a:pt x="8060" y="11545"/>
                    <a:pt x="8127" y="11556"/>
                    <a:pt x="8198" y="11577"/>
                  </a:cubicBezTo>
                  <a:cubicBezTo>
                    <a:pt x="8914" y="11821"/>
                    <a:pt x="9630" y="12035"/>
                    <a:pt x="10346" y="12294"/>
                  </a:cubicBezTo>
                  <a:cubicBezTo>
                    <a:pt x="10406" y="12313"/>
                    <a:pt x="10453" y="12323"/>
                    <a:pt x="10490" y="12323"/>
                  </a:cubicBezTo>
                  <a:cubicBezTo>
                    <a:pt x="10595" y="12323"/>
                    <a:pt x="10620" y="12246"/>
                    <a:pt x="10620" y="12111"/>
                  </a:cubicBezTo>
                  <a:cubicBezTo>
                    <a:pt x="10651" y="11638"/>
                    <a:pt x="10605" y="11166"/>
                    <a:pt x="10529" y="10694"/>
                  </a:cubicBezTo>
                  <a:cubicBezTo>
                    <a:pt x="10468" y="10389"/>
                    <a:pt x="10529" y="10145"/>
                    <a:pt x="10834" y="9962"/>
                  </a:cubicBezTo>
                  <a:cubicBezTo>
                    <a:pt x="11824" y="9399"/>
                    <a:pt x="12555" y="8606"/>
                    <a:pt x="13134" y="7631"/>
                  </a:cubicBezTo>
                  <a:cubicBezTo>
                    <a:pt x="14094" y="5986"/>
                    <a:pt x="13454" y="3868"/>
                    <a:pt x="12403" y="2863"/>
                  </a:cubicBezTo>
                  <a:cubicBezTo>
                    <a:pt x="11550" y="2070"/>
                    <a:pt x="10544" y="1552"/>
                    <a:pt x="9462" y="1141"/>
                  </a:cubicBezTo>
                  <a:cubicBezTo>
                    <a:pt x="7522" y="415"/>
                    <a:pt x="5539" y="1"/>
                    <a:pt x="35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6"/>
            <p:cNvSpPr/>
            <p:nvPr/>
          </p:nvSpPr>
          <p:spPr>
            <a:xfrm>
              <a:off x="206924" y="4168594"/>
              <a:ext cx="41075" cy="52683"/>
            </a:xfrm>
            <a:custGeom>
              <a:rect b="b" l="l" r="r" t="t"/>
              <a:pathLst>
                <a:path extrusionOk="0" h="1643" w="1281">
                  <a:moveTo>
                    <a:pt x="534" y="0"/>
                  </a:moveTo>
                  <a:cubicBezTo>
                    <a:pt x="519" y="8"/>
                    <a:pt x="492" y="8"/>
                    <a:pt x="462" y="8"/>
                  </a:cubicBezTo>
                  <a:cubicBezTo>
                    <a:pt x="431" y="8"/>
                    <a:pt x="397" y="8"/>
                    <a:pt x="367" y="16"/>
                  </a:cubicBezTo>
                  <a:cubicBezTo>
                    <a:pt x="1" y="61"/>
                    <a:pt x="1" y="61"/>
                    <a:pt x="123" y="396"/>
                  </a:cubicBezTo>
                  <a:cubicBezTo>
                    <a:pt x="229" y="747"/>
                    <a:pt x="367" y="1097"/>
                    <a:pt x="458" y="1448"/>
                  </a:cubicBezTo>
                  <a:cubicBezTo>
                    <a:pt x="499" y="1587"/>
                    <a:pt x="558" y="1643"/>
                    <a:pt x="625" y="1643"/>
                  </a:cubicBezTo>
                  <a:cubicBezTo>
                    <a:pt x="682" y="1643"/>
                    <a:pt x="745" y="1602"/>
                    <a:pt x="808" y="1539"/>
                  </a:cubicBezTo>
                  <a:cubicBezTo>
                    <a:pt x="1022" y="1326"/>
                    <a:pt x="1144" y="1067"/>
                    <a:pt x="1189" y="777"/>
                  </a:cubicBezTo>
                  <a:cubicBezTo>
                    <a:pt x="1281" y="320"/>
                    <a:pt x="1052" y="16"/>
                    <a:pt x="5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6"/>
            <p:cNvSpPr/>
            <p:nvPr/>
          </p:nvSpPr>
          <p:spPr>
            <a:xfrm>
              <a:off x="-216" y="4174943"/>
              <a:ext cx="68940" cy="141503"/>
            </a:xfrm>
            <a:custGeom>
              <a:rect b="b" l="l" r="r" t="t"/>
              <a:pathLst>
                <a:path extrusionOk="0" h="4413" w="2150">
                  <a:moveTo>
                    <a:pt x="1" y="0"/>
                  </a:moveTo>
                  <a:lnTo>
                    <a:pt x="1" y="610"/>
                  </a:lnTo>
                  <a:cubicBezTo>
                    <a:pt x="168" y="640"/>
                    <a:pt x="336" y="701"/>
                    <a:pt x="412" y="915"/>
                  </a:cubicBezTo>
                  <a:cubicBezTo>
                    <a:pt x="534" y="1234"/>
                    <a:pt x="351" y="1494"/>
                    <a:pt x="138" y="1707"/>
                  </a:cubicBezTo>
                  <a:cubicBezTo>
                    <a:pt x="92" y="1768"/>
                    <a:pt x="47" y="1813"/>
                    <a:pt x="1" y="1859"/>
                  </a:cubicBezTo>
                  <a:lnTo>
                    <a:pt x="1" y="3139"/>
                  </a:lnTo>
                  <a:cubicBezTo>
                    <a:pt x="443" y="3505"/>
                    <a:pt x="869" y="3886"/>
                    <a:pt x="1342" y="4205"/>
                  </a:cubicBezTo>
                  <a:cubicBezTo>
                    <a:pt x="1472" y="4296"/>
                    <a:pt x="1609" y="4412"/>
                    <a:pt x="1756" y="4412"/>
                  </a:cubicBezTo>
                  <a:cubicBezTo>
                    <a:pt x="1833" y="4412"/>
                    <a:pt x="1913" y="4380"/>
                    <a:pt x="1997" y="4297"/>
                  </a:cubicBezTo>
                  <a:cubicBezTo>
                    <a:pt x="2149" y="4160"/>
                    <a:pt x="2043" y="3901"/>
                    <a:pt x="1753" y="3657"/>
                  </a:cubicBezTo>
                  <a:cubicBezTo>
                    <a:pt x="1281" y="3276"/>
                    <a:pt x="824" y="2910"/>
                    <a:pt x="336" y="2545"/>
                  </a:cubicBezTo>
                  <a:cubicBezTo>
                    <a:pt x="168" y="2408"/>
                    <a:pt x="184" y="2362"/>
                    <a:pt x="351" y="2255"/>
                  </a:cubicBezTo>
                  <a:cubicBezTo>
                    <a:pt x="595" y="2072"/>
                    <a:pt x="824" y="1844"/>
                    <a:pt x="946" y="1554"/>
                  </a:cubicBezTo>
                  <a:cubicBezTo>
                    <a:pt x="1205" y="960"/>
                    <a:pt x="1006" y="366"/>
                    <a:pt x="458" y="122"/>
                  </a:cubicBezTo>
                  <a:cubicBezTo>
                    <a:pt x="306" y="61"/>
                    <a:pt x="153" y="16"/>
                    <a:pt x="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a:off x="164919" y="4153299"/>
              <a:ext cx="145126" cy="136469"/>
            </a:xfrm>
            <a:custGeom>
              <a:rect b="b" l="l" r="r" t="t"/>
              <a:pathLst>
                <a:path extrusionOk="0" h="4256" w="4526">
                  <a:moveTo>
                    <a:pt x="1859" y="477"/>
                  </a:moveTo>
                  <a:cubicBezTo>
                    <a:pt x="2362" y="493"/>
                    <a:pt x="2591" y="782"/>
                    <a:pt x="2499" y="1254"/>
                  </a:cubicBezTo>
                  <a:cubicBezTo>
                    <a:pt x="2454" y="1544"/>
                    <a:pt x="2332" y="1803"/>
                    <a:pt x="2118" y="2016"/>
                  </a:cubicBezTo>
                  <a:cubicBezTo>
                    <a:pt x="2055" y="2079"/>
                    <a:pt x="1992" y="2120"/>
                    <a:pt x="1935" y="2120"/>
                  </a:cubicBezTo>
                  <a:cubicBezTo>
                    <a:pt x="1868" y="2120"/>
                    <a:pt x="1809" y="2064"/>
                    <a:pt x="1768" y="1925"/>
                  </a:cubicBezTo>
                  <a:cubicBezTo>
                    <a:pt x="1677" y="1574"/>
                    <a:pt x="1539" y="1224"/>
                    <a:pt x="1433" y="873"/>
                  </a:cubicBezTo>
                  <a:cubicBezTo>
                    <a:pt x="1311" y="538"/>
                    <a:pt x="1311" y="538"/>
                    <a:pt x="1677" y="493"/>
                  </a:cubicBezTo>
                  <a:cubicBezTo>
                    <a:pt x="1738" y="493"/>
                    <a:pt x="1814" y="493"/>
                    <a:pt x="1859" y="477"/>
                  </a:cubicBezTo>
                  <a:close/>
                  <a:moveTo>
                    <a:pt x="1941" y="1"/>
                  </a:moveTo>
                  <a:cubicBezTo>
                    <a:pt x="1781" y="1"/>
                    <a:pt x="1616" y="22"/>
                    <a:pt x="1448" y="51"/>
                  </a:cubicBezTo>
                  <a:lnTo>
                    <a:pt x="1418" y="51"/>
                  </a:lnTo>
                  <a:cubicBezTo>
                    <a:pt x="762" y="203"/>
                    <a:pt x="290" y="538"/>
                    <a:pt x="46" y="1178"/>
                  </a:cubicBezTo>
                  <a:cubicBezTo>
                    <a:pt x="1" y="1300"/>
                    <a:pt x="1" y="1407"/>
                    <a:pt x="123" y="1468"/>
                  </a:cubicBezTo>
                  <a:cubicBezTo>
                    <a:pt x="154" y="1486"/>
                    <a:pt x="179" y="1494"/>
                    <a:pt x="199" y="1494"/>
                  </a:cubicBezTo>
                  <a:cubicBezTo>
                    <a:pt x="277" y="1494"/>
                    <a:pt x="284" y="1376"/>
                    <a:pt x="321" y="1315"/>
                  </a:cubicBezTo>
                  <a:cubicBezTo>
                    <a:pt x="488" y="1072"/>
                    <a:pt x="671" y="843"/>
                    <a:pt x="991" y="706"/>
                  </a:cubicBezTo>
                  <a:cubicBezTo>
                    <a:pt x="1067" y="1331"/>
                    <a:pt x="1220" y="1909"/>
                    <a:pt x="1341" y="2473"/>
                  </a:cubicBezTo>
                  <a:cubicBezTo>
                    <a:pt x="1463" y="3006"/>
                    <a:pt x="1570" y="3540"/>
                    <a:pt x="1798" y="4043"/>
                  </a:cubicBezTo>
                  <a:cubicBezTo>
                    <a:pt x="1849" y="4144"/>
                    <a:pt x="1910" y="4256"/>
                    <a:pt x="2026" y="4256"/>
                  </a:cubicBezTo>
                  <a:cubicBezTo>
                    <a:pt x="2049" y="4256"/>
                    <a:pt x="2075" y="4251"/>
                    <a:pt x="2103" y="4241"/>
                  </a:cubicBezTo>
                  <a:cubicBezTo>
                    <a:pt x="2256" y="4195"/>
                    <a:pt x="2256" y="4058"/>
                    <a:pt x="2240" y="3936"/>
                  </a:cubicBezTo>
                  <a:cubicBezTo>
                    <a:pt x="2210" y="3677"/>
                    <a:pt x="2164" y="3433"/>
                    <a:pt x="2134" y="3174"/>
                  </a:cubicBezTo>
                  <a:cubicBezTo>
                    <a:pt x="2103" y="2991"/>
                    <a:pt x="1920" y="2778"/>
                    <a:pt x="2073" y="2656"/>
                  </a:cubicBezTo>
                  <a:cubicBezTo>
                    <a:pt x="2121" y="2616"/>
                    <a:pt x="2176" y="2601"/>
                    <a:pt x="2235" y="2601"/>
                  </a:cubicBezTo>
                  <a:cubicBezTo>
                    <a:pt x="2378" y="2601"/>
                    <a:pt x="2542" y="2693"/>
                    <a:pt x="2682" y="2747"/>
                  </a:cubicBezTo>
                  <a:cubicBezTo>
                    <a:pt x="2758" y="2778"/>
                    <a:pt x="2835" y="2824"/>
                    <a:pt x="2895" y="2869"/>
                  </a:cubicBezTo>
                  <a:cubicBezTo>
                    <a:pt x="3200" y="3067"/>
                    <a:pt x="3490" y="3281"/>
                    <a:pt x="3794" y="3479"/>
                  </a:cubicBezTo>
                  <a:cubicBezTo>
                    <a:pt x="3903" y="3554"/>
                    <a:pt x="4015" y="3589"/>
                    <a:pt x="4115" y="3589"/>
                  </a:cubicBezTo>
                  <a:cubicBezTo>
                    <a:pt x="4239" y="3589"/>
                    <a:pt x="4345" y="3534"/>
                    <a:pt x="4404" y="3433"/>
                  </a:cubicBezTo>
                  <a:cubicBezTo>
                    <a:pt x="4526" y="3189"/>
                    <a:pt x="4404" y="2991"/>
                    <a:pt x="4191" y="2854"/>
                  </a:cubicBezTo>
                  <a:cubicBezTo>
                    <a:pt x="3779" y="2580"/>
                    <a:pt x="3337" y="2321"/>
                    <a:pt x="2865" y="2153"/>
                  </a:cubicBezTo>
                  <a:cubicBezTo>
                    <a:pt x="2697" y="2108"/>
                    <a:pt x="2652" y="2077"/>
                    <a:pt x="2758" y="1894"/>
                  </a:cubicBezTo>
                  <a:cubicBezTo>
                    <a:pt x="3033" y="1437"/>
                    <a:pt x="3170" y="934"/>
                    <a:pt x="2835" y="447"/>
                  </a:cubicBezTo>
                  <a:cubicBezTo>
                    <a:pt x="2605" y="102"/>
                    <a:pt x="2289" y="1"/>
                    <a:pt x="194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
            <p:cNvSpPr/>
            <p:nvPr/>
          </p:nvSpPr>
          <p:spPr>
            <a:xfrm>
              <a:off x="64780" y="4181612"/>
              <a:ext cx="107001" cy="144036"/>
            </a:xfrm>
            <a:custGeom>
              <a:rect b="b" l="l" r="r" t="t"/>
              <a:pathLst>
                <a:path extrusionOk="0" h="4492" w="3337">
                  <a:moveTo>
                    <a:pt x="1274" y="923"/>
                  </a:moveTo>
                  <a:cubicBezTo>
                    <a:pt x="1651" y="923"/>
                    <a:pt x="2040" y="1200"/>
                    <a:pt x="2027" y="1514"/>
                  </a:cubicBezTo>
                  <a:cubicBezTo>
                    <a:pt x="2027" y="1666"/>
                    <a:pt x="1950" y="1788"/>
                    <a:pt x="1829" y="1880"/>
                  </a:cubicBezTo>
                  <a:cubicBezTo>
                    <a:pt x="1691" y="2002"/>
                    <a:pt x="1524" y="2078"/>
                    <a:pt x="1356" y="2169"/>
                  </a:cubicBezTo>
                  <a:cubicBezTo>
                    <a:pt x="1302" y="2194"/>
                    <a:pt x="1258" y="2208"/>
                    <a:pt x="1224" y="2208"/>
                  </a:cubicBezTo>
                  <a:cubicBezTo>
                    <a:pt x="1152" y="2208"/>
                    <a:pt x="1118" y="2150"/>
                    <a:pt x="1097" y="2017"/>
                  </a:cubicBezTo>
                  <a:cubicBezTo>
                    <a:pt x="1067" y="1743"/>
                    <a:pt x="1006" y="1468"/>
                    <a:pt x="960" y="1194"/>
                  </a:cubicBezTo>
                  <a:cubicBezTo>
                    <a:pt x="914" y="1042"/>
                    <a:pt x="960" y="966"/>
                    <a:pt x="1143" y="935"/>
                  </a:cubicBezTo>
                  <a:cubicBezTo>
                    <a:pt x="1186" y="927"/>
                    <a:pt x="1230" y="923"/>
                    <a:pt x="1274" y="923"/>
                  </a:cubicBezTo>
                  <a:close/>
                  <a:moveTo>
                    <a:pt x="640" y="0"/>
                  </a:moveTo>
                  <a:cubicBezTo>
                    <a:pt x="535" y="0"/>
                    <a:pt x="484" y="93"/>
                    <a:pt x="457" y="173"/>
                  </a:cubicBezTo>
                  <a:cubicBezTo>
                    <a:pt x="396" y="600"/>
                    <a:pt x="335" y="1026"/>
                    <a:pt x="16" y="1346"/>
                  </a:cubicBezTo>
                  <a:cubicBezTo>
                    <a:pt x="0" y="1377"/>
                    <a:pt x="0" y="1407"/>
                    <a:pt x="0" y="1438"/>
                  </a:cubicBezTo>
                  <a:cubicBezTo>
                    <a:pt x="0" y="1499"/>
                    <a:pt x="0" y="1560"/>
                    <a:pt x="61" y="1605"/>
                  </a:cubicBezTo>
                  <a:cubicBezTo>
                    <a:pt x="91" y="1623"/>
                    <a:pt x="119" y="1632"/>
                    <a:pt x="145" y="1632"/>
                  </a:cubicBezTo>
                  <a:cubicBezTo>
                    <a:pt x="185" y="1632"/>
                    <a:pt x="222" y="1612"/>
                    <a:pt x="259" y="1575"/>
                  </a:cubicBezTo>
                  <a:cubicBezTo>
                    <a:pt x="299" y="1549"/>
                    <a:pt x="304" y="1477"/>
                    <a:pt x="373" y="1477"/>
                  </a:cubicBezTo>
                  <a:cubicBezTo>
                    <a:pt x="384" y="1477"/>
                    <a:pt x="397" y="1479"/>
                    <a:pt x="412" y="1484"/>
                  </a:cubicBezTo>
                  <a:cubicBezTo>
                    <a:pt x="427" y="1575"/>
                    <a:pt x="427" y="1666"/>
                    <a:pt x="427" y="1773"/>
                  </a:cubicBezTo>
                  <a:cubicBezTo>
                    <a:pt x="473" y="2581"/>
                    <a:pt x="534" y="3373"/>
                    <a:pt x="777" y="4150"/>
                  </a:cubicBezTo>
                  <a:cubicBezTo>
                    <a:pt x="819" y="4302"/>
                    <a:pt x="848" y="4491"/>
                    <a:pt x="1034" y="4491"/>
                  </a:cubicBezTo>
                  <a:cubicBezTo>
                    <a:pt x="1054" y="4491"/>
                    <a:pt x="1074" y="4489"/>
                    <a:pt x="1097" y="4485"/>
                  </a:cubicBezTo>
                  <a:cubicBezTo>
                    <a:pt x="1326" y="4455"/>
                    <a:pt x="1280" y="4241"/>
                    <a:pt x="1280" y="4089"/>
                  </a:cubicBezTo>
                  <a:cubicBezTo>
                    <a:pt x="1311" y="3738"/>
                    <a:pt x="1311" y="3388"/>
                    <a:pt x="1311" y="3022"/>
                  </a:cubicBezTo>
                  <a:cubicBezTo>
                    <a:pt x="1661" y="3160"/>
                    <a:pt x="1950" y="3419"/>
                    <a:pt x="2255" y="3632"/>
                  </a:cubicBezTo>
                  <a:cubicBezTo>
                    <a:pt x="2484" y="3799"/>
                    <a:pt x="2712" y="3982"/>
                    <a:pt x="3002" y="4074"/>
                  </a:cubicBezTo>
                  <a:cubicBezTo>
                    <a:pt x="3035" y="4085"/>
                    <a:pt x="3071" y="4092"/>
                    <a:pt x="3106" y="4092"/>
                  </a:cubicBezTo>
                  <a:cubicBezTo>
                    <a:pt x="3167" y="4092"/>
                    <a:pt x="3228" y="4071"/>
                    <a:pt x="3276" y="4013"/>
                  </a:cubicBezTo>
                  <a:cubicBezTo>
                    <a:pt x="3337" y="3906"/>
                    <a:pt x="3322" y="3799"/>
                    <a:pt x="3246" y="3723"/>
                  </a:cubicBezTo>
                  <a:cubicBezTo>
                    <a:pt x="3139" y="3617"/>
                    <a:pt x="3032" y="3510"/>
                    <a:pt x="2910" y="3419"/>
                  </a:cubicBezTo>
                  <a:cubicBezTo>
                    <a:pt x="2529" y="3114"/>
                    <a:pt x="2133" y="2840"/>
                    <a:pt x="1691" y="2581"/>
                  </a:cubicBezTo>
                  <a:cubicBezTo>
                    <a:pt x="1844" y="2489"/>
                    <a:pt x="1966" y="2413"/>
                    <a:pt x="2072" y="2322"/>
                  </a:cubicBezTo>
                  <a:cubicBezTo>
                    <a:pt x="2773" y="1819"/>
                    <a:pt x="2667" y="950"/>
                    <a:pt x="1890" y="600"/>
                  </a:cubicBezTo>
                  <a:cubicBezTo>
                    <a:pt x="1727" y="519"/>
                    <a:pt x="1558" y="471"/>
                    <a:pt x="1391" y="471"/>
                  </a:cubicBezTo>
                  <a:cubicBezTo>
                    <a:pt x="1307" y="471"/>
                    <a:pt x="1224" y="483"/>
                    <a:pt x="1143" y="508"/>
                  </a:cubicBezTo>
                  <a:cubicBezTo>
                    <a:pt x="1072" y="535"/>
                    <a:pt x="1014" y="547"/>
                    <a:pt x="966" y="547"/>
                  </a:cubicBezTo>
                  <a:cubicBezTo>
                    <a:pt x="821" y="547"/>
                    <a:pt x="777" y="430"/>
                    <a:pt x="777" y="234"/>
                  </a:cubicBezTo>
                  <a:cubicBezTo>
                    <a:pt x="777" y="158"/>
                    <a:pt x="823" y="36"/>
                    <a:pt x="686" y="6"/>
                  </a:cubicBezTo>
                  <a:cubicBezTo>
                    <a:pt x="670" y="2"/>
                    <a:pt x="654" y="0"/>
                    <a:pt x="64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6"/>
            <p:cNvSpPr/>
            <p:nvPr/>
          </p:nvSpPr>
          <p:spPr>
            <a:xfrm>
              <a:off x="-216" y="4010898"/>
              <a:ext cx="478314" cy="470394"/>
            </a:xfrm>
            <a:custGeom>
              <a:rect b="b" l="l" r="r" t="t"/>
              <a:pathLst>
                <a:path extrusionOk="0" h="14670" w="14917">
                  <a:moveTo>
                    <a:pt x="3497" y="0"/>
                  </a:moveTo>
                  <a:cubicBezTo>
                    <a:pt x="2748" y="0"/>
                    <a:pt x="1994" y="53"/>
                    <a:pt x="1235" y="165"/>
                  </a:cubicBezTo>
                  <a:cubicBezTo>
                    <a:pt x="824" y="241"/>
                    <a:pt x="412" y="317"/>
                    <a:pt x="1" y="408"/>
                  </a:cubicBezTo>
                  <a:lnTo>
                    <a:pt x="1" y="866"/>
                  </a:lnTo>
                  <a:cubicBezTo>
                    <a:pt x="458" y="759"/>
                    <a:pt x="930" y="667"/>
                    <a:pt x="1387" y="591"/>
                  </a:cubicBezTo>
                  <a:cubicBezTo>
                    <a:pt x="2083" y="496"/>
                    <a:pt x="2771" y="451"/>
                    <a:pt x="3454" y="451"/>
                  </a:cubicBezTo>
                  <a:cubicBezTo>
                    <a:pt x="5508" y="451"/>
                    <a:pt x="7507" y="865"/>
                    <a:pt x="9462" y="1597"/>
                  </a:cubicBezTo>
                  <a:cubicBezTo>
                    <a:pt x="10544" y="1993"/>
                    <a:pt x="11550" y="2511"/>
                    <a:pt x="12403" y="3319"/>
                  </a:cubicBezTo>
                  <a:cubicBezTo>
                    <a:pt x="13454" y="4309"/>
                    <a:pt x="14094" y="6442"/>
                    <a:pt x="13134" y="8072"/>
                  </a:cubicBezTo>
                  <a:cubicBezTo>
                    <a:pt x="12555" y="9062"/>
                    <a:pt x="11824" y="9855"/>
                    <a:pt x="10834" y="10418"/>
                  </a:cubicBezTo>
                  <a:cubicBezTo>
                    <a:pt x="10529" y="10601"/>
                    <a:pt x="10468" y="10830"/>
                    <a:pt x="10529" y="11150"/>
                  </a:cubicBezTo>
                  <a:cubicBezTo>
                    <a:pt x="10605" y="11607"/>
                    <a:pt x="10651" y="12079"/>
                    <a:pt x="10620" y="12552"/>
                  </a:cubicBezTo>
                  <a:cubicBezTo>
                    <a:pt x="10620" y="12699"/>
                    <a:pt x="10595" y="12779"/>
                    <a:pt x="10488" y="12779"/>
                  </a:cubicBezTo>
                  <a:cubicBezTo>
                    <a:pt x="10451" y="12779"/>
                    <a:pt x="10405" y="12769"/>
                    <a:pt x="10346" y="12750"/>
                  </a:cubicBezTo>
                  <a:cubicBezTo>
                    <a:pt x="9645" y="12491"/>
                    <a:pt x="8914" y="12277"/>
                    <a:pt x="8198" y="12033"/>
                  </a:cubicBezTo>
                  <a:cubicBezTo>
                    <a:pt x="8126" y="12005"/>
                    <a:pt x="8057" y="11990"/>
                    <a:pt x="7989" y="11990"/>
                  </a:cubicBezTo>
                  <a:cubicBezTo>
                    <a:pt x="7913" y="11990"/>
                    <a:pt x="7836" y="12009"/>
                    <a:pt x="7756" y="12049"/>
                  </a:cubicBezTo>
                  <a:cubicBezTo>
                    <a:pt x="7070" y="12353"/>
                    <a:pt x="6354" y="12612"/>
                    <a:pt x="5638" y="12856"/>
                  </a:cubicBezTo>
                  <a:cubicBezTo>
                    <a:pt x="3779" y="13466"/>
                    <a:pt x="1905" y="13862"/>
                    <a:pt x="1" y="14029"/>
                  </a:cubicBezTo>
                  <a:lnTo>
                    <a:pt x="1" y="14669"/>
                  </a:lnTo>
                  <a:cubicBezTo>
                    <a:pt x="824" y="14624"/>
                    <a:pt x="1646" y="14532"/>
                    <a:pt x="2469" y="14395"/>
                  </a:cubicBezTo>
                  <a:cubicBezTo>
                    <a:pt x="3795" y="14197"/>
                    <a:pt x="5105" y="13923"/>
                    <a:pt x="6354" y="13420"/>
                  </a:cubicBezTo>
                  <a:cubicBezTo>
                    <a:pt x="6872" y="13252"/>
                    <a:pt x="7375" y="12978"/>
                    <a:pt x="7893" y="12948"/>
                  </a:cubicBezTo>
                  <a:cubicBezTo>
                    <a:pt x="7924" y="12946"/>
                    <a:pt x="7955" y="12945"/>
                    <a:pt x="7986" y="12945"/>
                  </a:cubicBezTo>
                  <a:cubicBezTo>
                    <a:pt x="8460" y="12945"/>
                    <a:pt x="8945" y="13153"/>
                    <a:pt x="9417" y="13268"/>
                  </a:cubicBezTo>
                  <a:cubicBezTo>
                    <a:pt x="9691" y="13329"/>
                    <a:pt x="9980" y="13389"/>
                    <a:pt x="10255" y="13466"/>
                  </a:cubicBezTo>
                  <a:cubicBezTo>
                    <a:pt x="10374" y="13493"/>
                    <a:pt x="10480" y="13507"/>
                    <a:pt x="10575" y="13507"/>
                  </a:cubicBezTo>
                  <a:cubicBezTo>
                    <a:pt x="10955" y="13507"/>
                    <a:pt x="11148" y="13283"/>
                    <a:pt x="11184" y="12795"/>
                  </a:cubicBezTo>
                  <a:cubicBezTo>
                    <a:pt x="11230" y="12399"/>
                    <a:pt x="11184" y="12003"/>
                    <a:pt x="11093" y="11622"/>
                  </a:cubicBezTo>
                  <a:cubicBezTo>
                    <a:pt x="11032" y="11378"/>
                    <a:pt x="11108" y="11272"/>
                    <a:pt x="11306" y="11150"/>
                  </a:cubicBezTo>
                  <a:cubicBezTo>
                    <a:pt x="12388" y="10479"/>
                    <a:pt x="13226" y="9596"/>
                    <a:pt x="13850" y="8468"/>
                  </a:cubicBezTo>
                  <a:cubicBezTo>
                    <a:pt x="14917" y="6488"/>
                    <a:pt x="14201" y="4004"/>
                    <a:pt x="12692" y="2755"/>
                  </a:cubicBezTo>
                  <a:cubicBezTo>
                    <a:pt x="11550" y="1810"/>
                    <a:pt x="10224" y="1262"/>
                    <a:pt x="8838" y="835"/>
                  </a:cubicBezTo>
                  <a:cubicBezTo>
                    <a:pt x="7082" y="307"/>
                    <a:pt x="5303" y="0"/>
                    <a:pt x="349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6"/>
            <p:cNvSpPr/>
            <p:nvPr/>
          </p:nvSpPr>
          <p:spPr>
            <a:xfrm>
              <a:off x="-216" y="4603235"/>
              <a:ext cx="701582" cy="666054"/>
            </a:xfrm>
            <a:custGeom>
              <a:rect b="b" l="l" r="r" t="t"/>
              <a:pathLst>
                <a:path extrusionOk="0" h="20772" w="21880">
                  <a:moveTo>
                    <a:pt x="8488" y="5946"/>
                  </a:moveTo>
                  <a:cubicBezTo>
                    <a:pt x="9480" y="5946"/>
                    <a:pt x="10271" y="6670"/>
                    <a:pt x="10316" y="7715"/>
                  </a:cubicBezTo>
                  <a:cubicBezTo>
                    <a:pt x="10377" y="8873"/>
                    <a:pt x="9508" y="9558"/>
                    <a:pt x="8685" y="9558"/>
                  </a:cubicBezTo>
                  <a:cubicBezTo>
                    <a:pt x="8650" y="9560"/>
                    <a:pt x="8615" y="9561"/>
                    <a:pt x="8580" y="9561"/>
                  </a:cubicBezTo>
                  <a:cubicBezTo>
                    <a:pt x="7634" y="9561"/>
                    <a:pt x="6825" y="8776"/>
                    <a:pt x="6781" y="7806"/>
                  </a:cubicBezTo>
                  <a:cubicBezTo>
                    <a:pt x="6735" y="6831"/>
                    <a:pt x="7482" y="5978"/>
                    <a:pt x="8426" y="5947"/>
                  </a:cubicBezTo>
                  <a:cubicBezTo>
                    <a:pt x="8447" y="5947"/>
                    <a:pt x="8467" y="5946"/>
                    <a:pt x="8488" y="5946"/>
                  </a:cubicBezTo>
                  <a:close/>
                  <a:moveTo>
                    <a:pt x="11123" y="11516"/>
                  </a:moveTo>
                  <a:cubicBezTo>
                    <a:pt x="11238" y="11516"/>
                    <a:pt x="11333" y="11585"/>
                    <a:pt x="11367" y="11722"/>
                  </a:cubicBezTo>
                  <a:cubicBezTo>
                    <a:pt x="11397" y="11874"/>
                    <a:pt x="11336" y="11981"/>
                    <a:pt x="11154" y="12042"/>
                  </a:cubicBezTo>
                  <a:cubicBezTo>
                    <a:pt x="11137" y="12043"/>
                    <a:pt x="11121" y="12044"/>
                    <a:pt x="11105" y="12044"/>
                  </a:cubicBezTo>
                  <a:cubicBezTo>
                    <a:pt x="10985" y="12044"/>
                    <a:pt x="10872" y="11991"/>
                    <a:pt x="10818" y="11844"/>
                  </a:cubicBezTo>
                  <a:cubicBezTo>
                    <a:pt x="10788" y="11691"/>
                    <a:pt x="10849" y="11569"/>
                    <a:pt x="11001" y="11539"/>
                  </a:cubicBezTo>
                  <a:cubicBezTo>
                    <a:pt x="11043" y="11524"/>
                    <a:pt x="11084" y="11516"/>
                    <a:pt x="11123" y="11516"/>
                  </a:cubicBezTo>
                  <a:close/>
                  <a:moveTo>
                    <a:pt x="12659" y="13352"/>
                  </a:moveTo>
                  <a:cubicBezTo>
                    <a:pt x="12762" y="13352"/>
                    <a:pt x="12851" y="13416"/>
                    <a:pt x="12875" y="13535"/>
                  </a:cubicBezTo>
                  <a:cubicBezTo>
                    <a:pt x="12921" y="13718"/>
                    <a:pt x="12860" y="13839"/>
                    <a:pt x="12692" y="13916"/>
                  </a:cubicBezTo>
                  <a:cubicBezTo>
                    <a:pt x="12663" y="13922"/>
                    <a:pt x="12635" y="13925"/>
                    <a:pt x="12608" y="13925"/>
                  </a:cubicBezTo>
                  <a:cubicBezTo>
                    <a:pt x="12496" y="13925"/>
                    <a:pt x="12409" y="13871"/>
                    <a:pt x="12372" y="13748"/>
                  </a:cubicBezTo>
                  <a:cubicBezTo>
                    <a:pt x="12342" y="13565"/>
                    <a:pt x="12388" y="13428"/>
                    <a:pt x="12571" y="13367"/>
                  </a:cubicBezTo>
                  <a:cubicBezTo>
                    <a:pt x="12600" y="13357"/>
                    <a:pt x="12630" y="13352"/>
                    <a:pt x="12659" y="13352"/>
                  </a:cubicBezTo>
                  <a:close/>
                  <a:moveTo>
                    <a:pt x="10274" y="13578"/>
                  </a:moveTo>
                  <a:cubicBezTo>
                    <a:pt x="10351" y="13578"/>
                    <a:pt x="10419" y="13627"/>
                    <a:pt x="10453" y="13718"/>
                  </a:cubicBezTo>
                  <a:cubicBezTo>
                    <a:pt x="10483" y="13824"/>
                    <a:pt x="10453" y="13916"/>
                    <a:pt x="10331" y="13961"/>
                  </a:cubicBezTo>
                  <a:cubicBezTo>
                    <a:pt x="10302" y="13969"/>
                    <a:pt x="10274" y="13972"/>
                    <a:pt x="10248" y="13972"/>
                  </a:cubicBezTo>
                  <a:cubicBezTo>
                    <a:pt x="10163" y="13972"/>
                    <a:pt x="10095" y="13933"/>
                    <a:pt x="10072" y="13839"/>
                  </a:cubicBezTo>
                  <a:cubicBezTo>
                    <a:pt x="10026" y="13733"/>
                    <a:pt x="10072" y="13626"/>
                    <a:pt x="10194" y="13596"/>
                  </a:cubicBezTo>
                  <a:cubicBezTo>
                    <a:pt x="10221" y="13584"/>
                    <a:pt x="10248" y="13578"/>
                    <a:pt x="10274" y="13578"/>
                  </a:cubicBezTo>
                  <a:close/>
                  <a:moveTo>
                    <a:pt x="5232" y="0"/>
                  </a:moveTo>
                  <a:cubicBezTo>
                    <a:pt x="4785" y="0"/>
                    <a:pt x="4336" y="12"/>
                    <a:pt x="3886" y="36"/>
                  </a:cubicBezTo>
                  <a:cubicBezTo>
                    <a:pt x="2850" y="97"/>
                    <a:pt x="1814" y="97"/>
                    <a:pt x="793" y="356"/>
                  </a:cubicBezTo>
                  <a:cubicBezTo>
                    <a:pt x="534" y="417"/>
                    <a:pt x="260" y="493"/>
                    <a:pt x="1" y="569"/>
                  </a:cubicBezTo>
                  <a:lnTo>
                    <a:pt x="1" y="14068"/>
                  </a:lnTo>
                  <a:cubicBezTo>
                    <a:pt x="31" y="14022"/>
                    <a:pt x="62" y="13977"/>
                    <a:pt x="108" y="13931"/>
                  </a:cubicBezTo>
                  <a:cubicBezTo>
                    <a:pt x="717" y="13215"/>
                    <a:pt x="1387" y="12575"/>
                    <a:pt x="2149" y="12026"/>
                  </a:cubicBezTo>
                  <a:cubicBezTo>
                    <a:pt x="2615" y="11698"/>
                    <a:pt x="3117" y="11517"/>
                    <a:pt x="3657" y="11517"/>
                  </a:cubicBezTo>
                  <a:cubicBezTo>
                    <a:pt x="3718" y="11517"/>
                    <a:pt x="3779" y="11519"/>
                    <a:pt x="3840" y="11524"/>
                  </a:cubicBezTo>
                  <a:cubicBezTo>
                    <a:pt x="5151" y="11600"/>
                    <a:pt x="6400" y="11905"/>
                    <a:pt x="7497" y="12666"/>
                  </a:cubicBezTo>
                  <a:cubicBezTo>
                    <a:pt x="8365" y="13261"/>
                    <a:pt x="8518" y="14129"/>
                    <a:pt x="7985" y="15043"/>
                  </a:cubicBezTo>
                  <a:cubicBezTo>
                    <a:pt x="7741" y="15454"/>
                    <a:pt x="7329" y="15653"/>
                    <a:pt x="6903" y="15805"/>
                  </a:cubicBezTo>
                  <a:cubicBezTo>
                    <a:pt x="6354" y="16003"/>
                    <a:pt x="5806" y="16171"/>
                    <a:pt x="5273" y="16353"/>
                  </a:cubicBezTo>
                  <a:cubicBezTo>
                    <a:pt x="4678" y="16567"/>
                    <a:pt x="4099" y="16795"/>
                    <a:pt x="3490" y="16932"/>
                  </a:cubicBezTo>
                  <a:cubicBezTo>
                    <a:pt x="2967" y="17041"/>
                    <a:pt x="2439" y="17117"/>
                    <a:pt x="1909" y="17117"/>
                  </a:cubicBezTo>
                  <a:cubicBezTo>
                    <a:pt x="1543" y="17117"/>
                    <a:pt x="1175" y="17080"/>
                    <a:pt x="808" y="16993"/>
                  </a:cubicBezTo>
                  <a:cubicBezTo>
                    <a:pt x="504" y="16932"/>
                    <a:pt x="245" y="16795"/>
                    <a:pt x="1" y="16597"/>
                  </a:cubicBezTo>
                  <a:lnTo>
                    <a:pt x="1" y="20772"/>
                  </a:lnTo>
                  <a:cubicBezTo>
                    <a:pt x="1524" y="20421"/>
                    <a:pt x="3033" y="19949"/>
                    <a:pt x="4541" y="19553"/>
                  </a:cubicBezTo>
                  <a:cubicBezTo>
                    <a:pt x="6994" y="18898"/>
                    <a:pt x="9417" y="18090"/>
                    <a:pt x="11839" y="17359"/>
                  </a:cubicBezTo>
                  <a:cubicBezTo>
                    <a:pt x="11839" y="17359"/>
                    <a:pt x="11839" y="17359"/>
                    <a:pt x="11839" y="17344"/>
                  </a:cubicBezTo>
                  <a:cubicBezTo>
                    <a:pt x="12875" y="17024"/>
                    <a:pt x="13911" y="16734"/>
                    <a:pt x="14932" y="16384"/>
                  </a:cubicBezTo>
                  <a:cubicBezTo>
                    <a:pt x="15938" y="16033"/>
                    <a:pt x="16943" y="15668"/>
                    <a:pt x="17903" y="15195"/>
                  </a:cubicBezTo>
                  <a:cubicBezTo>
                    <a:pt x="18848" y="14738"/>
                    <a:pt x="19670" y="14114"/>
                    <a:pt x="20371" y="13352"/>
                  </a:cubicBezTo>
                  <a:cubicBezTo>
                    <a:pt x="21484" y="12179"/>
                    <a:pt x="21880" y="10838"/>
                    <a:pt x="21392" y="9253"/>
                  </a:cubicBezTo>
                  <a:cubicBezTo>
                    <a:pt x="20889" y="7638"/>
                    <a:pt x="20051" y="6222"/>
                    <a:pt x="18878" y="5033"/>
                  </a:cubicBezTo>
                  <a:cubicBezTo>
                    <a:pt x="17035" y="3190"/>
                    <a:pt x="14886" y="1849"/>
                    <a:pt x="12388" y="1072"/>
                  </a:cubicBezTo>
                  <a:cubicBezTo>
                    <a:pt x="10046" y="351"/>
                    <a:pt x="7661" y="0"/>
                    <a:pt x="523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a:off x="-216" y="4978460"/>
              <a:ext cx="267262" cy="163211"/>
            </a:xfrm>
            <a:custGeom>
              <a:rect b="b" l="l" r="r" t="t"/>
              <a:pathLst>
                <a:path extrusionOk="0" h="5090" w="8335">
                  <a:moveTo>
                    <a:pt x="3696" y="1292"/>
                  </a:moveTo>
                  <a:cubicBezTo>
                    <a:pt x="4150" y="1292"/>
                    <a:pt x="4609" y="1408"/>
                    <a:pt x="5044" y="1680"/>
                  </a:cubicBezTo>
                  <a:cubicBezTo>
                    <a:pt x="5273" y="1833"/>
                    <a:pt x="5257" y="2092"/>
                    <a:pt x="5029" y="2290"/>
                  </a:cubicBezTo>
                  <a:cubicBezTo>
                    <a:pt x="4815" y="2473"/>
                    <a:pt x="4541" y="2503"/>
                    <a:pt x="4297" y="2549"/>
                  </a:cubicBezTo>
                  <a:cubicBezTo>
                    <a:pt x="3627" y="2655"/>
                    <a:pt x="2987" y="2838"/>
                    <a:pt x="2332" y="2975"/>
                  </a:cubicBezTo>
                  <a:cubicBezTo>
                    <a:pt x="2290" y="2985"/>
                    <a:pt x="2250" y="2989"/>
                    <a:pt x="2212" y="2989"/>
                  </a:cubicBezTo>
                  <a:cubicBezTo>
                    <a:pt x="1945" y="2989"/>
                    <a:pt x="1782" y="2764"/>
                    <a:pt x="1875" y="2457"/>
                  </a:cubicBezTo>
                  <a:cubicBezTo>
                    <a:pt x="1982" y="2092"/>
                    <a:pt x="2210" y="1787"/>
                    <a:pt x="2545" y="1604"/>
                  </a:cubicBezTo>
                  <a:cubicBezTo>
                    <a:pt x="2728" y="1513"/>
                    <a:pt x="2911" y="1452"/>
                    <a:pt x="3155" y="1345"/>
                  </a:cubicBezTo>
                  <a:cubicBezTo>
                    <a:pt x="3333" y="1310"/>
                    <a:pt x="3514" y="1292"/>
                    <a:pt x="3696" y="1292"/>
                  </a:cubicBezTo>
                  <a:close/>
                  <a:moveTo>
                    <a:pt x="3705" y="0"/>
                  </a:moveTo>
                  <a:cubicBezTo>
                    <a:pt x="3317" y="0"/>
                    <a:pt x="2941" y="64"/>
                    <a:pt x="2591" y="279"/>
                  </a:cubicBezTo>
                  <a:cubicBezTo>
                    <a:pt x="1753" y="751"/>
                    <a:pt x="1067" y="1421"/>
                    <a:pt x="427" y="2137"/>
                  </a:cubicBezTo>
                  <a:cubicBezTo>
                    <a:pt x="260" y="2320"/>
                    <a:pt x="108" y="2534"/>
                    <a:pt x="1" y="2762"/>
                  </a:cubicBezTo>
                  <a:lnTo>
                    <a:pt x="1" y="4530"/>
                  </a:lnTo>
                  <a:cubicBezTo>
                    <a:pt x="138" y="4651"/>
                    <a:pt x="351" y="4758"/>
                    <a:pt x="626" y="4880"/>
                  </a:cubicBezTo>
                  <a:cubicBezTo>
                    <a:pt x="702" y="4910"/>
                    <a:pt x="793" y="4941"/>
                    <a:pt x="869" y="4956"/>
                  </a:cubicBezTo>
                  <a:cubicBezTo>
                    <a:pt x="1262" y="5051"/>
                    <a:pt x="1659" y="5090"/>
                    <a:pt x="2055" y="5090"/>
                  </a:cubicBezTo>
                  <a:cubicBezTo>
                    <a:pt x="2489" y="5090"/>
                    <a:pt x="2923" y="5043"/>
                    <a:pt x="3353" y="4971"/>
                  </a:cubicBezTo>
                  <a:cubicBezTo>
                    <a:pt x="4084" y="4834"/>
                    <a:pt x="4770" y="4530"/>
                    <a:pt x="5455" y="4331"/>
                  </a:cubicBezTo>
                  <a:cubicBezTo>
                    <a:pt x="5851" y="4194"/>
                    <a:pt x="6232" y="4072"/>
                    <a:pt x="6613" y="3935"/>
                  </a:cubicBezTo>
                  <a:cubicBezTo>
                    <a:pt x="6857" y="3844"/>
                    <a:pt x="7147" y="3813"/>
                    <a:pt x="7360" y="3646"/>
                  </a:cubicBezTo>
                  <a:cubicBezTo>
                    <a:pt x="8304" y="2960"/>
                    <a:pt x="8335" y="1848"/>
                    <a:pt x="7375" y="1132"/>
                  </a:cubicBezTo>
                  <a:cubicBezTo>
                    <a:pt x="6415" y="431"/>
                    <a:pt x="5288" y="142"/>
                    <a:pt x="4115" y="20"/>
                  </a:cubicBezTo>
                  <a:cubicBezTo>
                    <a:pt x="3977" y="8"/>
                    <a:pt x="3840" y="0"/>
                    <a:pt x="3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a:off x="374015" y="4589704"/>
              <a:ext cx="67946" cy="44987"/>
            </a:xfrm>
            <a:custGeom>
              <a:rect b="b" l="l" r="r" t="t"/>
              <a:pathLst>
                <a:path extrusionOk="0" h="1403" w="2119">
                  <a:moveTo>
                    <a:pt x="1143" y="0"/>
                  </a:moveTo>
                  <a:cubicBezTo>
                    <a:pt x="1099" y="0"/>
                    <a:pt x="1054" y="5"/>
                    <a:pt x="1006" y="16"/>
                  </a:cubicBezTo>
                  <a:cubicBezTo>
                    <a:pt x="595" y="107"/>
                    <a:pt x="305" y="382"/>
                    <a:pt x="1" y="702"/>
                  </a:cubicBezTo>
                  <a:cubicBezTo>
                    <a:pt x="732" y="900"/>
                    <a:pt x="1402" y="1143"/>
                    <a:pt x="2118" y="1402"/>
                  </a:cubicBezTo>
                  <a:cubicBezTo>
                    <a:pt x="1951" y="991"/>
                    <a:pt x="1844" y="625"/>
                    <a:pt x="1631" y="305"/>
                  </a:cubicBezTo>
                  <a:cubicBezTo>
                    <a:pt x="1517" y="116"/>
                    <a:pt x="1352" y="0"/>
                    <a:pt x="1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a:off x="308570" y="4515185"/>
              <a:ext cx="192005" cy="144902"/>
            </a:xfrm>
            <a:custGeom>
              <a:rect b="b" l="l" r="r" t="t"/>
              <a:pathLst>
                <a:path extrusionOk="0" h="4519" w="5988">
                  <a:moveTo>
                    <a:pt x="3286" y="1"/>
                  </a:moveTo>
                  <a:cubicBezTo>
                    <a:pt x="3014" y="1"/>
                    <a:pt x="2729" y="74"/>
                    <a:pt x="2438" y="222"/>
                  </a:cubicBezTo>
                  <a:cubicBezTo>
                    <a:pt x="1402" y="755"/>
                    <a:pt x="747" y="1670"/>
                    <a:pt x="0" y="2568"/>
                  </a:cubicBezTo>
                  <a:cubicBezTo>
                    <a:pt x="533" y="2675"/>
                    <a:pt x="1006" y="2782"/>
                    <a:pt x="1478" y="2888"/>
                  </a:cubicBezTo>
                  <a:cubicBezTo>
                    <a:pt x="1508" y="2888"/>
                    <a:pt x="1524" y="2888"/>
                    <a:pt x="1539" y="2904"/>
                  </a:cubicBezTo>
                  <a:cubicBezTo>
                    <a:pt x="1567" y="2914"/>
                    <a:pt x="1592" y="2919"/>
                    <a:pt x="1615" y="2919"/>
                  </a:cubicBezTo>
                  <a:cubicBezTo>
                    <a:pt x="1689" y="2919"/>
                    <a:pt x="1736" y="2867"/>
                    <a:pt x="1783" y="2797"/>
                  </a:cubicBezTo>
                  <a:cubicBezTo>
                    <a:pt x="1996" y="2538"/>
                    <a:pt x="2255" y="2340"/>
                    <a:pt x="2544" y="2188"/>
                  </a:cubicBezTo>
                  <a:cubicBezTo>
                    <a:pt x="2778" y="2068"/>
                    <a:pt x="3018" y="1993"/>
                    <a:pt x="3240" y="1993"/>
                  </a:cubicBezTo>
                  <a:cubicBezTo>
                    <a:pt x="3585" y="1993"/>
                    <a:pt x="3886" y="2173"/>
                    <a:pt x="4053" y="2645"/>
                  </a:cubicBezTo>
                  <a:cubicBezTo>
                    <a:pt x="4129" y="2888"/>
                    <a:pt x="4220" y="3117"/>
                    <a:pt x="4342" y="3345"/>
                  </a:cubicBezTo>
                  <a:cubicBezTo>
                    <a:pt x="4434" y="3528"/>
                    <a:pt x="4434" y="3803"/>
                    <a:pt x="4616" y="3894"/>
                  </a:cubicBezTo>
                  <a:cubicBezTo>
                    <a:pt x="5058" y="4122"/>
                    <a:pt x="5515" y="4305"/>
                    <a:pt x="5988" y="4519"/>
                  </a:cubicBezTo>
                  <a:cubicBezTo>
                    <a:pt x="5972" y="4397"/>
                    <a:pt x="5972" y="4305"/>
                    <a:pt x="5957" y="4214"/>
                  </a:cubicBezTo>
                  <a:cubicBezTo>
                    <a:pt x="5805" y="3544"/>
                    <a:pt x="5637" y="2858"/>
                    <a:pt x="5409" y="2218"/>
                  </a:cubicBezTo>
                  <a:cubicBezTo>
                    <a:pt x="5211" y="1670"/>
                    <a:pt x="4952" y="1151"/>
                    <a:pt x="4571" y="679"/>
                  </a:cubicBezTo>
                  <a:cubicBezTo>
                    <a:pt x="4210" y="231"/>
                    <a:pt x="3769" y="1"/>
                    <a:pt x="3286"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a:off x="-216" y="4500659"/>
              <a:ext cx="717711" cy="788190"/>
            </a:xfrm>
            <a:custGeom>
              <a:rect b="b" l="l" r="r" t="t"/>
              <a:pathLst>
                <a:path extrusionOk="0" h="24581" w="22383">
                  <a:moveTo>
                    <a:pt x="12815" y="2777"/>
                  </a:moveTo>
                  <a:cubicBezTo>
                    <a:pt x="13023" y="2777"/>
                    <a:pt x="13189" y="2891"/>
                    <a:pt x="13302" y="3067"/>
                  </a:cubicBezTo>
                  <a:cubicBezTo>
                    <a:pt x="13515" y="3402"/>
                    <a:pt x="13622" y="3768"/>
                    <a:pt x="13789" y="4179"/>
                  </a:cubicBezTo>
                  <a:cubicBezTo>
                    <a:pt x="13073" y="3920"/>
                    <a:pt x="12403" y="3677"/>
                    <a:pt x="11672" y="3479"/>
                  </a:cubicBezTo>
                  <a:cubicBezTo>
                    <a:pt x="11976" y="3159"/>
                    <a:pt x="12266" y="2884"/>
                    <a:pt x="12677" y="2793"/>
                  </a:cubicBezTo>
                  <a:cubicBezTo>
                    <a:pt x="12725" y="2782"/>
                    <a:pt x="12771" y="2777"/>
                    <a:pt x="12815" y="2777"/>
                  </a:cubicBezTo>
                  <a:close/>
                  <a:moveTo>
                    <a:pt x="12895" y="443"/>
                  </a:moveTo>
                  <a:cubicBezTo>
                    <a:pt x="13384" y="443"/>
                    <a:pt x="13837" y="680"/>
                    <a:pt x="14201" y="1132"/>
                  </a:cubicBezTo>
                  <a:cubicBezTo>
                    <a:pt x="14566" y="1589"/>
                    <a:pt x="14825" y="2123"/>
                    <a:pt x="15024" y="2671"/>
                  </a:cubicBezTo>
                  <a:cubicBezTo>
                    <a:pt x="15267" y="3311"/>
                    <a:pt x="15435" y="3981"/>
                    <a:pt x="15572" y="4667"/>
                  </a:cubicBezTo>
                  <a:cubicBezTo>
                    <a:pt x="15602" y="4758"/>
                    <a:pt x="15602" y="4850"/>
                    <a:pt x="15602" y="4972"/>
                  </a:cubicBezTo>
                  <a:cubicBezTo>
                    <a:pt x="15145" y="4758"/>
                    <a:pt x="14673" y="4575"/>
                    <a:pt x="14246" y="4347"/>
                  </a:cubicBezTo>
                  <a:cubicBezTo>
                    <a:pt x="14064" y="4240"/>
                    <a:pt x="14064" y="3981"/>
                    <a:pt x="13972" y="3798"/>
                  </a:cubicBezTo>
                  <a:cubicBezTo>
                    <a:pt x="13850" y="3570"/>
                    <a:pt x="13759" y="3341"/>
                    <a:pt x="13683" y="3098"/>
                  </a:cubicBezTo>
                  <a:cubicBezTo>
                    <a:pt x="13516" y="2626"/>
                    <a:pt x="13215" y="2446"/>
                    <a:pt x="12870" y="2446"/>
                  </a:cubicBezTo>
                  <a:cubicBezTo>
                    <a:pt x="12648" y="2446"/>
                    <a:pt x="12408" y="2521"/>
                    <a:pt x="12174" y="2641"/>
                  </a:cubicBezTo>
                  <a:cubicBezTo>
                    <a:pt x="11885" y="2778"/>
                    <a:pt x="11626" y="2991"/>
                    <a:pt x="11413" y="3250"/>
                  </a:cubicBezTo>
                  <a:cubicBezTo>
                    <a:pt x="11357" y="3317"/>
                    <a:pt x="11309" y="3359"/>
                    <a:pt x="11246" y="3359"/>
                  </a:cubicBezTo>
                  <a:cubicBezTo>
                    <a:pt x="11223" y="3359"/>
                    <a:pt x="11197" y="3354"/>
                    <a:pt x="11169" y="3341"/>
                  </a:cubicBezTo>
                  <a:cubicBezTo>
                    <a:pt x="11154" y="3341"/>
                    <a:pt x="11123" y="3341"/>
                    <a:pt x="11108" y="3326"/>
                  </a:cubicBezTo>
                  <a:cubicBezTo>
                    <a:pt x="10636" y="3235"/>
                    <a:pt x="10163" y="3128"/>
                    <a:pt x="9630" y="3021"/>
                  </a:cubicBezTo>
                  <a:cubicBezTo>
                    <a:pt x="10377" y="2123"/>
                    <a:pt x="11032" y="1193"/>
                    <a:pt x="12068" y="660"/>
                  </a:cubicBezTo>
                  <a:cubicBezTo>
                    <a:pt x="12348" y="514"/>
                    <a:pt x="12627" y="443"/>
                    <a:pt x="12895" y="443"/>
                  </a:cubicBezTo>
                  <a:close/>
                  <a:moveTo>
                    <a:pt x="12931" y="0"/>
                  </a:moveTo>
                  <a:cubicBezTo>
                    <a:pt x="12435" y="0"/>
                    <a:pt x="11911" y="172"/>
                    <a:pt x="11382" y="523"/>
                  </a:cubicBezTo>
                  <a:cubicBezTo>
                    <a:pt x="10514" y="1117"/>
                    <a:pt x="9843" y="1894"/>
                    <a:pt x="9295" y="2778"/>
                  </a:cubicBezTo>
                  <a:cubicBezTo>
                    <a:pt x="9214" y="2898"/>
                    <a:pt x="9134" y="2948"/>
                    <a:pt x="9002" y="2948"/>
                  </a:cubicBezTo>
                  <a:cubicBezTo>
                    <a:pt x="8984" y="2948"/>
                    <a:pt x="8965" y="2947"/>
                    <a:pt x="8944" y="2945"/>
                  </a:cubicBezTo>
                  <a:cubicBezTo>
                    <a:pt x="7899" y="2780"/>
                    <a:pt x="6854" y="2714"/>
                    <a:pt x="5797" y="2714"/>
                  </a:cubicBezTo>
                  <a:cubicBezTo>
                    <a:pt x="5683" y="2714"/>
                    <a:pt x="5569" y="2715"/>
                    <a:pt x="5455" y="2717"/>
                  </a:cubicBezTo>
                  <a:cubicBezTo>
                    <a:pt x="3612" y="2732"/>
                    <a:pt x="1783" y="2869"/>
                    <a:pt x="1" y="3296"/>
                  </a:cubicBezTo>
                  <a:lnTo>
                    <a:pt x="1" y="3768"/>
                  </a:lnTo>
                  <a:cubicBezTo>
                    <a:pt x="260" y="3692"/>
                    <a:pt x="519" y="3616"/>
                    <a:pt x="793" y="3555"/>
                  </a:cubicBezTo>
                  <a:cubicBezTo>
                    <a:pt x="1814" y="3296"/>
                    <a:pt x="2850" y="3296"/>
                    <a:pt x="3886" y="3235"/>
                  </a:cubicBezTo>
                  <a:cubicBezTo>
                    <a:pt x="4336" y="3211"/>
                    <a:pt x="4785" y="3199"/>
                    <a:pt x="5232" y="3199"/>
                  </a:cubicBezTo>
                  <a:cubicBezTo>
                    <a:pt x="7661" y="3199"/>
                    <a:pt x="10046" y="3550"/>
                    <a:pt x="12388" y="4271"/>
                  </a:cubicBezTo>
                  <a:cubicBezTo>
                    <a:pt x="14886" y="5048"/>
                    <a:pt x="17035" y="6389"/>
                    <a:pt x="18863" y="8232"/>
                  </a:cubicBezTo>
                  <a:cubicBezTo>
                    <a:pt x="20051" y="9421"/>
                    <a:pt x="20889" y="10837"/>
                    <a:pt x="21392" y="12452"/>
                  </a:cubicBezTo>
                  <a:cubicBezTo>
                    <a:pt x="21880" y="14037"/>
                    <a:pt x="21484" y="15378"/>
                    <a:pt x="20371" y="16551"/>
                  </a:cubicBezTo>
                  <a:cubicBezTo>
                    <a:pt x="19655" y="17313"/>
                    <a:pt x="18848" y="17937"/>
                    <a:pt x="17903" y="18394"/>
                  </a:cubicBezTo>
                  <a:cubicBezTo>
                    <a:pt x="16943" y="18867"/>
                    <a:pt x="15938" y="19232"/>
                    <a:pt x="14932" y="19583"/>
                  </a:cubicBezTo>
                  <a:cubicBezTo>
                    <a:pt x="13911" y="19933"/>
                    <a:pt x="12875" y="20223"/>
                    <a:pt x="11839" y="20558"/>
                  </a:cubicBezTo>
                  <a:cubicBezTo>
                    <a:pt x="9417" y="21305"/>
                    <a:pt x="6994" y="22097"/>
                    <a:pt x="4541" y="22752"/>
                  </a:cubicBezTo>
                  <a:cubicBezTo>
                    <a:pt x="3033" y="23163"/>
                    <a:pt x="1524" y="23620"/>
                    <a:pt x="1" y="23971"/>
                  </a:cubicBezTo>
                  <a:lnTo>
                    <a:pt x="1" y="24580"/>
                  </a:lnTo>
                  <a:cubicBezTo>
                    <a:pt x="290" y="24504"/>
                    <a:pt x="595" y="24413"/>
                    <a:pt x="885" y="24306"/>
                  </a:cubicBezTo>
                  <a:cubicBezTo>
                    <a:pt x="1083" y="24230"/>
                    <a:pt x="1296" y="24184"/>
                    <a:pt x="1509" y="24138"/>
                  </a:cubicBezTo>
                  <a:cubicBezTo>
                    <a:pt x="2439" y="24001"/>
                    <a:pt x="3353" y="23788"/>
                    <a:pt x="4267" y="23544"/>
                  </a:cubicBezTo>
                  <a:cubicBezTo>
                    <a:pt x="5471" y="23239"/>
                    <a:pt x="6659" y="22889"/>
                    <a:pt x="7817" y="22462"/>
                  </a:cubicBezTo>
                  <a:cubicBezTo>
                    <a:pt x="8594" y="22249"/>
                    <a:pt x="9371" y="22021"/>
                    <a:pt x="10148" y="21823"/>
                  </a:cubicBezTo>
                  <a:cubicBezTo>
                    <a:pt x="11870" y="21365"/>
                    <a:pt x="13546" y="20832"/>
                    <a:pt x="15206" y="20192"/>
                  </a:cubicBezTo>
                  <a:cubicBezTo>
                    <a:pt x="16181" y="19811"/>
                    <a:pt x="17141" y="19400"/>
                    <a:pt x="18116" y="18989"/>
                  </a:cubicBezTo>
                  <a:cubicBezTo>
                    <a:pt x="18924" y="18653"/>
                    <a:pt x="19686" y="18242"/>
                    <a:pt x="20356" y="17663"/>
                  </a:cubicBezTo>
                  <a:cubicBezTo>
                    <a:pt x="21849" y="16399"/>
                    <a:pt x="22382" y="14784"/>
                    <a:pt x="22032" y="12879"/>
                  </a:cubicBezTo>
                  <a:cubicBezTo>
                    <a:pt x="21712" y="11005"/>
                    <a:pt x="20722" y="9436"/>
                    <a:pt x="19472" y="8019"/>
                  </a:cubicBezTo>
                  <a:cubicBezTo>
                    <a:pt x="18634" y="7074"/>
                    <a:pt x="17598" y="6343"/>
                    <a:pt x="16578" y="5596"/>
                  </a:cubicBezTo>
                  <a:cubicBezTo>
                    <a:pt x="16501" y="5535"/>
                    <a:pt x="16349" y="5505"/>
                    <a:pt x="16380" y="5398"/>
                  </a:cubicBezTo>
                  <a:cubicBezTo>
                    <a:pt x="16456" y="5048"/>
                    <a:pt x="16303" y="4728"/>
                    <a:pt x="16227" y="4393"/>
                  </a:cubicBezTo>
                  <a:cubicBezTo>
                    <a:pt x="15968" y="3280"/>
                    <a:pt x="15602" y="2199"/>
                    <a:pt x="14963" y="1239"/>
                  </a:cubicBezTo>
                  <a:cubicBezTo>
                    <a:pt x="14414" y="421"/>
                    <a:pt x="13707" y="0"/>
                    <a:pt x="1293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a:off x="-216" y="4972496"/>
              <a:ext cx="273130" cy="179596"/>
            </a:xfrm>
            <a:custGeom>
              <a:rect b="b" l="l" r="r" t="t"/>
              <a:pathLst>
                <a:path extrusionOk="0" h="5601" w="8518">
                  <a:moveTo>
                    <a:pt x="3668" y="1"/>
                  </a:moveTo>
                  <a:cubicBezTo>
                    <a:pt x="3118" y="1"/>
                    <a:pt x="2616" y="182"/>
                    <a:pt x="2164" y="510"/>
                  </a:cubicBezTo>
                  <a:cubicBezTo>
                    <a:pt x="1387" y="1059"/>
                    <a:pt x="717" y="1714"/>
                    <a:pt x="108" y="2415"/>
                  </a:cubicBezTo>
                  <a:cubicBezTo>
                    <a:pt x="62" y="2461"/>
                    <a:pt x="31" y="2506"/>
                    <a:pt x="1" y="2552"/>
                  </a:cubicBezTo>
                  <a:lnTo>
                    <a:pt x="1" y="2948"/>
                  </a:lnTo>
                  <a:cubicBezTo>
                    <a:pt x="108" y="2720"/>
                    <a:pt x="260" y="2506"/>
                    <a:pt x="427" y="2323"/>
                  </a:cubicBezTo>
                  <a:cubicBezTo>
                    <a:pt x="1067" y="1607"/>
                    <a:pt x="1753" y="937"/>
                    <a:pt x="2591" y="465"/>
                  </a:cubicBezTo>
                  <a:cubicBezTo>
                    <a:pt x="2941" y="250"/>
                    <a:pt x="3325" y="186"/>
                    <a:pt x="3711" y="186"/>
                  </a:cubicBezTo>
                  <a:cubicBezTo>
                    <a:pt x="3846" y="186"/>
                    <a:pt x="3981" y="194"/>
                    <a:pt x="4115" y="206"/>
                  </a:cubicBezTo>
                  <a:cubicBezTo>
                    <a:pt x="5288" y="328"/>
                    <a:pt x="6415" y="617"/>
                    <a:pt x="7375" y="1318"/>
                  </a:cubicBezTo>
                  <a:cubicBezTo>
                    <a:pt x="8335" y="2034"/>
                    <a:pt x="8304" y="3146"/>
                    <a:pt x="7375" y="3832"/>
                  </a:cubicBezTo>
                  <a:cubicBezTo>
                    <a:pt x="7147" y="3999"/>
                    <a:pt x="6857" y="4030"/>
                    <a:pt x="6613" y="4121"/>
                  </a:cubicBezTo>
                  <a:cubicBezTo>
                    <a:pt x="6232" y="4258"/>
                    <a:pt x="5851" y="4380"/>
                    <a:pt x="5455" y="4517"/>
                  </a:cubicBezTo>
                  <a:cubicBezTo>
                    <a:pt x="4770" y="4716"/>
                    <a:pt x="4084" y="5020"/>
                    <a:pt x="3353" y="5157"/>
                  </a:cubicBezTo>
                  <a:cubicBezTo>
                    <a:pt x="2923" y="5229"/>
                    <a:pt x="2493" y="5276"/>
                    <a:pt x="2061" y="5276"/>
                  </a:cubicBezTo>
                  <a:cubicBezTo>
                    <a:pt x="1666" y="5276"/>
                    <a:pt x="1269" y="5237"/>
                    <a:pt x="869" y="5142"/>
                  </a:cubicBezTo>
                  <a:cubicBezTo>
                    <a:pt x="793" y="5112"/>
                    <a:pt x="702" y="5096"/>
                    <a:pt x="626" y="5066"/>
                  </a:cubicBezTo>
                  <a:cubicBezTo>
                    <a:pt x="351" y="4944"/>
                    <a:pt x="153" y="4837"/>
                    <a:pt x="1" y="4716"/>
                  </a:cubicBezTo>
                  <a:lnTo>
                    <a:pt x="1" y="5081"/>
                  </a:lnTo>
                  <a:cubicBezTo>
                    <a:pt x="245" y="5264"/>
                    <a:pt x="504" y="5401"/>
                    <a:pt x="808" y="5477"/>
                  </a:cubicBezTo>
                  <a:cubicBezTo>
                    <a:pt x="1175" y="5564"/>
                    <a:pt x="1543" y="5601"/>
                    <a:pt x="1909" y="5601"/>
                  </a:cubicBezTo>
                  <a:cubicBezTo>
                    <a:pt x="2439" y="5601"/>
                    <a:pt x="2967" y="5525"/>
                    <a:pt x="3490" y="5416"/>
                  </a:cubicBezTo>
                  <a:cubicBezTo>
                    <a:pt x="4099" y="5279"/>
                    <a:pt x="4678" y="5051"/>
                    <a:pt x="5273" y="4837"/>
                  </a:cubicBezTo>
                  <a:cubicBezTo>
                    <a:pt x="5806" y="4655"/>
                    <a:pt x="6354" y="4487"/>
                    <a:pt x="6903" y="4289"/>
                  </a:cubicBezTo>
                  <a:cubicBezTo>
                    <a:pt x="7329" y="4137"/>
                    <a:pt x="7741" y="3938"/>
                    <a:pt x="7985" y="3527"/>
                  </a:cubicBezTo>
                  <a:cubicBezTo>
                    <a:pt x="8518" y="2613"/>
                    <a:pt x="8365" y="1745"/>
                    <a:pt x="7497" y="1150"/>
                  </a:cubicBezTo>
                  <a:cubicBezTo>
                    <a:pt x="6400" y="389"/>
                    <a:pt x="5151" y="99"/>
                    <a:pt x="3856" y="8"/>
                  </a:cubicBezTo>
                  <a:cubicBezTo>
                    <a:pt x="3792" y="3"/>
                    <a:pt x="3730" y="1"/>
                    <a:pt x="36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a:off x="345670" y="4972207"/>
              <a:ext cx="19592" cy="16994"/>
            </a:xfrm>
            <a:custGeom>
              <a:rect b="b" l="l" r="r" t="t"/>
              <a:pathLst>
                <a:path extrusionOk="0" h="530" w="611">
                  <a:moveTo>
                    <a:pt x="327" y="0"/>
                  </a:moveTo>
                  <a:cubicBezTo>
                    <a:pt x="291" y="0"/>
                    <a:pt x="253" y="6"/>
                    <a:pt x="214" y="17"/>
                  </a:cubicBezTo>
                  <a:cubicBezTo>
                    <a:pt x="62" y="62"/>
                    <a:pt x="1" y="184"/>
                    <a:pt x="31" y="337"/>
                  </a:cubicBezTo>
                  <a:cubicBezTo>
                    <a:pt x="79" y="480"/>
                    <a:pt x="174" y="530"/>
                    <a:pt x="286" y="530"/>
                  </a:cubicBezTo>
                  <a:cubicBezTo>
                    <a:pt x="317" y="530"/>
                    <a:pt x="349" y="526"/>
                    <a:pt x="382" y="519"/>
                  </a:cubicBezTo>
                  <a:cubicBezTo>
                    <a:pt x="534" y="474"/>
                    <a:pt x="610" y="352"/>
                    <a:pt x="580" y="215"/>
                  </a:cubicBezTo>
                  <a:cubicBezTo>
                    <a:pt x="545" y="63"/>
                    <a:pt x="447" y="0"/>
                    <a:pt x="32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a:off x="395499" y="5031367"/>
              <a:ext cx="18598" cy="18373"/>
            </a:xfrm>
            <a:custGeom>
              <a:rect b="b" l="l" r="r" t="t"/>
              <a:pathLst>
                <a:path extrusionOk="0" h="573" w="580">
                  <a:moveTo>
                    <a:pt x="318" y="0"/>
                  </a:moveTo>
                  <a:cubicBezTo>
                    <a:pt x="289" y="0"/>
                    <a:pt x="259" y="5"/>
                    <a:pt x="230" y="15"/>
                  </a:cubicBezTo>
                  <a:cubicBezTo>
                    <a:pt x="47" y="76"/>
                    <a:pt x="1" y="213"/>
                    <a:pt x="31" y="396"/>
                  </a:cubicBezTo>
                  <a:cubicBezTo>
                    <a:pt x="68" y="519"/>
                    <a:pt x="155" y="573"/>
                    <a:pt x="267" y="573"/>
                  </a:cubicBezTo>
                  <a:cubicBezTo>
                    <a:pt x="294" y="573"/>
                    <a:pt x="322" y="570"/>
                    <a:pt x="351" y="564"/>
                  </a:cubicBezTo>
                  <a:cubicBezTo>
                    <a:pt x="519" y="487"/>
                    <a:pt x="580" y="366"/>
                    <a:pt x="534" y="183"/>
                  </a:cubicBezTo>
                  <a:cubicBezTo>
                    <a:pt x="510" y="64"/>
                    <a:pt x="421" y="0"/>
                    <a:pt x="31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a:off x="321268" y="5038614"/>
              <a:ext cx="14686" cy="12666"/>
            </a:xfrm>
            <a:custGeom>
              <a:rect b="b" l="l" r="r" t="t"/>
              <a:pathLst>
                <a:path extrusionOk="0" h="395" w="458">
                  <a:moveTo>
                    <a:pt x="248" y="0"/>
                  </a:moveTo>
                  <a:cubicBezTo>
                    <a:pt x="222" y="0"/>
                    <a:pt x="195" y="6"/>
                    <a:pt x="168" y="18"/>
                  </a:cubicBezTo>
                  <a:cubicBezTo>
                    <a:pt x="46" y="48"/>
                    <a:pt x="0" y="155"/>
                    <a:pt x="46" y="261"/>
                  </a:cubicBezTo>
                  <a:cubicBezTo>
                    <a:pt x="69" y="355"/>
                    <a:pt x="137" y="394"/>
                    <a:pt x="222" y="394"/>
                  </a:cubicBezTo>
                  <a:cubicBezTo>
                    <a:pt x="248" y="394"/>
                    <a:pt x="276" y="391"/>
                    <a:pt x="305" y="383"/>
                  </a:cubicBezTo>
                  <a:cubicBezTo>
                    <a:pt x="412" y="338"/>
                    <a:pt x="457" y="246"/>
                    <a:pt x="412" y="140"/>
                  </a:cubicBezTo>
                  <a:cubicBezTo>
                    <a:pt x="389" y="49"/>
                    <a:pt x="324" y="0"/>
                    <a:pt x="2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a:off x="219654" y="4801172"/>
              <a:ext cx="106039" cy="102993"/>
            </a:xfrm>
            <a:custGeom>
              <a:rect b="b" l="l" r="r" t="t"/>
              <a:pathLst>
                <a:path extrusionOk="0" h="3212" w="3307">
                  <a:moveTo>
                    <a:pt x="1636" y="402"/>
                  </a:moveTo>
                  <a:cubicBezTo>
                    <a:pt x="1786" y="402"/>
                    <a:pt x="1938" y="426"/>
                    <a:pt x="2072" y="460"/>
                  </a:cubicBezTo>
                  <a:cubicBezTo>
                    <a:pt x="2849" y="658"/>
                    <a:pt x="3047" y="1694"/>
                    <a:pt x="2605" y="2288"/>
                  </a:cubicBezTo>
                  <a:cubicBezTo>
                    <a:pt x="2361" y="2619"/>
                    <a:pt x="2047" y="2792"/>
                    <a:pt x="1672" y="2792"/>
                  </a:cubicBezTo>
                  <a:cubicBezTo>
                    <a:pt x="1581" y="2792"/>
                    <a:pt x="1485" y="2781"/>
                    <a:pt x="1387" y="2761"/>
                  </a:cubicBezTo>
                  <a:cubicBezTo>
                    <a:pt x="853" y="2654"/>
                    <a:pt x="503" y="2227"/>
                    <a:pt x="472" y="1694"/>
                  </a:cubicBezTo>
                  <a:cubicBezTo>
                    <a:pt x="457" y="1161"/>
                    <a:pt x="792" y="643"/>
                    <a:pt x="1280" y="460"/>
                  </a:cubicBezTo>
                  <a:cubicBezTo>
                    <a:pt x="1390" y="419"/>
                    <a:pt x="1512" y="402"/>
                    <a:pt x="1636" y="402"/>
                  </a:cubicBezTo>
                  <a:close/>
                  <a:moveTo>
                    <a:pt x="1626" y="1"/>
                  </a:moveTo>
                  <a:cubicBezTo>
                    <a:pt x="1485" y="1"/>
                    <a:pt x="1343" y="21"/>
                    <a:pt x="1204" y="64"/>
                  </a:cubicBezTo>
                  <a:cubicBezTo>
                    <a:pt x="427" y="323"/>
                    <a:pt x="0" y="1100"/>
                    <a:pt x="168" y="1923"/>
                  </a:cubicBezTo>
                  <a:cubicBezTo>
                    <a:pt x="324" y="2620"/>
                    <a:pt x="1040" y="3211"/>
                    <a:pt x="1717" y="3211"/>
                  </a:cubicBezTo>
                  <a:cubicBezTo>
                    <a:pt x="1764" y="3211"/>
                    <a:pt x="1812" y="3208"/>
                    <a:pt x="1859" y="3202"/>
                  </a:cubicBezTo>
                  <a:cubicBezTo>
                    <a:pt x="2468" y="3111"/>
                    <a:pt x="2925" y="2806"/>
                    <a:pt x="3154" y="2212"/>
                  </a:cubicBezTo>
                  <a:cubicBezTo>
                    <a:pt x="3291" y="1816"/>
                    <a:pt x="3306" y="1374"/>
                    <a:pt x="3123" y="993"/>
                  </a:cubicBezTo>
                  <a:cubicBezTo>
                    <a:pt x="3062" y="841"/>
                    <a:pt x="2956" y="688"/>
                    <a:pt x="2849" y="567"/>
                  </a:cubicBezTo>
                  <a:cubicBezTo>
                    <a:pt x="2534" y="217"/>
                    <a:pt x="2085" y="1"/>
                    <a:pt x="16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a:off x="215742" y="4793894"/>
              <a:ext cx="116781" cy="115915"/>
            </a:xfrm>
            <a:custGeom>
              <a:rect b="b" l="l" r="r" t="t"/>
              <a:pathLst>
                <a:path extrusionOk="0" h="3615" w="3642">
                  <a:moveTo>
                    <a:pt x="1736" y="230"/>
                  </a:moveTo>
                  <a:cubicBezTo>
                    <a:pt x="2200" y="230"/>
                    <a:pt x="2654" y="453"/>
                    <a:pt x="2971" y="794"/>
                  </a:cubicBezTo>
                  <a:cubicBezTo>
                    <a:pt x="3078" y="915"/>
                    <a:pt x="3184" y="1068"/>
                    <a:pt x="3245" y="1220"/>
                  </a:cubicBezTo>
                  <a:cubicBezTo>
                    <a:pt x="3428" y="1616"/>
                    <a:pt x="3413" y="2043"/>
                    <a:pt x="3276" y="2439"/>
                  </a:cubicBezTo>
                  <a:cubicBezTo>
                    <a:pt x="3047" y="3033"/>
                    <a:pt x="2590" y="3338"/>
                    <a:pt x="1981" y="3429"/>
                  </a:cubicBezTo>
                  <a:cubicBezTo>
                    <a:pt x="1934" y="3435"/>
                    <a:pt x="1886" y="3438"/>
                    <a:pt x="1839" y="3438"/>
                  </a:cubicBezTo>
                  <a:cubicBezTo>
                    <a:pt x="1162" y="3438"/>
                    <a:pt x="446" y="2847"/>
                    <a:pt x="290" y="2150"/>
                  </a:cubicBezTo>
                  <a:cubicBezTo>
                    <a:pt x="122" y="1327"/>
                    <a:pt x="549" y="550"/>
                    <a:pt x="1326" y="291"/>
                  </a:cubicBezTo>
                  <a:cubicBezTo>
                    <a:pt x="1461" y="249"/>
                    <a:pt x="1599" y="230"/>
                    <a:pt x="1736" y="230"/>
                  </a:cubicBezTo>
                  <a:close/>
                  <a:moveTo>
                    <a:pt x="1753" y="0"/>
                  </a:moveTo>
                  <a:cubicBezTo>
                    <a:pt x="1732" y="0"/>
                    <a:pt x="1712" y="1"/>
                    <a:pt x="1691" y="1"/>
                  </a:cubicBezTo>
                  <a:cubicBezTo>
                    <a:pt x="731" y="32"/>
                    <a:pt x="0" y="885"/>
                    <a:pt x="46" y="1860"/>
                  </a:cubicBezTo>
                  <a:cubicBezTo>
                    <a:pt x="90" y="2838"/>
                    <a:pt x="898" y="3614"/>
                    <a:pt x="1868" y="3614"/>
                  </a:cubicBezTo>
                  <a:cubicBezTo>
                    <a:pt x="1895" y="3614"/>
                    <a:pt x="1923" y="3613"/>
                    <a:pt x="1950" y="3612"/>
                  </a:cubicBezTo>
                  <a:cubicBezTo>
                    <a:pt x="2773" y="3597"/>
                    <a:pt x="3642" y="2911"/>
                    <a:pt x="3581" y="1769"/>
                  </a:cubicBezTo>
                  <a:cubicBezTo>
                    <a:pt x="3536" y="724"/>
                    <a:pt x="2745" y="0"/>
                    <a:pt x="175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a:off x="234308" y="4814062"/>
              <a:ext cx="83080" cy="76635"/>
            </a:xfrm>
            <a:custGeom>
              <a:rect b="b" l="l" r="r" t="t"/>
              <a:pathLst>
                <a:path extrusionOk="0" h="2390" w="2591">
                  <a:moveTo>
                    <a:pt x="1179" y="0"/>
                  </a:moveTo>
                  <a:cubicBezTo>
                    <a:pt x="1055" y="0"/>
                    <a:pt x="933" y="17"/>
                    <a:pt x="823" y="58"/>
                  </a:cubicBezTo>
                  <a:cubicBezTo>
                    <a:pt x="335" y="241"/>
                    <a:pt x="0" y="744"/>
                    <a:pt x="15" y="1292"/>
                  </a:cubicBezTo>
                  <a:cubicBezTo>
                    <a:pt x="46" y="1825"/>
                    <a:pt x="396" y="2252"/>
                    <a:pt x="930" y="2359"/>
                  </a:cubicBezTo>
                  <a:cubicBezTo>
                    <a:pt x="1028" y="2379"/>
                    <a:pt x="1124" y="2390"/>
                    <a:pt x="1215" y="2390"/>
                  </a:cubicBezTo>
                  <a:cubicBezTo>
                    <a:pt x="1590" y="2390"/>
                    <a:pt x="1904" y="2217"/>
                    <a:pt x="2148" y="1886"/>
                  </a:cubicBezTo>
                  <a:cubicBezTo>
                    <a:pt x="2590" y="1292"/>
                    <a:pt x="2392" y="256"/>
                    <a:pt x="1615" y="58"/>
                  </a:cubicBezTo>
                  <a:cubicBezTo>
                    <a:pt x="1481" y="24"/>
                    <a:pt x="1329" y="0"/>
                    <a:pt x="11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6"/>
            <p:cNvSpPr/>
            <p:nvPr/>
          </p:nvSpPr>
          <p:spPr>
            <a:xfrm>
              <a:off x="56892" y="5019856"/>
              <a:ext cx="111971" cy="54478"/>
            </a:xfrm>
            <a:custGeom>
              <a:rect b="b" l="l" r="r" t="t"/>
              <a:pathLst>
                <a:path extrusionOk="0" h="1699" w="3492">
                  <a:moveTo>
                    <a:pt x="1915" y="1"/>
                  </a:moveTo>
                  <a:cubicBezTo>
                    <a:pt x="1733" y="1"/>
                    <a:pt x="1552" y="19"/>
                    <a:pt x="1374" y="54"/>
                  </a:cubicBezTo>
                  <a:cubicBezTo>
                    <a:pt x="1130" y="161"/>
                    <a:pt x="932" y="222"/>
                    <a:pt x="764" y="313"/>
                  </a:cubicBezTo>
                  <a:cubicBezTo>
                    <a:pt x="429" y="496"/>
                    <a:pt x="201" y="801"/>
                    <a:pt x="94" y="1166"/>
                  </a:cubicBezTo>
                  <a:cubicBezTo>
                    <a:pt x="1" y="1473"/>
                    <a:pt x="164" y="1698"/>
                    <a:pt x="431" y="1698"/>
                  </a:cubicBezTo>
                  <a:cubicBezTo>
                    <a:pt x="469" y="1698"/>
                    <a:pt x="509" y="1694"/>
                    <a:pt x="551" y="1684"/>
                  </a:cubicBezTo>
                  <a:cubicBezTo>
                    <a:pt x="1206" y="1547"/>
                    <a:pt x="1846" y="1364"/>
                    <a:pt x="2516" y="1258"/>
                  </a:cubicBezTo>
                  <a:cubicBezTo>
                    <a:pt x="2760" y="1212"/>
                    <a:pt x="3034" y="1182"/>
                    <a:pt x="3248" y="999"/>
                  </a:cubicBezTo>
                  <a:cubicBezTo>
                    <a:pt x="3476" y="801"/>
                    <a:pt x="3492" y="542"/>
                    <a:pt x="3263" y="389"/>
                  </a:cubicBezTo>
                  <a:cubicBezTo>
                    <a:pt x="2828" y="117"/>
                    <a:pt x="2369" y="1"/>
                    <a:pt x="19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6"/>
            <p:cNvSpPr/>
            <p:nvPr/>
          </p:nvSpPr>
          <p:spPr>
            <a:xfrm>
              <a:off x="8157922" y="4466093"/>
              <a:ext cx="559919" cy="539654"/>
            </a:xfrm>
            <a:custGeom>
              <a:rect b="b" l="l" r="r" t="t"/>
              <a:pathLst>
                <a:path extrusionOk="0" h="16830" w="17462">
                  <a:moveTo>
                    <a:pt x="12662" y="1"/>
                  </a:moveTo>
                  <a:cubicBezTo>
                    <a:pt x="12540" y="16"/>
                    <a:pt x="12418" y="31"/>
                    <a:pt x="12311" y="47"/>
                  </a:cubicBezTo>
                  <a:cubicBezTo>
                    <a:pt x="12296" y="47"/>
                    <a:pt x="12296" y="62"/>
                    <a:pt x="12281" y="62"/>
                  </a:cubicBezTo>
                  <a:cubicBezTo>
                    <a:pt x="12037" y="108"/>
                    <a:pt x="11793" y="230"/>
                    <a:pt x="11580" y="382"/>
                  </a:cubicBezTo>
                  <a:cubicBezTo>
                    <a:pt x="11550" y="397"/>
                    <a:pt x="11534" y="428"/>
                    <a:pt x="11504" y="443"/>
                  </a:cubicBezTo>
                  <a:cubicBezTo>
                    <a:pt x="11473" y="473"/>
                    <a:pt x="11443" y="489"/>
                    <a:pt x="11413" y="519"/>
                  </a:cubicBezTo>
                  <a:cubicBezTo>
                    <a:pt x="11306" y="610"/>
                    <a:pt x="11214" y="717"/>
                    <a:pt x="11138" y="839"/>
                  </a:cubicBezTo>
                  <a:cubicBezTo>
                    <a:pt x="11093" y="900"/>
                    <a:pt x="11062" y="961"/>
                    <a:pt x="11032" y="1022"/>
                  </a:cubicBezTo>
                  <a:cubicBezTo>
                    <a:pt x="11016" y="1052"/>
                    <a:pt x="10986" y="1083"/>
                    <a:pt x="10971" y="1128"/>
                  </a:cubicBezTo>
                  <a:cubicBezTo>
                    <a:pt x="10971" y="1144"/>
                    <a:pt x="10955" y="1159"/>
                    <a:pt x="10940" y="1189"/>
                  </a:cubicBezTo>
                  <a:cubicBezTo>
                    <a:pt x="10834" y="1448"/>
                    <a:pt x="10773" y="1738"/>
                    <a:pt x="10803" y="2027"/>
                  </a:cubicBezTo>
                  <a:cubicBezTo>
                    <a:pt x="10803" y="2058"/>
                    <a:pt x="10803" y="2088"/>
                    <a:pt x="10803" y="2104"/>
                  </a:cubicBezTo>
                  <a:cubicBezTo>
                    <a:pt x="10818" y="2149"/>
                    <a:pt x="10818" y="2180"/>
                    <a:pt x="10818" y="2210"/>
                  </a:cubicBezTo>
                  <a:cubicBezTo>
                    <a:pt x="10834" y="2256"/>
                    <a:pt x="10849" y="2317"/>
                    <a:pt x="10864" y="2378"/>
                  </a:cubicBezTo>
                  <a:cubicBezTo>
                    <a:pt x="10879" y="2393"/>
                    <a:pt x="10879" y="2408"/>
                    <a:pt x="10879" y="2423"/>
                  </a:cubicBezTo>
                  <a:cubicBezTo>
                    <a:pt x="10895" y="2454"/>
                    <a:pt x="10910" y="2484"/>
                    <a:pt x="10925" y="2515"/>
                  </a:cubicBezTo>
                  <a:cubicBezTo>
                    <a:pt x="11093" y="2911"/>
                    <a:pt x="11336" y="3124"/>
                    <a:pt x="10955" y="3566"/>
                  </a:cubicBezTo>
                  <a:cubicBezTo>
                    <a:pt x="10559" y="4038"/>
                    <a:pt x="10163" y="4541"/>
                    <a:pt x="9752" y="4998"/>
                  </a:cubicBezTo>
                  <a:cubicBezTo>
                    <a:pt x="9630" y="5151"/>
                    <a:pt x="9508" y="5288"/>
                    <a:pt x="9371" y="5425"/>
                  </a:cubicBezTo>
                  <a:cubicBezTo>
                    <a:pt x="8594" y="6232"/>
                    <a:pt x="7817" y="7040"/>
                    <a:pt x="6979" y="7802"/>
                  </a:cubicBezTo>
                  <a:cubicBezTo>
                    <a:pt x="6004" y="8701"/>
                    <a:pt x="5044" y="9600"/>
                    <a:pt x="4038" y="10468"/>
                  </a:cubicBezTo>
                  <a:cubicBezTo>
                    <a:pt x="3840" y="10620"/>
                    <a:pt x="3627" y="10788"/>
                    <a:pt x="3429" y="10956"/>
                  </a:cubicBezTo>
                  <a:cubicBezTo>
                    <a:pt x="3373" y="10993"/>
                    <a:pt x="3330" y="11012"/>
                    <a:pt x="3292" y="11012"/>
                  </a:cubicBezTo>
                  <a:cubicBezTo>
                    <a:pt x="3235" y="11012"/>
                    <a:pt x="3188" y="10970"/>
                    <a:pt x="3124" y="10879"/>
                  </a:cubicBezTo>
                  <a:cubicBezTo>
                    <a:pt x="2763" y="10359"/>
                    <a:pt x="2225" y="10069"/>
                    <a:pt x="1690" y="10069"/>
                  </a:cubicBezTo>
                  <a:cubicBezTo>
                    <a:pt x="1457" y="10069"/>
                    <a:pt x="1224" y="10124"/>
                    <a:pt x="1006" y="10240"/>
                  </a:cubicBezTo>
                  <a:cubicBezTo>
                    <a:pt x="366" y="10590"/>
                    <a:pt x="62" y="11169"/>
                    <a:pt x="31" y="11885"/>
                  </a:cubicBezTo>
                  <a:cubicBezTo>
                    <a:pt x="1" y="12616"/>
                    <a:pt x="245" y="13241"/>
                    <a:pt x="900" y="13652"/>
                  </a:cubicBezTo>
                  <a:cubicBezTo>
                    <a:pt x="1162" y="13818"/>
                    <a:pt x="1434" y="13898"/>
                    <a:pt x="1696" y="13898"/>
                  </a:cubicBezTo>
                  <a:cubicBezTo>
                    <a:pt x="2133" y="13898"/>
                    <a:pt x="2545" y="13675"/>
                    <a:pt x="2850" y="13256"/>
                  </a:cubicBezTo>
                  <a:cubicBezTo>
                    <a:pt x="3200" y="12769"/>
                    <a:pt x="3657" y="12449"/>
                    <a:pt x="4252" y="12357"/>
                  </a:cubicBezTo>
                  <a:cubicBezTo>
                    <a:pt x="4287" y="12351"/>
                    <a:pt x="4326" y="12343"/>
                    <a:pt x="4363" y="12343"/>
                  </a:cubicBezTo>
                  <a:cubicBezTo>
                    <a:pt x="4423" y="12343"/>
                    <a:pt x="4477" y="12364"/>
                    <a:pt x="4495" y="12449"/>
                  </a:cubicBezTo>
                  <a:cubicBezTo>
                    <a:pt x="4526" y="12555"/>
                    <a:pt x="4419" y="12571"/>
                    <a:pt x="4343" y="12601"/>
                  </a:cubicBezTo>
                  <a:cubicBezTo>
                    <a:pt x="3901" y="12799"/>
                    <a:pt x="3566" y="13073"/>
                    <a:pt x="3277" y="13470"/>
                  </a:cubicBezTo>
                  <a:cubicBezTo>
                    <a:pt x="2759" y="14170"/>
                    <a:pt x="2698" y="14886"/>
                    <a:pt x="2972" y="15679"/>
                  </a:cubicBezTo>
                  <a:cubicBezTo>
                    <a:pt x="3200" y="16303"/>
                    <a:pt x="3673" y="16700"/>
                    <a:pt x="4343" y="16806"/>
                  </a:cubicBezTo>
                  <a:cubicBezTo>
                    <a:pt x="4443" y="16822"/>
                    <a:pt x="4540" y="16830"/>
                    <a:pt x="4635" y="16830"/>
                  </a:cubicBezTo>
                  <a:cubicBezTo>
                    <a:pt x="5174" y="16830"/>
                    <a:pt x="5626" y="16577"/>
                    <a:pt x="5989" y="16136"/>
                  </a:cubicBezTo>
                  <a:cubicBezTo>
                    <a:pt x="6674" y="15283"/>
                    <a:pt x="6689" y="14079"/>
                    <a:pt x="6019" y="13195"/>
                  </a:cubicBezTo>
                  <a:cubicBezTo>
                    <a:pt x="5897" y="13028"/>
                    <a:pt x="5897" y="12936"/>
                    <a:pt x="6049" y="12784"/>
                  </a:cubicBezTo>
                  <a:cubicBezTo>
                    <a:pt x="6766" y="12022"/>
                    <a:pt x="7466" y="11215"/>
                    <a:pt x="8198" y="10453"/>
                  </a:cubicBezTo>
                  <a:cubicBezTo>
                    <a:pt x="9112" y="9478"/>
                    <a:pt x="10117" y="8564"/>
                    <a:pt x="11138" y="7710"/>
                  </a:cubicBezTo>
                  <a:cubicBezTo>
                    <a:pt x="11732" y="7223"/>
                    <a:pt x="12372" y="6796"/>
                    <a:pt x="12997" y="6339"/>
                  </a:cubicBezTo>
                  <a:cubicBezTo>
                    <a:pt x="13102" y="6261"/>
                    <a:pt x="13216" y="6217"/>
                    <a:pt x="13327" y="6217"/>
                  </a:cubicBezTo>
                  <a:cubicBezTo>
                    <a:pt x="13409" y="6217"/>
                    <a:pt x="13489" y="6241"/>
                    <a:pt x="13561" y="6293"/>
                  </a:cubicBezTo>
                  <a:cubicBezTo>
                    <a:pt x="13964" y="6598"/>
                    <a:pt x="14381" y="6720"/>
                    <a:pt x="14806" y="6720"/>
                  </a:cubicBezTo>
                  <a:cubicBezTo>
                    <a:pt x="15168" y="6720"/>
                    <a:pt x="15536" y="6632"/>
                    <a:pt x="15907" y="6491"/>
                  </a:cubicBezTo>
                  <a:cubicBezTo>
                    <a:pt x="16303" y="6339"/>
                    <a:pt x="16623" y="6095"/>
                    <a:pt x="16867" y="5745"/>
                  </a:cubicBezTo>
                  <a:cubicBezTo>
                    <a:pt x="17278" y="5135"/>
                    <a:pt x="17461" y="4480"/>
                    <a:pt x="17080" y="3810"/>
                  </a:cubicBezTo>
                  <a:cubicBezTo>
                    <a:pt x="16715" y="3124"/>
                    <a:pt x="16090" y="2804"/>
                    <a:pt x="15328" y="2804"/>
                  </a:cubicBezTo>
                  <a:cubicBezTo>
                    <a:pt x="14246" y="2804"/>
                    <a:pt x="13469" y="3307"/>
                    <a:pt x="12982" y="4282"/>
                  </a:cubicBezTo>
                  <a:cubicBezTo>
                    <a:pt x="12943" y="4347"/>
                    <a:pt x="12926" y="4478"/>
                    <a:pt x="12837" y="4478"/>
                  </a:cubicBezTo>
                  <a:cubicBezTo>
                    <a:pt x="12822" y="4478"/>
                    <a:pt x="12804" y="4474"/>
                    <a:pt x="12784" y="4465"/>
                  </a:cubicBezTo>
                  <a:cubicBezTo>
                    <a:pt x="12647" y="4404"/>
                    <a:pt x="12738" y="4267"/>
                    <a:pt x="12769" y="4191"/>
                  </a:cubicBezTo>
                  <a:cubicBezTo>
                    <a:pt x="12875" y="3901"/>
                    <a:pt x="13043" y="3658"/>
                    <a:pt x="13241" y="3429"/>
                  </a:cubicBezTo>
                  <a:cubicBezTo>
                    <a:pt x="13439" y="3201"/>
                    <a:pt x="13713" y="3063"/>
                    <a:pt x="13911" y="2835"/>
                  </a:cubicBezTo>
                  <a:cubicBezTo>
                    <a:pt x="14490" y="2149"/>
                    <a:pt x="14521" y="1067"/>
                    <a:pt x="13957" y="504"/>
                  </a:cubicBezTo>
                  <a:cubicBezTo>
                    <a:pt x="13850" y="382"/>
                    <a:pt x="13713" y="290"/>
                    <a:pt x="13561" y="214"/>
                  </a:cubicBezTo>
                  <a:cubicBezTo>
                    <a:pt x="13302" y="77"/>
                    <a:pt x="12997" y="1"/>
                    <a:pt x="12708"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6"/>
            <p:cNvSpPr/>
            <p:nvPr/>
          </p:nvSpPr>
          <p:spPr>
            <a:xfrm>
              <a:off x="8138394" y="4452914"/>
              <a:ext cx="589194" cy="568160"/>
            </a:xfrm>
            <a:custGeom>
              <a:rect b="b" l="l" r="r" t="t"/>
              <a:pathLst>
                <a:path extrusionOk="0" h="17719" w="18375">
                  <a:moveTo>
                    <a:pt x="13390" y="425"/>
                  </a:moveTo>
                  <a:cubicBezTo>
                    <a:pt x="13657" y="425"/>
                    <a:pt x="13933" y="500"/>
                    <a:pt x="14170" y="625"/>
                  </a:cubicBezTo>
                  <a:cubicBezTo>
                    <a:pt x="14322" y="701"/>
                    <a:pt x="14444" y="808"/>
                    <a:pt x="14566" y="930"/>
                  </a:cubicBezTo>
                  <a:cubicBezTo>
                    <a:pt x="15130" y="1494"/>
                    <a:pt x="15099" y="2560"/>
                    <a:pt x="14520" y="3246"/>
                  </a:cubicBezTo>
                  <a:cubicBezTo>
                    <a:pt x="14322" y="3490"/>
                    <a:pt x="14048" y="3612"/>
                    <a:pt x="13850" y="3840"/>
                  </a:cubicBezTo>
                  <a:cubicBezTo>
                    <a:pt x="13652" y="4069"/>
                    <a:pt x="13484" y="4312"/>
                    <a:pt x="13378" y="4602"/>
                  </a:cubicBezTo>
                  <a:cubicBezTo>
                    <a:pt x="13347" y="4693"/>
                    <a:pt x="13256" y="4815"/>
                    <a:pt x="13378" y="4876"/>
                  </a:cubicBezTo>
                  <a:cubicBezTo>
                    <a:pt x="13404" y="4890"/>
                    <a:pt x="13427" y="4895"/>
                    <a:pt x="13446" y="4895"/>
                  </a:cubicBezTo>
                  <a:cubicBezTo>
                    <a:pt x="13536" y="4895"/>
                    <a:pt x="13553" y="4769"/>
                    <a:pt x="13591" y="4693"/>
                  </a:cubicBezTo>
                  <a:cubicBezTo>
                    <a:pt x="14063" y="3718"/>
                    <a:pt x="14855" y="3215"/>
                    <a:pt x="15937" y="3215"/>
                  </a:cubicBezTo>
                  <a:cubicBezTo>
                    <a:pt x="16699" y="3215"/>
                    <a:pt x="17324" y="3551"/>
                    <a:pt x="17689" y="4221"/>
                  </a:cubicBezTo>
                  <a:cubicBezTo>
                    <a:pt x="18070" y="4907"/>
                    <a:pt x="17887" y="5562"/>
                    <a:pt x="17461" y="6156"/>
                  </a:cubicBezTo>
                  <a:cubicBezTo>
                    <a:pt x="17232" y="6506"/>
                    <a:pt x="16897" y="6750"/>
                    <a:pt x="16516" y="6902"/>
                  </a:cubicBezTo>
                  <a:cubicBezTo>
                    <a:pt x="16145" y="7050"/>
                    <a:pt x="15777" y="7139"/>
                    <a:pt x="15415" y="7139"/>
                  </a:cubicBezTo>
                  <a:cubicBezTo>
                    <a:pt x="14990" y="7139"/>
                    <a:pt x="14573" y="7016"/>
                    <a:pt x="14170" y="6720"/>
                  </a:cubicBezTo>
                  <a:cubicBezTo>
                    <a:pt x="14098" y="6668"/>
                    <a:pt x="14015" y="6643"/>
                    <a:pt x="13930" y="6643"/>
                  </a:cubicBezTo>
                  <a:cubicBezTo>
                    <a:pt x="13815" y="6643"/>
                    <a:pt x="13696" y="6687"/>
                    <a:pt x="13591" y="6765"/>
                  </a:cubicBezTo>
                  <a:cubicBezTo>
                    <a:pt x="12981" y="7222"/>
                    <a:pt x="12341" y="7649"/>
                    <a:pt x="11747" y="8137"/>
                  </a:cubicBezTo>
                  <a:cubicBezTo>
                    <a:pt x="10726" y="8990"/>
                    <a:pt x="9721" y="9889"/>
                    <a:pt x="8807" y="10864"/>
                  </a:cubicBezTo>
                  <a:cubicBezTo>
                    <a:pt x="8075" y="11641"/>
                    <a:pt x="7375" y="12433"/>
                    <a:pt x="6658" y="13195"/>
                  </a:cubicBezTo>
                  <a:cubicBezTo>
                    <a:pt x="6506" y="13362"/>
                    <a:pt x="6506" y="13454"/>
                    <a:pt x="6628" y="13606"/>
                  </a:cubicBezTo>
                  <a:cubicBezTo>
                    <a:pt x="7298" y="14490"/>
                    <a:pt x="7283" y="15694"/>
                    <a:pt x="6598" y="16562"/>
                  </a:cubicBezTo>
                  <a:cubicBezTo>
                    <a:pt x="6241" y="16995"/>
                    <a:pt x="5799" y="17247"/>
                    <a:pt x="5264" y="17247"/>
                  </a:cubicBezTo>
                  <a:cubicBezTo>
                    <a:pt x="5158" y="17247"/>
                    <a:pt x="5049" y="17237"/>
                    <a:pt x="4937" y="17217"/>
                  </a:cubicBezTo>
                  <a:cubicBezTo>
                    <a:pt x="4282" y="17111"/>
                    <a:pt x="3809" y="16730"/>
                    <a:pt x="3581" y="16090"/>
                  </a:cubicBezTo>
                  <a:cubicBezTo>
                    <a:pt x="3307" y="15313"/>
                    <a:pt x="3368" y="14581"/>
                    <a:pt x="3886" y="13881"/>
                  </a:cubicBezTo>
                  <a:cubicBezTo>
                    <a:pt x="4175" y="13484"/>
                    <a:pt x="4510" y="13210"/>
                    <a:pt x="4952" y="13027"/>
                  </a:cubicBezTo>
                  <a:cubicBezTo>
                    <a:pt x="5028" y="12997"/>
                    <a:pt x="5135" y="12982"/>
                    <a:pt x="5104" y="12860"/>
                  </a:cubicBezTo>
                  <a:cubicBezTo>
                    <a:pt x="5084" y="12778"/>
                    <a:pt x="5023" y="12765"/>
                    <a:pt x="4958" y="12765"/>
                  </a:cubicBezTo>
                  <a:cubicBezTo>
                    <a:pt x="4925" y="12765"/>
                    <a:pt x="4891" y="12768"/>
                    <a:pt x="4861" y="12768"/>
                  </a:cubicBezTo>
                  <a:cubicBezTo>
                    <a:pt x="4266" y="12860"/>
                    <a:pt x="3809" y="13180"/>
                    <a:pt x="3459" y="13667"/>
                  </a:cubicBezTo>
                  <a:cubicBezTo>
                    <a:pt x="3156" y="14093"/>
                    <a:pt x="2748" y="14313"/>
                    <a:pt x="2314" y="14313"/>
                  </a:cubicBezTo>
                  <a:cubicBezTo>
                    <a:pt x="2049" y="14313"/>
                    <a:pt x="1774" y="14231"/>
                    <a:pt x="1509" y="14063"/>
                  </a:cubicBezTo>
                  <a:cubicBezTo>
                    <a:pt x="854" y="13667"/>
                    <a:pt x="610" y="13027"/>
                    <a:pt x="640" y="12296"/>
                  </a:cubicBezTo>
                  <a:cubicBezTo>
                    <a:pt x="671" y="11580"/>
                    <a:pt x="975" y="11001"/>
                    <a:pt x="1615" y="10651"/>
                  </a:cubicBezTo>
                  <a:cubicBezTo>
                    <a:pt x="1827" y="10535"/>
                    <a:pt x="2056" y="10480"/>
                    <a:pt x="2287" y="10480"/>
                  </a:cubicBezTo>
                  <a:cubicBezTo>
                    <a:pt x="2819" y="10480"/>
                    <a:pt x="3361" y="10774"/>
                    <a:pt x="3733" y="11306"/>
                  </a:cubicBezTo>
                  <a:cubicBezTo>
                    <a:pt x="3796" y="11387"/>
                    <a:pt x="3844" y="11431"/>
                    <a:pt x="3900" y="11431"/>
                  </a:cubicBezTo>
                  <a:cubicBezTo>
                    <a:pt x="3939" y="11431"/>
                    <a:pt x="3982" y="11410"/>
                    <a:pt x="4038" y="11367"/>
                  </a:cubicBezTo>
                  <a:cubicBezTo>
                    <a:pt x="4236" y="11199"/>
                    <a:pt x="4449" y="11047"/>
                    <a:pt x="4647" y="10879"/>
                  </a:cubicBezTo>
                  <a:cubicBezTo>
                    <a:pt x="5653" y="10011"/>
                    <a:pt x="6613" y="9112"/>
                    <a:pt x="7588" y="8213"/>
                  </a:cubicBezTo>
                  <a:cubicBezTo>
                    <a:pt x="8426" y="7451"/>
                    <a:pt x="9203" y="6643"/>
                    <a:pt x="9980" y="5836"/>
                  </a:cubicBezTo>
                  <a:cubicBezTo>
                    <a:pt x="10117" y="5699"/>
                    <a:pt x="10239" y="5562"/>
                    <a:pt x="10361" y="5409"/>
                  </a:cubicBezTo>
                  <a:cubicBezTo>
                    <a:pt x="10772" y="4952"/>
                    <a:pt x="11168" y="4449"/>
                    <a:pt x="11564" y="3977"/>
                  </a:cubicBezTo>
                  <a:cubicBezTo>
                    <a:pt x="11945" y="3535"/>
                    <a:pt x="11702" y="3322"/>
                    <a:pt x="11519" y="2926"/>
                  </a:cubicBezTo>
                  <a:cubicBezTo>
                    <a:pt x="11519" y="2895"/>
                    <a:pt x="11504" y="2865"/>
                    <a:pt x="11488" y="2834"/>
                  </a:cubicBezTo>
                  <a:cubicBezTo>
                    <a:pt x="11488" y="2819"/>
                    <a:pt x="11488" y="2804"/>
                    <a:pt x="11473" y="2789"/>
                  </a:cubicBezTo>
                  <a:cubicBezTo>
                    <a:pt x="11458" y="2758"/>
                    <a:pt x="11458" y="2713"/>
                    <a:pt x="11443" y="2682"/>
                  </a:cubicBezTo>
                  <a:cubicBezTo>
                    <a:pt x="11443" y="2652"/>
                    <a:pt x="11443" y="2636"/>
                    <a:pt x="11427" y="2621"/>
                  </a:cubicBezTo>
                  <a:cubicBezTo>
                    <a:pt x="11427" y="2591"/>
                    <a:pt x="11427" y="2560"/>
                    <a:pt x="11412" y="2530"/>
                  </a:cubicBezTo>
                  <a:cubicBezTo>
                    <a:pt x="11412" y="2499"/>
                    <a:pt x="11412" y="2469"/>
                    <a:pt x="11412" y="2438"/>
                  </a:cubicBezTo>
                  <a:cubicBezTo>
                    <a:pt x="11382" y="2149"/>
                    <a:pt x="11443" y="1859"/>
                    <a:pt x="11549" y="1600"/>
                  </a:cubicBezTo>
                  <a:cubicBezTo>
                    <a:pt x="11564" y="1585"/>
                    <a:pt x="11564" y="1555"/>
                    <a:pt x="11580" y="1539"/>
                  </a:cubicBezTo>
                  <a:cubicBezTo>
                    <a:pt x="11595" y="1509"/>
                    <a:pt x="11610" y="1463"/>
                    <a:pt x="11641" y="1433"/>
                  </a:cubicBezTo>
                  <a:cubicBezTo>
                    <a:pt x="11671" y="1372"/>
                    <a:pt x="11702" y="1311"/>
                    <a:pt x="11747" y="1250"/>
                  </a:cubicBezTo>
                  <a:cubicBezTo>
                    <a:pt x="11823" y="1143"/>
                    <a:pt x="11915" y="1037"/>
                    <a:pt x="12006" y="945"/>
                  </a:cubicBezTo>
                  <a:cubicBezTo>
                    <a:pt x="12022" y="945"/>
                    <a:pt x="12022" y="930"/>
                    <a:pt x="12022" y="930"/>
                  </a:cubicBezTo>
                  <a:cubicBezTo>
                    <a:pt x="12052" y="900"/>
                    <a:pt x="12082" y="884"/>
                    <a:pt x="12113" y="854"/>
                  </a:cubicBezTo>
                  <a:cubicBezTo>
                    <a:pt x="12128" y="839"/>
                    <a:pt x="12159" y="823"/>
                    <a:pt x="12189" y="793"/>
                  </a:cubicBezTo>
                  <a:cubicBezTo>
                    <a:pt x="12402" y="641"/>
                    <a:pt x="12646" y="534"/>
                    <a:pt x="12890" y="473"/>
                  </a:cubicBezTo>
                  <a:lnTo>
                    <a:pt x="12920" y="473"/>
                  </a:lnTo>
                  <a:cubicBezTo>
                    <a:pt x="13027" y="442"/>
                    <a:pt x="13149" y="427"/>
                    <a:pt x="13256" y="427"/>
                  </a:cubicBezTo>
                  <a:lnTo>
                    <a:pt x="13317" y="427"/>
                  </a:lnTo>
                  <a:cubicBezTo>
                    <a:pt x="13341" y="426"/>
                    <a:pt x="13366" y="425"/>
                    <a:pt x="13390" y="425"/>
                  </a:cubicBezTo>
                  <a:close/>
                  <a:moveTo>
                    <a:pt x="13375" y="1"/>
                  </a:moveTo>
                  <a:cubicBezTo>
                    <a:pt x="13232" y="1"/>
                    <a:pt x="13086" y="16"/>
                    <a:pt x="12936" y="46"/>
                  </a:cubicBezTo>
                  <a:cubicBezTo>
                    <a:pt x="12113" y="214"/>
                    <a:pt x="11488" y="671"/>
                    <a:pt x="11123" y="1418"/>
                  </a:cubicBezTo>
                  <a:cubicBezTo>
                    <a:pt x="10787" y="2118"/>
                    <a:pt x="10803" y="2819"/>
                    <a:pt x="11275" y="3459"/>
                  </a:cubicBezTo>
                  <a:cubicBezTo>
                    <a:pt x="11412" y="3642"/>
                    <a:pt x="11366" y="3749"/>
                    <a:pt x="11260" y="3871"/>
                  </a:cubicBezTo>
                  <a:cubicBezTo>
                    <a:pt x="10818" y="4373"/>
                    <a:pt x="10407" y="4876"/>
                    <a:pt x="9949" y="5348"/>
                  </a:cubicBezTo>
                  <a:cubicBezTo>
                    <a:pt x="9355" y="5973"/>
                    <a:pt x="8731" y="6567"/>
                    <a:pt x="8121" y="7177"/>
                  </a:cubicBezTo>
                  <a:cubicBezTo>
                    <a:pt x="7375" y="7939"/>
                    <a:pt x="6613" y="8670"/>
                    <a:pt x="5821" y="9355"/>
                  </a:cubicBezTo>
                  <a:cubicBezTo>
                    <a:pt x="5333" y="9782"/>
                    <a:pt x="4845" y="10193"/>
                    <a:pt x="4404" y="10666"/>
                  </a:cubicBezTo>
                  <a:cubicBezTo>
                    <a:pt x="4266" y="10818"/>
                    <a:pt x="4129" y="11047"/>
                    <a:pt x="3977" y="11062"/>
                  </a:cubicBezTo>
                  <a:cubicBezTo>
                    <a:pt x="3972" y="11062"/>
                    <a:pt x="3967" y="11062"/>
                    <a:pt x="3962" y="11062"/>
                  </a:cubicBezTo>
                  <a:cubicBezTo>
                    <a:pt x="3775" y="11062"/>
                    <a:pt x="3699" y="10784"/>
                    <a:pt x="3550" y="10651"/>
                  </a:cubicBezTo>
                  <a:cubicBezTo>
                    <a:pt x="3550" y="10635"/>
                    <a:pt x="3535" y="10635"/>
                    <a:pt x="3535" y="10620"/>
                  </a:cubicBezTo>
                  <a:cubicBezTo>
                    <a:pt x="3198" y="10247"/>
                    <a:pt x="2700" y="10050"/>
                    <a:pt x="2205" y="10050"/>
                  </a:cubicBezTo>
                  <a:cubicBezTo>
                    <a:pt x="1850" y="10050"/>
                    <a:pt x="1496" y="10151"/>
                    <a:pt x="1204" y="10361"/>
                  </a:cubicBezTo>
                  <a:cubicBezTo>
                    <a:pt x="351" y="10986"/>
                    <a:pt x="0" y="12067"/>
                    <a:pt x="366" y="13119"/>
                  </a:cubicBezTo>
                  <a:cubicBezTo>
                    <a:pt x="625" y="13896"/>
                    <a:pt x="1128" y="14475"/>
                    <a:pt x="1951" y="14688"/>
                  </a:cubicBezTo>
                  <a:cubicBezTo>
                    <a:pt x="2075" y="14719"/>
                    <a:pt x="2198" y="14733"/>
                    <a:pt x="2320" y="14733"/>
                  </a:cubicBezTo>
                  <a:cubicBezTo>
                    <a:pt x="2555" y="14733"/>
                    <a:pt x="2786" y="14682"/>
                    <a:pt x="3017" y="14612"/>
                  </a:cubicBezTo>
                  <a:lnTo>
                    <a:pt x="3017" y="14612"/>
                  </a:lnTo>
                  <a:cubicBezTo>
                    <a:pt x="3002" y="14886"/>
                    <a:pt x="2971" y="15130"/>
                    <a:pt x="2987" y="15389"/>
                  </a:cubicBezTo>
                  <a:cubicBezTo>
                    <a:pt x="2987" y="15633"/>
                    <a:pt x="3048" y="15892"/>
                    <a:pt x="3124" y="16120"/>
                  </a:cubicBezTo>
                  <a:cubicBezTo>
                    <a:pt x="3487" y="17123"/>
                    <a:pt x="4353" y="17719"/>
                    <a:pt x="5253" y="17719"/>
                  </a:cubicBezTo>
                  <a:cubicBezTo>
                    <a:pt x="5598" y="17719"/>
                    <a:pt x="5948" y="17631"/>
                    <a:pt x="6278" y="17446"/>
                  </a:cubicBezTo>
                  <a:cubicBezTo>
                    <a:pt x="7405" y="16806"/>
                    <a:pt x="7908" y="15435"/>
                    <a:pt x="7466" y="14216"/>
                  </a:cubicBezTo>
                  <a:cubicBezTo>
                    <a:pt x="7375" y="13972"/>
                    <a:pt x="7055" y="13774"/>
                    <a:pt x="7146" y="13515"/>
                  </a:cubicBezTo>
                  <a:cubicBezTo>
                    <a:pt x="7237" y="13271"/>
                    <a:pt x="7512" y="13088"/>
                    <a:pt x="7695" y="12875"/>
                  </a:cubicBezTo>
                  <a:cubicBezTo>
                    <a:pt x="8380" y="12067"/>
                    <a:pt x="9066" y="11260"/>
                    <a:pt x="9812" y="10513"/>
                  </a:cubicBezTo>
                  <a:cubicBezTo>
                    <a:pt x="10985" y="9371"/>
                    <a:pt x="12220" y="8304"/>
                    <a:pt x="13560" y="7344"/>
                  </a:cubicBezTo>
                  <a:cubicBezTo>
                    <a:pt x="13637" y="7291"/>
                    <a:pt x="13697" y="7268"/>
                    <a:pt x="13758" y="7268"/>
                  </a:cubicBezTo>
                  <a:cubicBezTo>
                    <a:pt x="13819" y="7268"/>
                    <a:pt x="13880" y="7291"/>
                    <a:pt x="13956" y="7329"/>
                  </a:cubicBezTo>
                  <a:cubicBezTo>
                    <a:pt x="14499" y="7584"/>
                    <a:pt x="15020" y="7722"/>
                    <a:pt x="15519" y="7722"/>
                  </a:cubicBezTo>
                  <a:cubicBezTo>
                    <a:pt x="16213" y="7722"/>
                    <a:pt x="16865" y="7457"/>
                    <a:pt x="17476" y="6872"/>
                  </a:cubicBezTo>
                  <a:cubicBezTo>
                    <a:pt x="18101" y="6278"/>
                    <a:pt x="18375" y="5562"/>
                    <a:pt x="18192" y="4693"/>
                  </a:cubicBezTo>
                  <a:cubicBezTo>
                    <a:pt x="18009" y="3871"/>
                    <a:pt x="17476" y="3337"/>
                    <a:pt x="16684" y="3078"/>
                  </a:cubicBezTo>
                  <a:cubicBezTo>
                    <a:pt x="16431" y="3000"/>
                    <a:pt x="16172" y="2966"/>
                    <a:pt x="15909" y="2966"/>
                  </a:cubicBezTo>
                  <a:cubicBezTo>
                    <a:pt x="15713" y="2966"/>
                    <a:pt x="15514" y="2985"/>
                    <a:pt x="15312" y="3017"/>
                  </a:cubicBezTo>
                  <a:cubicBezTo>
                    <a:pt x="15343" y="2941"/>
                    <a:pt x="15358" y="2880"/>
                    <a:pt x="15373" y="2834"/>
                  </a:cubicBezTo>
                  <a:cubicBezTo>
                    <a:pt x="15874" y="1570"/>
                    <a:pt x="14853" y="1"/>
                    <a:pt x="1337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6"/>
            <p:cNvSpPr/>
            <p:nvPr/>
          </p:nvSpPr>
          <p:spPr>
            <a:xfrm>
              <a:off x="8543888" y="5068434"/>
              <a:ext cx="113863" cy="140445"/>
            </a:xfrm>
            <a:custGeom>
              <a:rect b="b" l="l" r="r" t="t"/>
              <a:pathLst>
                <a:path extrusionOk="0" h="4380" w="3551">
                  <a:moveTo>
                    <a:pt x="2561" y="1"/>
                  </a:moveTo>
                  <a:cubicBezTo>
                    <a:pt x="2546" y="1"/>
                    <a:pt x="2530" y="1"/>
                    <a:pt x="2514" y="2"/>
                  </a:cubicBezTo>
                  <a:cubicBezTo>
                    <a:pt x="2164" y="32"/>
                    <a:pt x="1859" y="169"/>
                    <a:pt x="1539" y="291"/>
                  </a:cubicBezTo>
                  <a:cubicBezTo>
                    <a:pt x="945" y="489"/>
                    <a:pt x="473" y="840"/>
                    <a:pt x="244" y="1480"/>
                  </a:cubicBezTo>
                  <a:cubicBezTo>
                    <a:pt x="0" y="1952"/>
                    <a:pt x="0" y="2470"/>
                    <a:pt x="183" y="2988"/>
                  </a:cubicBezTo>
                  <a:cubicBezTo>
                    <a:pt x="335" y="3430"/>
                    <a:pt x="457" y="3902"/>
                    <a:pt x="869" y="4207"/>
                  </a:cubicBezTo>
                  <a:cubicBezTo>
                    <a:pt x="1029" y="4323"/>
                    <a:pt x="1194" y="4379"/>
                    <a:pt x="1347" y="4379"/>
                  </a:cubicBezTo>
                  <a:cubicBezTo>
                    <a:pt x="1615" y="4379"/>
                    <a:pt x="1849" y="4207"/>
                    <a:pt x="1966" y="3887"/>
                  </a:cubicBezTo>
                  <a:cubicBezTo>
                    <a:pt x="2042" y="3674"/>
                    <a:pt x="2088" y="3460"/>
                    <a:pt x="2088" y="3232"/>
                  </a:cubicBezTo>
                  <a:cubicBezTo>
                    <a:pt x="2118" y="2790"/>
                    <a:pt x="2316" y="2440"/>
                    <a:pt x="2636" y="2135"/>
                  </a:cubicBezTo>
                  <a:cubicBezTo>
                    <a:pt x="2849" y="1922"/>
                    <a:pt x="3108" y="1769"/>
                    <a:pt x="3291" y="1525"/>
                  </a:cubicBezTo>
                  <a:cubicBezTo>
                    <a:pt x="3550" y="1175"/>
                    <a:pt x="3459" y="825"/>
                    <a:pt x="3306" y="474"/>
                  </a:cubicBezTo>
                  <a:cubicBezTo>
                    <a:pt x="3160" y="168"/>
                    <a:pt x="2917" y="1"/>
                    <a:pt x="25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6"/>
            <p:cNvSpPr/>
            <p:nvPr/>
          </p:nvSpPr>
          <p:spPr>
            <a:xfrm>
              <a:off x="8459846" y="5165944"/>
              <a:ext cx="59641" cy="51785"/>
            </a:xfrm>
            <a:custGeom>
              <a:rect b="b" l="l" r="r" t="t"/>
              <a:pathLst>
                <a:path extrusionOk="0" h="1615" w="1860">
                  <a:moveTo>
                    <a:pt x="855" y="1"/>
                  </a:moveTo>
                  <a:cubicBezTo>
                    <a:pt x="554" y="1"/>
                    <a:pt x="305" y="146"/>
                    <a:pt x="183" y="419"/>
                  </a:cubicBezTo>
                  <a:cubicBezTo>
                    <a:pt x="1" y="800"/>
                    <a:pt x="138" y="1410"/>
                    <a:pt x="549" y="1532"/>
                  </a:cubicBezTo>
                  <a:cubicBezTo>
                    <a:pt x="674" y="1588"/>
                    <a:pt x="802" y="1614"/>
                    <a:pt x="927" y="1614"/>
                  </a:cubicBezTo>
                  <a:cubicBezTo>
                    <a:pt x="1243" y="1614"/>
                    <a:pt x="1534" y="1442"/>
                    <a:pt x="1677" y="1135"/>
                  </a:cubicBezTo>
                  <a:cubicBezTo>
                    <a:pt x="1859" y="709"/>
                    <a:pt x="1722" y="298"/>
                    <a:pt x="1341" y="115"/>
                  </a:cubicBezTo>
                  <a:cubicBezTo>
                    <a:pt x="1173" y="38"/>
                    <a:pt x="1007" y="1"/>
                    <a:pt x="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6"/>
            <p:cNvSpPr/>
            <p:nvPr/>
          </p:nvSpPr>
          <p:spPr>
            <a:xfrm>
              <a:off x="8537027" y="5001611"/>
              <a:ext cx="44025" cy="41075"/>
            </a:xfrm>
            <a:custGeom>
              <a:rect b="b" l="l" r="r" t="t"/>
              <a:pathLst>
                <a:path extrusionOk="0" h="1281" w="1373">
                  <a:moveTo>
                    <a:pt x="625" y="0"/>
                  </a:moveTo>
                  <a:cubicBezTo>
                    <a:pt x="416" y="0"/>
                    <a:pt x="220" y="114"/>
                    <a:pt x="123" y="318"/>
                  </a:cubicBezTo>
                  <a:cubicBezTo>
                    <a:pt x="1" y="577"/>
                    <a:pt x="184" y="1096"/>
                    <a:pt x="428" y="1217"/>
                  </a:cubicBezTo>
                  <a:cubicBezTo>
                    <a:pt x="523" y="1260"/>
                    <a:pt x="624" y="1281"/>
                    <a:pt x="722" y="1281"/>
                  </a:cubicBezTo>
                  <a:cubicBezTo>
                    <a:pt x="936" y="1281"/>
                    <a:pt x="1131" y="1182"/>
                    <a:pt x="1205" y="1004"/>
                  </a:cubicBezTo>
                  <a:cubicBezTo>
                    <a:pt x="1372" y="654"/>
                    <a:pt x="1235" y="227"/>
                    <a:pt x="885" y="59"/>
                  </a:cubicBezTo>
                  <a:cubicBezTo>
                    <a:pt x="800" y="19"/>
                    <a:pt x="712" y="0"/>
                    <a:pt x="6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6"/>
            <p:cNvSpPr/>
            <p:nvPr/>
          </p:nvSpPr>
          <p:spPr>
            <a:xfrm>
              <a:off x="8459365" y="5057853"/>
              <a:ext cx="64996" cy="60378"/>
            </a:xfrm>
            <a:custGeom>
              <a:rect b="b" l="l" r="r" t="t"/>
              <a:pathLst>
                <a:path extrusionOk="0" h="1883" w="2027">
                  <a:moveTo>
                    <a:pt x="1255" y="0"/>
                  </a:moveTo>
                  <a:cubicBezTo>
                    <a:pt x="1113" y="0"/>
                    <a:pt x="953" y="50"/>
                    <a:pt x="777" y="149"/>
                  </a:cubicBezTo>
                  <a:cubicBezTo>
                    <a:pt x="610" y="240"/>
                    <a:pt x="473" y="332"/>
                    <a:pt x="351" y="469"/>
                  </a:cubicBezTo>
                  <a:cubicBezTo>
                    <a:pt x="0" y="865"/>
                    <a:pt x="46" y="1566"/>
                    <a:pt x="442" y="1794"/>
                  </a:cubicBezTo>
                  <a:cubicBezTo>
                    <a:pt x="548" y="1855"/>
                    <a:pt x="674" y="1883"/>
                    <a:pt x="808" y="1883"/>
                  </a:cubicBezTo>
                  <a:cubicBezTo>
                    <a:pt x="1212" y="1883"/>
                    <a:pt x="1680" y="1628"/>
                    <a:pt x="1829" y="1261"/>
                  </a:cubicBezTo>
                  <a:cubicBezTo>
                    <a:pt x="1859" y="1216"/>
                    <a:pt x="1874" y="1170"/>
                    <a:pt x="1890" y="1124"/>
                  </a:cubicBezTo>
                  <a:cubicBezTo>
                    <a:pt x="2027" y="743"/>
                    <a:pt x="1951" y="423"/>
                    <a:pt x="1631" y="149"/>
                  </a:cubicBezTo>
                  <a:cubicBezTo>
                    <a:pt x="1524" y="50"/>
                    <a:pt x="1398" y="0"/>
                    <a:pt x="12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6"/>
            <p:cNvSpPr/>
            <p:nvPr/>
          </p:nvSpPr>
          <p:spPr>
            <a:xfrm>
              <a:off x="8531191" y="5056217"/>
              <a:ext cx="137783" cy="166161"/>
            </a:xfrm>
            <a:custGeom>
              <a:rect b="b" l="l" r="r" t="t"/>
              <a:pathLst>
                <a:path extrusionOk="0" h="5182" w="4297">
                  <a:moveTo>
                    <a:pt x="2957" y="382"/>
                  </a:moveTo>
                  <a:cubicBezTo>
                    <a:pt x="3314" y="382"/>
                    <a:pt x="3571" y="549"/>
                    <a:pt x="3702" y="855"/>
                  </a:cubicBezTo>
                  <a:cubicBezTo>
                    <a:pt x="3870" y="1206"/>
                    <a:pt x="3946" y="1556"/>
                    <a:pt x="3687" y="1906"/>
                  </a:cubicBezTo>
                  <a:cubicBezTo>
                    <a:pt x="3504" y="2150"/>
                    <a:pt x="3245" y="2303"/>
                    <a:pt x="3032" y="2516"/>
                  </a:cubicBezTo>
                  <a:cubicBezTo>
                    <a:pt x="2727" y="2821"/>
                    <a:pt x="2514" y="3171"/>
                    <a:pt x="2499" y="3613"/>
                  </a:cubicBezTo>
                  <a:cubicBezTo>
                    <a:pt x="2484" y="3826"/>
                    <a:pt x="2438" y="4055"/>
                    <a:pt x="2362" y="4268"/>
                  </a:cubicBezTo>
                  <a:cubicBezTo>
                    <a:pt x="2245" y="4588"/>
                    <a:pt x="2011" y="4760"/>
                    <a:pt x="1747" y="4760"/>
                  </a:cubicBezTo>
                  <a:cubicBezTo>
                    <a:pt x="1596" y="4760"/>
                    <a:pt x="1435" y="4704"/>
                    <a:pt x="1280" y="4588"/>
                  </a:cubicBezTo>
                  <a:cubicBezTo>
                    <a:pt x="869" y="4283"/>
                    <a:pt x="731" y="3811"/>
                    <a:pt x="579" y="3369"/>
                  </a:cubicBezTo>
                  <a:cubicBezTo>
                    <a:pt x="396" y="2851"/>
                    <a:pt x="396" y="2333"/>
                    <a:pt x="655" y="1861"/>
                  </a:cubicBezTo>
                  <a:cubicBezTo>
                    <a:pt x="869" y="1221"/>
                    <a:pt x="1341" y="870"/>
                    <a:pt x="1935" y="672"/>
                  </a:cubicBezTo>
                  <a:cubicBezTo>
                    <a:pt x="2255" y="550"/>
                    <a:pt x="2560" y="413"/>
                    <a:pt x="2910" y="383"/>
                  </a:cubicBezTo>
                  <a:cubicBezTo>
                    <a:pt x="2926" y="382"/>
                    <a:pt x="2942" y="382"/>
                    <a:pt x="2957" y="382"/>
                  </a:cubicBezTo>
                  <a:close/>
                  <a:moveTo>
                    <a:pt x="3008" y="1"/>
                  </a:moveTo>
                  <a:cubicBezTo>
                    <a:pt x="2534" y="1"/>
                    <a:pt x="2113" y="148"/>
                    <a:pt x="1691" y="337"/>
                  </a:cubicBezTo>
                  <a:cubicBezTo>
                    <a:pt x="914" y="718"/>
                    <a:pt x="320" y="1267"/>
                    <a:pt x="168" y="2165"/>
                  </a:cubicBezTo>
                  <a:cubicBezTo>
                    <a:pt x="0" y="3080"/>
                    <a:pt x="381" y="3887"/>
                    <a:pt x="869" y="4634"/>
                  </a:cubicBezTo>
                  <a:cubicBezTo>
                    <a:pt x="1006" y="4832"/>
                    <a:pt x="1188" y="4969"/>
                    <a:pt x="1417" y="5060"/>
                  </a:cubicBezTo>
                  <a:cubicBezTo>
                    <a:pt x="1589" y="5142"/>
                    <a:pt x="1759" y="5182"/>
                    <a:pt x="1919" y="5182"/>
                  </a:cubicBezTo>
                  <a:cubicBezTo>
                    <a:pt x="2297" y="5182"/>
                    <a:pt x="2622" y="4960"/>
                    <a:pt x="2803" y="4542"/>
                  </a:cubicBezTo>
                  <a:cubicBezTo>
                    <a:pt x="2925" y="4268"/>
                    <a:pt x="2956" y="3963"/>
                    <a:pt x="2956" y="3659"/>
                  </a:cubicBezTo>
                  <a:cubicBezTo>
                    <a:pt x="2971" y="3217"/>
                    <a:pt x="3154" y="2851"/>
                    <a:pt x="3459" y="2562"/>
                  </a:cubicBezTo>
                  <a:cubicBezTo>
                    <a:pt x="3687" y="2348"/>
                    <a:pt x="3870" y="2120"/>
                    <a:pt x="4038" y="1861"/>
                  </a:cubicBezTo>
                  <a:cubicBezTo>
                    <a:pt x="4297" y="1465"/>
                    <a:pt x="4266" y="1038"/>
                    <a:pt x="4083" y="642"/>
                  </a:cubicBezTo>
                  <a:cubicBezTo>
                    <a:pt x="3885" y="230"/>
                    <a:pt x="3520" y="32"/>
                    <a:pt x="3078" y="2"/>
                  </a:cubicBezTo>
                  <a:cubicBezTo>
                    <a:pt x="3054" y="1"/>
                    <a:pt x="3031" y="1"/>
                    <a:pt x="300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6"/>
            <p:cNvSpPr/>
            <p:nvPr/>
          </p:nvSpPr>
          <p:spPr>
            <a:xfrm>
              <a:off x="8446186" y="5151194"/>
              <a:ext cx="90872" cy="80387"/>
            </a:xfrm>
            <a:custGeom>
              <a:rect b="b" l="l" r="r" t="t"/>
              <a:pathLst>
                <a:path extrusionOk="0" h="2507" w="2834">
                  <a:moveTo>
                    <a:pt x="1281" y="461"/>
                  </a:moveTo>
                  <a:cubicBezTo>
                    <a:pt x="1433" y="461"/>
                    <a:pt x="1599" y="498"/>
                    <a:pt x="1767" y="575"/>
                  </a:cubicBezTo>
                  <a:cubicBezTo>
                    <a:pt x="2148" y="758"/>
                    <a:pt x="2285" y="1169"/>
                    <a:pt x="2103" y="1595"/>
                  </a:cubicBezTo>
                  <a:cubicBezTo>
                    <a:pt x="1960" y="1902"/>
                    <a:pt x="1669" y="2074"/>
                    <a:pt x="1353" y="2074"/>
                  </a:cubicBezTo>
                  <a:cubicBezTo>
                    <a:pt x="1228" y="2074"/>
                    <a:pt x="1100" y="2048"/>
                    <a:pt x="975" y="1992"/>
                  </a:cubicBezTo>
                  <a:cubicBezTo>
                    <a:pt x="564" y="1870"/>
                    <a:pt x="427" y="1260"/>
                    <a:pt x="609" y="879"/>
                  </a:cubicBezTo>
                  <a:cubicBezTo>
                    <a:pt x="731" y="606"/>
                    <a:pt x="980" y="461"/>
                    <a:pt x="1281" y="461"/>
                  </a:cubicBezTo>
                  <a:close/>
                  <a:moveTo>
                    <a:pt x="1337" y="0"/>
                  </a:moveTo>
                  <a:cubicBezTo>
                    <a:pt x="881" y="0"/>
                    <a:pt x="478" y="212"/>
                    <a:pt x="320" y="590"/>
                  </a:cubicBezTo>
                  <a:cubicBezTo>
                    <a:pt x="0" y="1428"/>
                    <a:pt x="152" y="2053"/>
                    <a:pt x="884" y="2388"/>
                  </a:cubicBezTo>
                  <a:cubicBezTo>
                    <a:pt x="1054" y="2469"/>
                    <a:pt x="1233" y="2507"/>
                    <a:pt x="1410" y="2507"/>
                  </a:cubicBezTo>
                  <a:cubicBezTo>
                    <a:pt x="1867" y="2507"/>
                    <a:pt x="2305" y="2252"/>
                    <a:pt x="2514" y="1824"/>
                  </a:cubicBezTo>
                  <a:cubicBezTo>
                    <a:pt x="2834" y="1154"/>
                    <a:pt x="2590" y="422"/>
                    <a:pt x="1965" y="133"/>
                  </a:cubicBezTo>
                  <a:cubicBezTo>
                    <a:pt x="1757" y="43"/>
                    <a:pt x="1542" y="0"/>
                    <a:pt x="13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6"/>
            <p:cNvSpPr/>
            <p:nvPr/>
          </p:nvSpPr>
          <p:spPr>
            <a:xfrm>
              <a:off x="8446667" y="5044738"/>
              <a:ext cx="94303" cy="83946"/>
            </a:xfrm>
            <a:custGeom>
              <a:rect b="b" l="l" r="r" t="t"/>
              <a:pathLst>
                <a:path extrusionOk="0" h="2618" w="2941">
                  <a:moveTo>
                    <a:pt x="1659" y="409"/>
                  </a:moveTo>
                  <a:cubicBezTo>
                    <a:pt x="1802" y="409"/>
                    <a:pt x="1928" y="459"/>
                    <a:pt x="2042" y="558"/>
                  </a:cubicBezTo>
                  <a:cubicBezTo>
                    <a:pt x="2347" y="832"/>
                    <a:pt x="2423" y="1152"/>
                    <a:pt x="2286" y="1533"/>
                  </a:cubicBezTo>
                  <a:cubicBezTo>
                    <a:pt x="2270" y="1579"/>
                    <a:pt x="2255" y="1625"/>
                    <a:pt x="2240" y="1670"/>
                  </a:cubicBezTo>
                  <a:cubicBezTo>
                    <a:pt x="2080" y="2037"/>
                    <a:pt x="1609" y="2292"/>
                    <a:pt x="1210" y="2292"/>
                  </a:cubicBezTo>
                  <a:cubicBezTo>
                    <a:pt x="1079" y="2292"/>
                    <a:pt x="955" y="2264"/>
                    <a:pt x="853" y="2203"/>
                  </a:cubicBezTo>
                  <a:cubicBezTo>
                    <a:pt x="442" y="1975"/>
                    <a:pt x="396" y="1274"/>
                    <a:pt x="747" y="878"/>
                  </a:cubicBezTo>
                  <a:cubicBezTo>
                    <a:pt x="869" y="741"/>
                    <a:pt x="1006" y="649"/>
                    <a:pt x="1173" y="558"/>
                  </a:cubicBezTo>
                  <a:cubicBezTo>
                    <a:pt x="1356" y="459"/>
                    <a:pt x="1516" y="409"/>
                    <a:pt x="1659" y="409"/>
                  </a:cubicBezTo>
                  <a:close/>
                  <a:moveTo>
                    <a:pt x="1545" y="1"/>
                  </a:moveTo>
                  <a:cubicBezTo>
                    <a:pt x="1061" y="1"/>
                    <a:pt x="473" y="370"/>
                    <a:pt x="290" y="847"/>
                  </a:cubicBezTo>
                  <a:cubicBezTo>
                    <a:pt x="0" y="1625"/>
                    <a:pt x="137" y="2173"/>
                    <a:pt x="838" y="2508"/>
                  </a:cubicBezTo>
                  <a:cubicBezTo>
                    <a:pt x="996" y="2583"/>
                    <a:pt x="1172" y="2617"/>
                    <a:pt x="1352" y="2617"/>
                  </a:cubicBezTo>
                  <a:cubicBezTo>
                    <a:pt x="1867" y="2617"/>
                    <a:pt x="2406" y="2336"/>
                    <a:pt x="2575" y="1929"/>
                  </a:cubicBezTo>
                  <a:cubicBezTo>
                    <a:pt x="2941" y="1076"/>
                    <a:pt x="2529" y="406"/>
                    <a:pt x="1874" y="70"/>
                  </a:cubicBezTo>
                  <a:cubicBezTo>
                    <a:pt x="1776" y="23"/>
                    <a:pt x="1663" y="1"/>
                    <a:pt x="154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6"/>
            <p:cNvSpPr/>
            <p:nvPr/>
          </p:nvSpPr>
          <p:spPr>
            <a:xfrm>
              <a:off x="8526285" y="4988624"/>
              <a:ext cx="74776" cy="67497"/>
            </a:xfrm>
            <a:custGeom>
              <a:rect b="b" l="l" r="r" t="t"/>
              <a:pathLst>
                <a:path extrusionOk="0" h="2105" w="2332">
                  <a:moveTo>
                    <a:pt x="960" y="405"/>
                  </a:moveTo>
                  <a:cubicBezTo>
                    <a:pt x="1047" y="405"/>
                    <a:pt x="1135" y="424"/>
                    <a:pt x="1220" y="464"/>
                  </a:cubicBezTo>
                  <a:cubicBezTo>
                    <a:pt x="1570" y="632"/>
                    <a:pt x="1707" y="1059"/>
                    <a:pt x="1540" y="1409"/>
                  </a:cubicBezTo>
                  <a:cubicBezTo>
                    <a:pt x="1466" y="1587"/>
                    <a:pt x="1271" y="1686"/>
                    <a:pt x="1057" y="1686"/>
                  </a:cubicBezTo>
                  <a:cubicBezTo>
                    <a:pt x="959" y="1686"/>
                    <a:pt x="858" y="1665"/>
                    <a:pt x="763" y="1622"/>
                  </a:cubicBezTo>
                  <a:cubicBezTo>
                    <a:pt x="519" y="1501"/>
                    <a:pt x="336" y="982"/>
                    <a:pt x="458" y="723"/>
                  </a:cubicBezTo>
                  <a:cubicBezTo>
                    <a:pt x="555" y="519"/>
                    <a:pt x="751" y="405"/>
                    <a:pt x="960" y="405"/>
                  </a:cubicBezTo>
                  <a:close/>
                  <a:moveTo>
                    <a:pt x="1049" y="0"/>
                  </a:moveTo>
                  <a:cubicBezTo>
                    <a:pt x="680" y="0"/>
                    <a:pt x="337" y="183"/>
                    <a:pt x="229" y="495"/>
                  </a:cubicBezTo>
                  <a:cubicBezTo>
                    <a:pt x="1" y="1150"/>
                    <a:pt x="123" y="1683"/>
                    <a:pt x="732" y="1973"/>
                  </a:cubicBezTo>
                  <a:cubicBezTo>
                    <a:pt x="925" y="2062"/>
                    <a:pt x="1112" y="2104"/>
                    <a:pt x="1284" y="2104"/>
                  </a:cubicBezTo>
                  <a:cubicBezTo>
                    <a:pt x="1641" y="2104"/>
                    <a:pt x="1934" y="1921"/>
                    <a:pt x="2088" y="1592"/>
                  </a:cubicBezTo>
                  <a:cubicBezTo>
                    <a:pt x="2332" y="1028"/>
                    <a:pt x="2073" y="343"/>
                    <a:pt x="1509" y="99"/>
                  </a:cubicBezTo>
                  <a:cubicBezTo>
                    <a:pt x="1361" y="32"/>
                    <a:pt x="1203" y="0"/>
                    <a:pt x="104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6"/>
            <p:cNvSpPr/>
            <p:nvPr/>
          </p:nvSpPr>
          <p:spPr>
            <a:xfrm>
              <a:off x="8805731" y="4038635"/>
              <a:ext cx="338093" cy="425567"/>
            </a:xfrm>
            <a:custGeom>
              <a:rect b="b" l="l" r="r" t="t"/>
              <a:pathLst>
                <a:path extrusionOk="0" h="13272" w="10544">
                  <a:moveTo>
                    <a:pt x="6599" y="4613"/>
                  </a:moveTo>
                  <a:cubicBezTo>
                    <a:pt x="6761" y="4613"/>
                    <a:pt x="6928" y="4648"/>
                    <a:pt x="7101" y="4724"/>
                  </a:cubicBezTo>
                  <a:cubicBezTo>
                    <a:pt x="7329" y="4830"/>
                    <a:pt x="7482" y="5013"/>
                    <a:pt x="7451" y="5287"/>
                  </a:cubicBezTo>
                  <a:cubicBezTo>
                    <a:pt x="7436" y="5394"/>
                    <a:pt x="7375" y="5455"/>
                    <a:pt x="7283" y="5501"/>
                  </a:cubicBezTo>
                  <a:cubicBezTo>
                    <a:pt x="7267" y="5506"/>
                    <a:pt x="7251" y="5509"/>
                    <a:pt x="7236" y="5509"/>
                  </a:cubicBezTo>
                  <a:cubicBezTo>
                    <a:pt x="7170" y="5509"/>
                    <a:pt x="7120" y="5459"/>
                    <a:pt x="7070" y="5409"/>
                  </a:cubicBezTo>
                  <a:cubicBezTo>
                    <a:pt x="6915" y="5220"/>
                    <a:pt x="6745" y="5127"/>
                    <a:pt x="6563" y="5127"/>
                  </a:cubicBezTo>
                  <a:cubicBezTo>
                    <a:pt x="6424" y="5127"/>
                    <a:pt x="6278" y="5182"/>
                    <a:pt x="6126" y="5287"/>
                  </a:cubicBezTo>
                  <a:cubicBezTo>
                    <a:pt x="5120" y="6004"/>
                    <a:pt x="5181" y="7679"/>
                    <a:pt x="6247" y="8319"/>
                  </a:cubicBezTo>
                  <a:cubicBezTo>
                    <a:pt x="6522" y="8472"/>
                    <a:pt x="6811" y="8594"/>
                    <a:pt x="7116" y="8655"/>
                  </a:cubicBezTo>
                  <a:cubicBezTo>
                    <a:pt x="7171" y="8666"/>
                    <a:pt x="7229" y="8671"/>
                    <a:pt x="7288" y="8671"/>
                  </a:cubicBezTo>
                  <a:cubicBezTo>
                    <a:pt x="7718" y="8671"/>
                    <a:pt x="8222" y="8392"/>
                    <a:pt x="8396" y="8030"/>
                  </a:cubicBezTo>
                  <a:cubicBezTo>
                    <a:pt x="8502" y="7832"/>
                    <a:pt x="8548" y="7634"/>
                    <a:pt x="8365" y="7466"/>
                  </a:cubicBezTo>
                  <a:cubicBezTo>
                    <a:pt x="8292" y="7399"/>
                    <a:pt x="8220" y="7374"/>
                    <a:pt x="8148" y="7374"/>
                  </a:cubicBezTo>
                  <a:cubicBezTo>
                    <a:pt x="8039" y="7374"/>
                    <a:pt x="7933" y="7432"/>
                    <a:pt x="7832" y="7497"/>
                  </a:cubicBezTo>
                  <a:cubicBezTo>
                    <a:pt x="7680" y="7588"/>
                    <a:pt x="7542" y="7710"/>
                    <a:pt x="7405" y="7817"/>
                  </a:cubicBezTo>
                  <a:cubicBezTo>
                    <a:pt x="7339" y="7858"/>
                    <a:pt x="7263" y="7896"/>
                    <a:pt x="7190" y="7896"/>
                  </a:cubicBezTo>
                  <a:cubicBezTo>
                    <a:pt x="7130" y="7896"/>
                    <a:pt x="7073" y="7870"/>
                    <a:pt x="7024" y="7801"/>
                  </a:cubicBezTo>
                  <a:cubicBezTo>
                    <a:pt x="6918" y="7649"/>
                    <a:pt x="7024" y="7527"/>
                    <a:pt x="7146" y="7451"/>
                  </a:cubicBezTo>
                  <a:cubicBezTo>
                    <a:pt x="7390" y="7314"/>
                    <a:pt x="7619" y="7192"/>
                    <a:pt x="7878" y="7100"/>
                  </a:cubicBezTo>
                  <a:cubicBezTo>
                    <a:pt x="7964" y="7074"/>
                    <a:pt x="8049" y="7061"/>
                    <a:pt x="8132" y="7061"/>
                  </a:cubicBezTo>
                  <a:cubicBezTo>
                    <a:pt x="8470" y="7061"/>
                    <a:pt x="8761" y="7278"/>
                    <a:pt x="8883" y="7634"/>
                  </a:cubicBezTo>
                  <a:cubicBezTo>
                    <a:pt x="9200" y="8612"/>
                    <a:pt x="8321" y="9672"/>
                    <a:pt x="7260" y="9672"/>
                  </a:cubicBezTo>
                  <a:cubicBezTo>
                    <a:pt x="7197" y="9672"/>
                    <a:pt x="7134" y="9668"/>
                    <a:pt x="7070" y="9660"/>
                  </a:cubicBezTo>
                  <a:cubicBezTo>
                    <a:pt x="5760" y="9493"/>
                    <a:pt x="4770" y="8350"/>
                    <a:pt x="4800" y="7207"/>
                  </a:cubicBezTo>
                  <a:cubicBezTo>
                    <a:pt x="4830" y="6202"/>
                    <a:pt x="5089" y="5470"/>
                    <a:pt x="5760" y="4937"/>
                  </a:cubicBezTo>
                  <a:cubicBezTo>
                    <a:pt x="6025" y="4730"/>
                    <a:pt x="6304" y="4613"/>
                    <a:pt x="6599" y="4613"/>
                  </a:cubicBezTo>
                  <a:close/>
                  <a:moveTo>
                    <a:pt x="10544" y="1"/>
                  </a:moveTo>
                  <a:cubicBezTo>
                    <a:pt x="9295" y="290"/>
                    <a:pt x="8091" y="701"/>
                    <a:pt x="6887" y="1204"/>
                  </a:cubicBezTo>
                  <a:cubicBezTo>
                    <a:pt x="5623" y="1722"/>
                    <a:pt x="4389" y="2301"/>
                    <a:pt x="3246" y="3078"/>
                  </a:cubicBezTo>
                  <a:cubicBezTo>
                    <a:pt x="1799" y="4069"/>
                    <a:pt x="793" y="5394"/>
                    <a:pt x="336" y="7116"/>
                  </a:cubicBezTo>
                  <a:cubicBezTo>
                    <a:pt x="1" y="8335"/>
                    <a:pt x="244" y="9447"/>
                    <a:pt x="1006" y="10422"/>
                  </a:cubicBezTo>
                  <a:cubicBezTo>
                    <a:pt x="2256" y="12006"/>
                    <a:pt x="3871" y="12936"/>
                    <a:pt x="5897" y="13149"/>
                  </a:cubicBezTo>
                  <a:cubicBezTo>
                    <a:pt x="6721" y="13229"/>
                    <a:pt x="7540" y="13271"/>
                    <a:pt x="8354" y="13271"/>
                  </a:cubicBezTo>
                  <a:cubicBezTo>
                    <a:pt x="9089" y="13271"/>
                    <a:pt x="9820" y="13237"/>
                    <a:pt x="10544" y="13164"/>
                  </a:cubicBezTo>
                  <a:lnTo>
                    <a:pt x="10544" y="7390"/>
                  </a:lnTo>
                  <a:cubicBezTo>
                    <a:pt x="10453" y="7314"/>
                    <a:pt x="10346" y="7222"/>
                    <a:pt x="10254" y="7146"/>
                  </a:cubicBezTo>
                  <a:cubicBezTo>
                    <a:pt x="10163" y="7070"/>
                    <a:pt x="10087" y="7009"/>
                    <a:pt x="9965" y="6918"/>
                  </a:cubicBezTo>
                  <a:lnTo>
                    <a:pt x="9965" y="6918"/>
                  </a:lnTo>
                  <a:cubicBezTo>
                    <a:pt x="9995" y="7222"/>
                    <a:pt x="10026" y="7466"/>
                    <a:pt x="10041" y="7710"/>
                  </a:cubicBezTo>
                  <a:cubicBezTo>
                    <a:pt x="10056" y="7878"/>
                    <a:pt x="10056" y="8045"/>
                    <a:pt x="10056" y="8197"/>
                  </a:cubicBezTo>
                  <a:cubicBezTo>
                    <a:pt x="10056" y="8274"/>
                    <a:pt x="10026" y="8350"/>
                    <a:pt x="9935" y="8365"/>
                  </a:cubicBezTo>
                  <a:cubicBezTo>
                    <a:pt x="9843" y="8365"/>
                    <a:pt x="9797" y="8335"/>
                    <a:pt x="9767" y="8258"/>
                  </a:cubicBezTo>
                  <a:cubicBezTo>
                    <a:pt x="9706" y="8152"/>
                    <a:pt x="9660" y="8030"/>
                    <a:pt x="9615" y="7923"/>
                  </a:cubicBezTo>
                  <a:cubicBezTo>
                    <a:pt x="9462" y="7481"/>
                    <a:pt x="9356" y="7024"/>
                    <a:pt x="9295" y="6567"/>
                  </a:cubicBezTo>
                  <a:cubicBezTo>
                    <a:pt x="9234" y="6125"/>
                    <a:pt x="9157" y="5684"/>
                    <a:pt x="9157" y="5166"/>
                  </a:cubicBezTo>
                  <a:cubicBezTo>
                    <a:pt x="8914" y="5348"/>
                    <a:pt x="8761" y="5531"/>
                    <a:pt x="8670" y="5760"/>
                  </a:cubicBezTo>
                  <a:cubicBezTo>
                    <a:pt x="8641" y="5831"/>
                    <a:pt x="8613" y="5929"/>
                    <a:pt x="8535" y="5929"/>
                  </a:cubicBezTo>
                  <a:cubicBezTo>
                    <a:pt x="8529" y="5929"/>
                    <a:pt x="8524" y="5928"/>
                    <a:pt x="8518" y="5927"/>
                  </a:cubicBezTo>
                  <a:cubicBezTo>
                    <a:pt x="8411" y="5912"/>
                    <a:pt x="8365" y="5836"/>
                    <a:pt x="8365" y="5729"/>
                  </a:cubicBezTo>
                  <a:cubicBezTo>
                    <a:pt x="8365" y="5577"/>
                    <a:pt x="8365" y="5425"/>
                    <a:pt x="8441" y="5272"/>
                  </a:cubicBezTo>
                  <a:cubicBezTo>
                    <a:pt x="8761" y="4632"/>
                    <a:pt x="9513" y="4226"/>
                    <a:pt x="10236" y="4226"/>
                  </a:cubicBezTo>
                  <a:cubicBezTo>
                    <a:pt x="10340" y="4226"/>
                    <a:pt x="10443" y="4234"/>
                    <a:pt x="10544" y="4251"/>
                  </a:cubicBezTo>
                  <a:lnTo>
                    <a:pt x="105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6"/>
            <p:cNvSpPr/>
            <p:nvPr/>
          </p:nvSpPr>
          <p:spPr>
            <a:xfrm>
              <a:off x="9108617" y="4193380"/>
              <a:ext cx="35207" cy="47584"/>
            </a:xfrm>
            <a:custGeom>
              <a:rect b="b" l="l" r="r" t="t"/>
              <a:pathLst>
                <a:path extrusionOk="0" h="1484" w="1098">
                  <a:moveTo>
                    <a:pt x="695" y="0"/>
                  </a:moveTo>
                  <a:cubicBezTo>
                    <a:pt x="497" y="0"/>
                    <a:pt x="333" y="30"/>
                    <a:pt x="169" y="81"/>
                  </a:cubicBezTo>
                  <a:cubicBezTo>
                    <a:pt x="77" y="111"/>
                    <a:pt x="1" y="141"/>
                    <a:pt x="47" y="263"/>
                  </a:cubicBezTo>
                  <a:cubicBezTo>
                    <a:pt x="153" y="614"/>
                    <a:pt x="245" y="964"/>
                    <a:pt x="321" y="1315"/>
                  </a:cubicBezTo>
                  <a:cubicBezTo>
                    <a:pt x="351" y="1452"/>
                    <a:pt x="428" y="1467"/>
                    <a:pt x="549" y="1482"/>
                  </a:cubicBezTo>
                  <a:cubicBezTo>
                    <a:pt x="566" y="1483"/>
                    <a:pt x="583" y="1484"/>
                    <a:pt x="599" y="1484"/>
                  </a:cubicBezTo>
                  <a:cubicBezTo>
                    <a:pt x="802" y="1484"/>
                    <a:pt x="957" y="1397"/>
                    <a:pt x="1098" y="1284"/>
                  </a:cubicBezTo>
                  <a:lnTo>
                    <a:pt x="1098" y="35"/>
                  </a:lnTo>
                  <a:cubicBezTo>
                    <a:pt x="1007" y="20"/>
                    <a:pt x="915" y="4"/>
                    <a:pt x="824" y="4"/>
                  </a:cubicBezTo>
                  <a:cubicBezTo>
                    <a:pt x="779" y="2"/>
                    <a:pt x="737" y="0"/>
                    <a:pt x="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6"/>
            <p:cNvSpPr/>
            <p:nvPr/>
          </p:nvSpPr>
          <p:spPr>
            <a:xfrm>
              <a:off x="8958649" y="4186518"/>
              <a:ext cx="142080" cy="162249"/>
            </a:xfrm>
            <a:custGeom>
              <a:rect b="b" l="l" r="r" t="t"/>
              <a:pathLst>
                <a:path extrusionOk="0" h="5060" w="4431">
                  <a:moveTo>
                    <a:pt x="1830" y="1"/>
                  </a:moveTo>
                  <a:cubicBezTo>
                    <a:pt x="1535" y="1"/>
                    <a:pt x="1256" y="118"/>
                    <a:pt x="991" y="325"/>
                  </a:cubicBezTo>
                  <a:cubicBezTo>
                    <a:pt x="320" y="858"/>
                    <a:pt x="61" y="1590"/>
                    <a:pt x="31" y="2595"/>
                  </a:cubicBezTo>
                  <a:cubicBezTo>
                    <a:pt x="1" y="3738"/>
                    <a:pt x="991" y="4881"/>
                    <a:pt x="2301" y="5048"/>
                  </a:cubicBezTo>
                  <a:cubicBezTo>
                    <a:pt x="2365" y="5056"/>
                    <a:pt x="2428" y="5060"/>
                    <a:pt x="2491" y="5060"/>
                  </a:cubicBezTo>
                  <a:cubicBezTo>
                    <a:pt x="3552" y="5060"/>
                    <a:pt x="4431" y="4000"/>
                    <a:pt x="4114" y="3022"/>
                  </a:cubicBezTo>
                  <a:cubicBezTo>
                    <a:pt x="3993" y="2669"/>
                    <a:pt x="3707" y="2443"/>
                    <a:pt x="3372" y="2443"/>
                  </a:cubicBezTo>
                  <a:cubicBezTo>
                    <a:pt x="3286" y="2443"/>
                    <a:pt x="3198" y="2458"/>
                    <a:pt x="3109" y="2488"/>
                  </a:cubicBezTo>
                  <a:cubicBezTo>
                    <a:pt x="2850" y="2580"/>
                    <a:pt x="2621" y="2702"/>
                    <a:pt x="2377" y="2839"/>
                  </a:cubicBezTo>
                  <a:cubicBezTo>
                    <a:pt x="2255" y="2915"/>
                    <a:pt x="2149" y="3037"/>
                    <a:pt x="2255" y="3189"/>
                  </a:cubicBezTo>
                  <a:cubicBezTo>
                    <a:pt x="2304" y="3258"/>
                    <a:pt x="2361" y="3284"/>
                    <a:pt x="2421" y="3284"/>
                  </a:cubicBezTo>
                  <a:cubicBezTo>
                    <a:pt x="2494" y="3284"/>
                    <a:pt x="2570" y="3246"/>
                    <a:pt x="2636" y="3205"/>
                  </a:cubicBezTo>
                  <a:cubicBezTo>
                    <a:pt x="2773" y="3098"/>
                    <a:pt x="2911" y="2976"/>
                    <a:pt x="3063" y="2885"/>
                  </a:cubicBezTo>
                  <a:cubicBezTo>
                    <a:pt x="3164" y="2820"/>
                    <a:pt x="3270" y="2762"/>
                    <a:pt x="3379" y="2762"/>
                  </a:cubicBezTo>
                  <a:cubicBezTo>
                    <a:pt x="3451" y="2762"/>
                    <a:pt x="3523" y="2787"/>
                    <a:pt x="3596" y="2854"/>
                  </a:cubicBezTo>
                  <a:cubicBezTo>
                    <a:pt x="3779" y="3022"/>
                    <a:pt x="3733" y="3220"/>
                    <a:pt x="3627" y="3418"/>
                  </a:cubicBezTo>
                  <a:cubicBezTo>
                    <a:pt x="3453" y="3780"/>
                    <a:pt x="2949" y="4059"/>
                    <a:pt x="2519" y="4059"/>
                  </a:cubicBezTo>
                  <a:cubicBezTo>
                    <a:pt x="2460" y="4059"/>
                    <a:pt x="2402" y="4054"/>
                    <a:pt x="2347" y="4043"/>
                  </a:cubicBezTo>
                  <a:cubicBezTo>
                    <a:pt x="2042" y="3982"/>
                    <a:pt x="1753" y="3860"/>
                    <a:pt x="1478" y="3707"/>
                  </a:cubicBezTo>
                  <a:cubicBezTo>
                    <a:pt x="412" y="3067"/>
                    <a:pt x="351" y="1392"/>
                    <a:pt x="1357" y="675"/>
                  </a:cubicBezTo>
                  <a:cubicBezTo>
                    <a:pt x="1510" y="568"/>
                    <a:pt x="1658" y="514"/>
                    <a:pt x="1799" y="514"/>
                  </a:cubicBezTo>
                  <a:cubicBezTo>
                    <a:pt x="1979" y="514"/>
                    <a:pt x="2147" y="603"/>
                    <a:pt x="2301" y="782"/>
                  </a:cubicBezTo>
                  <a:cubicBezTo>
                    <a:pt x="2351" y="845"/>
                    <a:pt x="2401" y="897"/>
                    <a:pt x="2468" y="897"/>
                  </a:cubicBezTo>
                  <a:cubicBezTo>
                    <a:pt x="2482" y="897"/>
                    <a:pt x="2498" y="894"/>
                    <a:pt x="2514" y="889"/>
                  </a:cubicBezTo>
                  <a:cubicBezTo>
                    <a:pt x="2606" y="843"/>
                    <a:pt x="2667" y="782"/>
                    <a:pt x="2682" y="675"/>
                  </a:cubicBezTo>
                  <a:cubicBezTo>
                    <a:pt x="2713" y="401"/>
                    <a:pt x="2560" y="218"/>
                    <a:pt x="2332" y="112"/>
                  </a:cubicBezTo>
                  <a:cubicBezTo>
                    <a:pt x="2159" y="36"/>
                    <a:pt x="1992" y="1"/>
                    <a:pt x="183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6"/>
            <p:cNvSpPr/>
            <p:nvPr/>
          </p:nvSpPr>
          <p:spPr>
            <a:xfrm>
              <a:off x="9073442" y="4173789"/>
              <a:ext cx="70383" cy="133102"/>
            </a:xfrm>
            <a:custGeom>
              <a:rect b="b" l="l" r="r" t="t"/>
              <a:pathLst>
                <a:path extrusionOk="0" h="4151" w="2195">
                  <a:moveTo>
                    <a:pt x="1911" y="0"/>
                  </a:moveTo>
                  <a:cubicBezTo>
                    <a:pt x="1171" y="0"/>
                    <a:pt x="416" y="409"/>
                    <a:pt x="92" y="1057"/>
                  </a:cubicBezTo>
                  <a:cubicBezTo>
                    <a:pt x="16" y="1210"/>
                    <a:pt x="1" y="1362"/>
                    <a:pt x="16" y="1514"/>
                  </a:cubicBezTo>
                  <a:cubicBezTo>
                    <a:pt x="16" y="1621"/>
                    <a:pt x="62" y="1697"/>
                    <a:pt x="169" y="1712"/>
                  </a:cubicBezTo>
                  <a:cubicBezTo>
                    <a:pt x="175" y="1713"/>
                    <a:pt x="180" y="1714"/>
                    <a:pt x="186" y="1714"/>
                  </a:cubicBezTo>
                  <a:cubicBezTo>
                    <a:pt x="264" y="1714"/>
                    <a:pt x="292" y="1616"/>
                    <a:pt x="321" y="1545"/>
                  </a:cubicBezTo>
                  <a:cubicBezTo>
                    <a:pt x="412" y="1316"/>
                    <a:pt x="565" y="1133"/>
                    <a:pt x="808" y="951"/>
                  </a:cubicBezTo>
                  <a:cubicBezTo>
                    <a:pt x="808" y="1469"/>
                    <a:pt x="885" y="1910"/>
                    <a:pt x="946" y="2352"/>
                  </a:cubicBezTo>
                  <a:cubicBezTo>
                    <a:pt x="1007" y="2809"/>
                    <a:pt x="1113" y="3266"/>
                    <a:pt x="1266" y="3708"/>
                  </a:cubicBezTo>
                  <a:cubicBezTo>
                    <a:pt x="1311" y="3815"/>
                    <a:pt x="1357" y="3937"/>
                    <a:pt x="1403" y="4043"/>
                  </a:cubicBezTo>
                  <a:cubicBezTo>
                    <a:pt x="1433" y="4120"/>
                    <a:pt x="1494" y="4150"/>
                    <a:pt x="1586" y="4150"/>
                  </a:cubicBezTo>
                  <a:cubicBezTo>
                    <a:pt x="1677" y="4135"/>
                    <a:pt x="1692" y="4059"/>
                    <a:pt x="1692" y="3982"/>
                  </a:cubicBezTo>
                  <a:cubicBezTo>
                    <a:pt x="1692" y="3815"/>
                    <a:pt x="1707" y="3663"/>
                    <a:pt x="1692" y="3495"/>
                  </a:cubicBezTo>
                  <a:cubicBezTo>
                    <a:pt x="1677" y="3251"/>
                    <a:pt x="1646" y="2992"/>
                    <a:pt x="1601" y="2703"/>
                  </a:cubicBezTo>
                  <a:lnTo>
                    <a:pt x="1601" y="2703"/>
                  </a:lnTo>
                  <a:cubicBezTo>
                    <a:pt x="1738" y="2794"/>
                    <a:pt x="1814" y="2855"/>
                    <a:pt x="1890" y="2931"/>
                  </a:cubicBezTo>
                  <a:cubicBezTo>
                    <a:pt x="1997" y="3007"/>
                    <a:pt x="2088" y="3084"/>
                    <a:pt x="2195" y="3175"/>
                  </a:cubicBezTo>
                  <a:lnTo>
                    <a:pt x="2195" y="1880"/>
                  </a:lnTo>
                  <a:cubicBezTo>
                    <a:pt x="2054" y="2007"/>
                    <a:pt x="1899" y="2095"/>
                    <a:pt x="1696" y="2095"/>
                  </a:cubicBezTo>
                  <a:cubicBezTo>
                    <a:pt x="1679" y="2095"/>
                    <a:pt x="1663" y="2094"/>
                    <a:pt x="1646" y="2093"/>
                  </a:cubicBezTo>
                  <a:cubicBezTo>
                    <a:pt x="1509" y="2078"/>
                    <a:pt x="1448" y="2063"/>
                    <a:pt x="1418" y="1910"/>
                  </a:cubicBezTo>
                  <a:cubicBezTo>
                    <a:pt x="1326" y="1560"/>
                    <a:pt x="1235" y="1225"/>
                    <a:pt x="1144" y="874"/>
                  </a:cubicBezTo>
                  <a:cubicBezTo>
                    <a:pt x="1098" y="737"/>
                    <a:pt x="1159" y="722"/>
                    <a:pt x="1250" y="692"/>
                  </a:cubicBezTo>
                  <a:cubicBezTo>
                    <a:pt x="1414" y="641"/>
                    <a:pt x="1589" y="611"/>
                    <a:pt x="1791" y="611"/>
                  </a:cubicBezTo>
                  <a:cubicBezTo>
                    <a:pt x="1833" y="611"/>
                    <a:pt x="1876" y="613"/>
                    <a:pt x="1921" y="615"/>
                  </a:cubicBezTo>
                  <a:cubicBezTo>
                    <a:pt x="1997" y="615"/>
                    <a:pt x="2088" y="631"/>
                    <a:pt x="2195" y="646"/>
                  </a:cubicBezTo>
                  <a:lnTo>
                    <a:pt x="2195" y="21"/>
                  </a:lnTo>
                  <a:cubicBezTo>
                    <a:pt x="2101" y="7"/>
                    <a:pt x="2006" y="0"/>
                    <a:pt x="191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6"/>
            <p:cNvSpPr/>
            <p:nvPr/>
          </p:nvSpPr>
          <p:spPr>
            <a:xfrm>
              <a:off x="8788160" y="4023981"/>
              <a:ext cx="355665" cy="458658"/>
            </a:xfrm>
            <a:custGeom>
              <a:rect b="b" l="l" r="r" t="t"/>
              <a:pathLst>
                <a:path extrusionOk="0" h="14304" w="11092">
                  <a:moveTo>
                    <a:pt x="11092" y="0"/>
                  </a:moveTo>
                  <a:cubicBezTo>
                    <a:pt x="10452" y="153"/>
                    <a:pt x="9812" y="336"/>
                    <a:pt x="9172" y="564"/>
                  </a:cubicBezTo>
                  <a:cubicBezTo>
                    <a:pt x="7435" y="1189"/>
                    <a:pt x="5729" y="1890"/>
                    <a:pt x="4160" y="2850"/>
                  </a:cubicBezTo>
                  <a:cubicBezTo>
                    <a:pt x="2849" y="3642"/>
                    <a:pt x="1722" y="4602"/>
                    <a:pt x="1006" y="5988"/>
                  </a:cubicBezTo>
                  <a:cubicBezTo>
                    <a:pt x="290" y="7359"/>
                    <a:pt x="0" y="8761"/>
                    <a:pt x="610" y="10254"/>
                  </a:cubicBezTo>
                  <a:cubicBezTo>
                    <a:pt x="716" y="10468"/>
                    <a:pt x="823" y="10681"/>
                    <a:pt x="960" y="10879"/>
                  </a:cubicBezTo>
                  <a:cubicBezTo>
                    <a:pt x="2301" y="12799"/>
                    <a:pt x="4160" y="13835"/>
                    <a:pt x="6460" y="14109"/>
                  </a:cubicBezTo>
                  <a:cubicBezTo>
                    <a:pt x="7523" y="14235"/>
                    <a:pt x="8592" y="14303"/>
                    <a:pt x="9659" y="14303"/>
                  </a:cubicBezTo>
                  <a:cubicBezTo>
                    <a:pt x="10138" y="14303"/>
                    <a:pt x="10616" y="14290"/>
                    <a:pt x="11092" y="14261"/>
                  </a:cubicBezTo>
                  <a:lnTo>
                    <a:pt x="11092" y="13621"/>
                  </a:lnTo>
                  <a:cubicBezTo>
                    <a:pt x="10368" y="13694"/>
                    <a:pt x="9637" y="13728"/>
                    <a:pt x="8902" y="13728"/>
                  </a:cubicBezTo>
                  <a:cubicBezTo>
                    <a:pt x="8088" y="13728"/>
                    <a:pt x="7269" y="13686"/>
                    <a:pt x="6445" y="13606"/>
                  </a:cubicBezTo>
                  <a:cubicBezTo>
                    <a:pt x="4419" y="13393"/>
                    <a:pt x="2804" y="12463"/>
                    <a:pt x="1554" y="10879"/>
                  </a:cubicBezTo>
                  <a:cubicBezTo>
                    <a:pt x="792" y="9904"/>
                    <a:pt x="549" y="8792"/>
                    <a:pt x="884" y="7573"/>
                  </a:cubicBezTo>
                  <a:cubicBezTo>
                    <a:pt x="1341" y="5851"/>
                    <a:pt x="2347" y="4526"/>
                    <a:pt x="3794" y="3535"/>
                  </a:cubicBezTo>
                  <a:cubicBezTo>
                    <a:pt x="4937" y="2758"/>
                    <a:pt x="6171" y="2179"/>
                    <a:pt x="7435" y="1661"/>
                  </a:cubicBezTo>
                  <a:cubicBezTo>
                    <a:pt x="8639" y="1158"/>
                    <a:pt x="9843" y="747"/>
                    <a:pt x="11092" y="458"/>
                  </a:cubicBezTo>
                  <a:lnTo>
                    <a:pt x="11092"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6"/>
            <p:cNvSpPr/>
            <p:nvPr/>
          </p:nvSpPr>
          <p:spPr>
            <a:xfrm>
              <a:off x="8724158" y="4621448"/>
              <a:ext cx="419667" cy="670511"/>
            </a:xfrm>
            <a:custGeom>
              <a:rect b="b" l="l" r="r" t="t"/>
              <a:pathLst>
                <a:path extrusionOk="0" h="20911" w="13088">
                  <a:moveTo>
                    <a:pt x="9100" y="8638"/>
                  </a:moveTo>
                  <a:cubicBezTo>
                    <a:pt x="10057" y="8638"/>
                    <a:pt x="10880" y="9429"/>
                    <a:pt x="10940" y="10422"/>
                  </a:cubicBezTo>
                  <a:cubicBezTo>
                    <a:pt x="10985" y="11428"/>
                    <a:pt x="10300" y="12190"/>
                    <a:pt x="9340" y="12281"/>
                  </a:cubicBezTo>
                  <a:cubicBezTo>
                    <a:pt x="9299" y="12284"/>
                    <a:pt x="9259" y="12286"/>
                    <a:pt x="9218" y="12286"/>
                  </a:cubicBezTo>
                  <a:cubicBezTo>
                    <a:pt x="8302" y="12286"/>
                    <a:pt x="7433" y="11476"/>
                    <a:pt x="7390" y="10499"/>
                  </a:cubicBezTo>
                  <a:cubicBezTo>
                    <a:pt x="7344" y="9493"/>
                    <a:pt x="8045" y="8685"/>
                    <a:pt x="9020" y="8640"/>
                  </a:cubicBezTo>
                  <a:cubicBezTo>
                    <a:pt x="9047" y="8639"/>
                    <a:pt x="9073" y="8638"/>
                    <a:pt x="9100" y="8638"/>
                  </a:cubicBezTo>
                  <a:close/>
                  <a:moveTo>
                    <a:pt x="9180" y="14149"/>
                  </a:moveTo>
                  <a:cubicBezTo>
                    <a:pt x="9305" y="14149"/>
                    <a:pt x="9377" y="14223"/>
                    <a:pt x="9416" y="14353"/>
                  </a:cubicBezTo>
                  <a:cubicBezTo>
                    <a:pt x="9462" y="14536"/>
                    <a:pt x="9370" y="14643"/>
                    <a:pt x="9218" y="14704"/>
                  </a:cubicBezTo>
                  <a:cubicBezTo>
                    <a:pt x="9192" y="14708"/>
                    <a:pt x="9166" y="14710"/>
                    <a:pt x="9143" y="14710"/>
                  </a:cubicBezTo>
                  <a:cubicBezTo>
                    <a:pt x="9002" y="14710"/>
                    <a:pt x="8909" y="14634"/>
                    <a:pt x="8883" y="14490"/>
                  </a:cubicBezTo>
                  <a:cubicBezTo>
                    <a:pt x="8852" y="14308"/>
                    <a:pt x="8944" y="14201"/>
                    <a:pt x="9111" y="14155"/>
                  </a:cubicBezTo>
                  <a:cubicBezTo>
                    <a:pt x="9136" y="14151"/>
                    <a:pt x="9159" y="14149"/>
                    <a:pt x="9180" y="14149"/>
                  </a:cubicBezTo>
                  <a:close/>
                  <a:moveTo>
                    <a:pt x="6879" y="16138"/>
                  </a:moveTo>
                  <a:cubicBezTo>
                    <a:pt x="7012" y="16138"/>
                    <a:pt x="7112" y="16216"/>
                    <a:pt x="7161" y="16364"/>
                  </a:cubicBezTo>
                  <a:cubicBezTo>
                    <a:pt x="7207" y="16547"/>
                    <a:pt x="7131" y="16669"/>
                    <a:pt x="6963" y="16730"/>
                  </a:cubicBezTo>
                  <a:cubicBezTo>
                    <a:pt x="6921" y="16744"/>
                    <a:pt x="6882" y="16751"/>
                    <a:pt x="6845" y="16751"/>
                  </a:cubicBezTo>
                  <a:cubicBezTo>
                    <a:pt x="6721" y="16751"/>
                    <a:pt x="6626" y="16673"/>
                    <a:pt x="6567" y="16532"/>
                  </a:cubicBezTo>
                  <a:cubicBezTo>
                    <a:pt x="6536" y="16349"/>
                    <a:pt x="6582" y="16197"/>
                    <a:pt x="6780" y="16151"/>
                  </a:cubicBezTo>
                  <a:cubicBezTo>
                    <a:pt x="6815" y="16142"/>
                    <a:pt x="6848" y="16138"/>
                    <a:pt x="6879" y="16138"/>
                  </a:cubicBezTo>
                  <a:close/>
                  <a:moveTo>
                    <a:pt x="9584" y="16499"/>
                  </a:moveTo>
                  <a:cubicBezTo>
                    <a:pt x="9724" y="16499"/>
                    <a:pt x="9818" y="16598"/>
                    <a:pt x="9843" y="16745"/>
                  </a:cubicBezTo>
                  <a:cubicBezTo>
                    <a:pt x="9888" y="16943"/>
                    <a:pt x="9782" y="17080"/>
                    <a:pt x="9584" y="17126"/>
                  </a:cubicBezTo>
                  <a:cubicBezTo>
                    <a:pt x="9557" y="17131"/>
                    <a:pt x="9532" y="17133"/>
                    <a:pt x="9508" y="17133"/>
                  </a:cubicBezTo>
                  <a:cubicBezTo>
                    <a:pt x="9368" y="17133"/>
                    <a:pt x="9275" y="17056"/>
                    <a:pt x="9248" y="16913"/>
                  </a:cubicBezTo>
                  <a:cubicBezTo>
                    <a:pt x="9203" y="16700"/>
                    <a:pt x="9294" y="16562"/>
                    <a:pt x="9477" y="16517"/>
                  </a:cubicBezTo>
                  <a:cubicBezTo>
                    <a:pt x="9515" y="16505"/>
                    <a:pt x="9551" y="16499"/>
                    <a:pt x="9584" y="16499"/>
                  </a:cubicBezTo>
                  <a:close/>
                  <a:moveTo>
                    <a:pt x="13088" y="1"/>
                  </a:moveTo>
                  <a:cubicBezTo>
                    <a:pt x="10818" y="656"/>
                    <a:pt x="8761" y="1723"/>
                    <a:pt x="6841" y="3124"/>
                  </a:cubicBezTo>
                  <a:cubicBezTo>
                    <a:pt x="4480" y="4846"/>
                    <a:pt x="2621" y="6964"/>
                    <a:pt x="1478" y="9676"/>
                  </a:cubicBezTo>
                  <a:cubicBezTo>
                    <a:pt x="503" y="12007"/>
                    <a:pt x="0" y="14384"/>
                    <a:pt x="594" y="16928"/>
                  </a:cubicBezTo>
                  <a:cubicBezTo>
                    <a:pt x="869" y="18071"/>
                    <a:pt x="1432" y="18970"/>
                    <a:pt x="2423" y="19594"/>
                  </a:cubicBezTo>
                  <a:cubicBezTo>
                    <a:pt x="3733" y="20402"/>
                    <a:pt x="5180" y="20798"/>
                    <a:pt x="6704" y="20889"/>
                  </a:cubicBezTo>
                  <a:cubicBezTo>
                    <a:pt x="6968" y="20904"/>
                    <a:pt x="7232" y="20911"/>
                    <a:pt x="7495" y="20911"/>
                  </a:cubicBezTo>
                  <a:cubicBezTo>
                    <a:pt x="8876" y="20911"/>
                    <a:pt x="10254" y="20724"/>
                    <a:pt x="11610" y="20493"/>
                  </a:cubicBezTo>
                  <a:cubicBezTo>
                    <a:pt x="12098" y="20417"/>
                    <a:pt x="12600" y="20310"/>
                    <a:pt x="13088" y="20204"/>
                  </a:cubicBezTo>
                  <a:lnTo>
                    <a:pt x="13088" y="16029"/>
                  </a:lnTo>
                  <a:cubicBezTo>
                    <a:pt x="13042" y="15999"/>
                    <a:pt x="12997" y="15968"/>
                    <a:pt x="12951" y="15938"/>
                  </a:cubicBezTo>
                  <a:cubicBezTo>
                    <a:pt x="12692" y="15709"/>
                    <a:pt x="12539" y="15420"/>
                    <a:pt x="12570" y="15069"/>
                  </a:cubicBezTo>
                  <a:cubicBezTo>
                    <a:pt x="12616" y="14490"/>
                    <a:pt x="12753" y="13957"/>
                    <a:pt x="13088" y="13515"/>
                  </a:cubicBezTo>
                  <a:lnTo>
                    <a:pt x="13088" y="1"/>
                  </a:ln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6"/>
            <p:cNvSpPr/>
            <p:nvPr/>
          </p:nvSpPr>
          <p:spPr>
            <a:xfrm>
              <a:off x="9132089" y="5066510"/>
              <a:ext cx="11736" cy="57204"/>
            </a:xfrm>
            <a:custGeom>
              <a:rect b="b" l="l" r="r" t="t"/>
              <a:pathLst>
                <a:path extrusionOk="0" h="1784" w="366">
                  <a:moveTo>
                    <a:pt x="366" y="1"/>
                  </a:moveTo>
                  <a:cubicBezTo>
                    <a:pt x="275" y="184"/>
                    <a:pt x="214" y="351"/>
                    <a:pt x="153" y="549"/>
                  </a:cubicBezTo>
                  <a:cubicBezTo>
                    <a:pt x="0" y="1174"/>
                    <a:pt x="0" y="1494"/>
                    <a:pt x="366" y="1784"/>
                  </a:cubicBezTo>
                  <a:lnTo>
                    <a:pt x="3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6"/>
            <p:cNvSpPr/>
            <p:nvPr/>
          </p:nvSpPr>
          <p:spPr>
            <a:xfrm>
              <a:off x="8741249" y="4697121"/>
              <a:ext cx="173472" cy="190626"/>
            </a:xfrm>
            <a:custGeom>
              <a:rect b="b" l="l" r="r" t="t"/>
              <a:pathLst>
                <a:path extrusionOk="0" h="5945" w="5410">
                  <a:moveTo>
                    <a:pt x="2347" y="1"/>
                  </a:moveTo>
                  <a:cubicBezTo>
                    <a:pt x="2301" y="1"/>
                    <a:pt x="2256" y="1"/>
                    <a:pt x="2210" y="3"/>
                  </a:cubicBezTo>
                  <a:cubicBezTo>
                    <a:pt x="1966" y="3"/>
                    <a:pt x="1737" y="48"/>
                    <a:pt x="1494" y="109"/>
                  </a:cubicBezTo>
                  <a:cubicBezTo>
                    <a:pt x="366" y="414"/>
                    <a:pt x="61" y="1313"/>
                    <a:pt x="31" y="2181"/>
                  </a:cubicBezTo>
                  <a:cubicBezTo>
                    <a:pt x="1" y="3141"/>
                    <a:pt x="260" y="4040"/>
                    <a:pt x="625" y="4924"/>
                  </a:cubicBezTo>
                  <a:cubicBezTo>
                    <a:pt x="762" y="5259"/>
                    <a:pt x="899" y="5609"/>
                    <a:pt x="1113" y="5945"/>
                  </a:cubicBezTo>
                  <a:cubicBezTo>
                    <a:pt x="1326" y="5564"/>
                    <a:pt x="1509" y="5198"/>
                    <a:pt x="1737" y="4863"/>
                  </a:cubicBezTo>
                  <a:cubicBezTo>
                    <a:pt x="1905" y="4619"/>
                    <a:pt x="1920" y="4406"/>
                    <a:pt x="1844" y="4131"/>
                  </a:cubicBezTo>
                  <a:cubicBezTo>
                    <a:pt x="1692" y="3598"/>
                    <a:pt x="1600" y="3050"/>
                    <a:pt x="1692" y="2501"/>
                  </a:cubicBezTo>
                  <a:cubicBezTo>
                    <a:pt x="1737" y="2151"/>
                    <a:pt x="1920" y="1938"/>
                    <a:pt x="2271" y="1861"/>
                  </a:cubicBezTo>
                  <a:cubicBezTo>
                    <a:pt x="2591" y="1779"/>
                    <a:pt x="2912" y="1737"/>
                    <a:pt x="3232" y="1737"/>
                  </a:cubicBezTo>
                  <a:cubicBezTo>
                    <a:pt x="3506" y="1737"/>
                    <a:pt x="3780" y="1768"/>
                    <a:pt x="4053" y="1831"/>
                  </a:cubicBezTo>
                  <a:cubicBezTo>
                    <a:pt x="4075" y="1834"/>
                    <a:pt x="4094" y="1836"/>
                    <a:pt x="4111" y="1836"/>
                  </a:cubicBezTo>
                  <a:cubicBezTo>
                    <a:pt x="4167" y="1836"/>
                    <a:pt x="4205" y="1816"/>
                    <a:pt x="4251" y="1770"/>
                  </a:cubicBezTo>
                  <a:cubicBezTo>
                    <a:pt x="4632" y="1450"/>
                    <a:pt x="4998" y="1130"/>
                    <a:pt x="5409" y="764"/>
                  </a:cubicBezTo>
                  <a:cubicBezTo>
                    <a:pt x="4415" y="340"/>
                    <a:pt x="3421" y="1"/>
                    <a:pt x="2347"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6"/>
            <p:cNvSpPr/>
            <p:nvPr/>
          </p:nvSpPr>
          <p:spPr>
            <a:xfrm>
              <a:off x="8802332" y="4763752"/>
              <a:ext cx="61565" cy="67817"/>
            </a:xfrm>
            <a:custGeom>
              <a:rect b="b" l="l" r="r" t="t"/>
              <a:pathLst>
                <a:path extrusionOk="0" h="2115" w="1920">
                  <a:moveTo>
                    <a:pt x="957" y="0"/>
                  </a:moveTo>
                  <a:cubicBezTo>
                    <a:pt x="801" y="0"/>
                    <a:pt x="645" y="12"/>
                    <a:pt x="488" y="42"/>
                  </a:cubicBezTo>
                  <a:cubicBezTo>
                    <a:pt x="152" y="119"/>
                    <a:pt x="30" y="301"/>
                    <a:pt x="15" y="606"/>
                  </a:cubicBezTo>
                  <a:cubicBezTo>
                    <a:pt x="0" y="1094"/>
                    <a:pt x="107" y="1566"/>
                    <a:pt x="244" y="2114"/>
                  </a:cubicBezTo>
                  <a:cubicBezTo>
                    <a:pt x="762" y="1353"/>
                    <a:pt x="1326" y="743"/>
                    <a:pt x="1920" y="88"/>
                  </a:cubicBezTo>
                  <a:cubicBezTo>
                    <a:pt x="1585" y="47"/>
                    <a:pt x="1270" y="0"/>
                    <a:pt x="9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6"/>
            <p:cNvSpPr/>
            <p:nvPr/>
          </p:nvSpPr>
          <p:spPr>
            <a:xfrm>
              <a:off x="8711460" y="4606313"/>
              <a:ext cx="432364" cy="705687"/>
            </a:xfrm>
            <a:custGeom>
              <a:rect b="b" l="l" r="r" t="t"/>
              <a:pathLst>
                <a:path extrusionOk="0" h="22008" w="13484">
                  <a:moveTo>
                    <a:pt x="3792" y="4910"/>
                  </a:moveTo>
                  <a:cubicBezTo>
                    <a:pt x="4105" y="4910"/>
                    <a:pt x="4424" y="4957"/>
                    <a:pt x="4769" y="4998"/>
                  </a:cubicBezTo>
                  <a:cubicBezTo>
                    <a:pt x="4160" y="5653"/>
                    <a:pt x="3596" y="6263"/>
                    <a:pt x="3078" y="7024"/>
                  </a:cubicBezTo>
                  <a:cubicBezTo>
                    <a:pt x="2941" y="6476"/>
                    <a:pt x="2834" y="6004"/>
                    <a:pt x="2849" y="5516"/>
                  </a:cubicBezTo>
                  <a:cubicBezTo>
                    <a:pt x="2864" y="5211"/>
                    <a:pt x="2986" y="5029"/>
                    <a:pt x="3322" y="4952"/>
                  </a:cubicBezTo>
                  <a:cubicBezTo>
                    <a:pt x="3479" y="4922"/>
                    <a:pt x="3635" y="4910"/>
                    <a:pt x="3792" y="4910"/>
                  </a:cubicBezTo>
                  <a:close/>
                  <a:moveTo>
                    <a:pt x="3276" y="2833"/>
                  </a:moveTo>
                  <a:cubicBezTo>
                    <a:pt x="4350" y="2833"/>
                    <a:pt x="5344" y="3172"/>
                    <a:pt x="6338" y="3596"/>
                  </a:cubicBezTo>
                  <a:cubicBezTo>
                    <a:pt x="5927" y="3962"/>
                    <a:pt x="5561" y="4282"/>
                    <a:pt x="5180" y="4617"/>
                  </a:cubicBezTo>
                  <a:cubicBezTo>
                    <a:pt x="5135" y="4651"/>
                    <a:pt x="5098" y="4669"/>
                    <a:pt x="5043" y="4669"/>
                  </a:cubicBezTo>
                  <a:cubicBezTo>
                    <a:pt x="5025" y="4669"/>
                    <a:pt x="5005" y="4667"/>
                    <a:pt x="4982" y="4663"/>
                  </a:cubicBezTo>
                  <a:cubicBezTo>
                    <a:pt x="4709" y="4600"/>
                    <a:pt x="4435" y="4569"/>
                    <a:pt x="4161" y="4569"/>
                  </a:cubicBezTo>
                  <a:cubicBezTo>
                    <a:pt x="3841" y="4569"/>
                    <a:pt x="3520" y="4611"/>
                    <a:pt x="3200" y="4693"/>
                  </a:cubicBezTo>
                  <a:cubicBezTo>
                    <a:pt x="2849" y="4770"/>
                    <a:pt x="2666" y="4983"/>
                    <a:pt x="2621" y="5333"/>
                  </a:cubicBezTo>
                  <a:cubicBezTo>
                    <a:pt x="2529" y="5882"/>
                    <a:pt x="2621" y="6430"/>
                    <a:pt x="2773" y="6963"/>
                  </a:cubicBezTo>
                  <a:cubicBezTo>
                    <a:pt x="2849" y="7238"/>
                    <a:pt x="2834" y="7451"/>
                    <a:pt x="2666" y="7695"/>
                  </a:cubicBezTo>
                  <a:cubicBezTo>
                    <a:pt x="2438" y="8030"/>
                    <a:pt x="2255" y="8396"/>
                    <a:pt x="2027" y="8777"/>
                  </a:cubicBezTo>
                  <a:cubicBezTo>
                    <a:pt x="1828" y="8441"/>
                    <a:pt x="1691" y="8091"/>
                    <a:pt x="1554" y="7756"/>
                  </a:cubicBezTo>
                  <a:cubicBezTo>
                    <a:pt x="1189" y="6872"/>
                    <a:pt x="930" y="5973"/>
                    <a:pt x="960" y="5013"/>
                  </a:cubicBezTo>
                  <a:cubicBezTo>
                    <a:pt x="990" y="4145"/>
                    <a:pt x="1295" y="3246"/>
                    <a:pt x="2423" y="2941"/>
                  </a:cubicBezTo>
                  <a:cubicBezTo>
                    <a:pt x="2651" y="2880"/>
                    <a:pt x="2895" y="2850"/>
                    <a:pt x="3139" y="2835"/>
                  </a:cubicBezTo>
                  <a:cubicBezTo>
                    <a:pt x="3185" y="2833"/>
                    <a:pt x="3230" y="2833"/>
                    <a:pt x="3276" y="2833"/>
                  </a:cubicBezTo>
                  <a:close/>
                  <a:moveTo>
                    <a:pt x="13484" y="1"/>
                  </a:moveTo>
                  <a:cubicBezTo>
                    <a:pt x="13118" y="77"/>
                    <a:pt x="12753" y="184"/>
                    <a:pt x="12387" y="305"/>
                  </a:cubicBezTo>
                  <a:cubicBezTo>
                    <a:pt x="11595" y="549"/>
                    <a:pt x="10833" y="869"/>
                    <a:pt x="10086" y="1204"/>
                  </a:cubicBezTo>
                  <a:cubicBezTo>
                    <a:pt x="8974" y="1707"/>
                    <a:pt x="7953" y="2377"/>
                    <a:pt x="7009" y="3139"/>
                  </a:cubicBezTo>
                  <a:cubicBezTo>
                    <a:pt x="6925" y="3215"/>
                    <a:pt x="6846" y="3249"/>
                    <a:pt x="6761" y="3249"/>
                  </a:cubicBezTo>
                  <a:cubicBezTo>
                    <a:pt x="6691" y="3249"/>
                    <a:pt x="6619" y="3226"/>
                    <a:pt x="6536" y="3185"/>
                  </a:cubicBezTo>
                  <a:cubicBezTo>
                    <a:pt x="5729" y="2804"/>
                    <a:pt x="4891" y="2499"/>
                    <a:pt x="3992" y="2393"/>
                  </a:cubicBezTo>
                  <a:cubicBezTo>
                    <a:pt x="3781" y="2368"/>
                    <a:pt x="3572" y="2353"/>
                    <a:pt x="3365" y="2353"/>
                  </a:cubicBezTo>
                  <a:cubicBezTo>
                    <a:pt x="2930" y="2353"/>
                    <a:pt x="2506" y="2420"/>
                    <a:pt x="2103" y="2606"/>
                  </a:cubicBezTo>
                  <a:cubicBezTo>
                    <a:pt x="1021" y="3124"/>
                    <a:pt x="625" y="4053"/>
                    <a:pt x="640" y="5181"/>
                  </a:cubicBezTo>
                  <a:cubicBezTo>
                    <a:pt x="671" y="6552"/>
                    <a:pt x="1128" y="7801"/>
                    <a:pt x="1752" y="8990"/>
                  </a:cubicBezTo>
                  <a:cubicBezTo>
                    <a:pt x="1828" y="9127"/>
                    <a:pt x="1828" y="9234"/>
                    <a:pt x="1752" y="9386"/>
                  </a:cubicBezTo>
                  <a:cubicBezTo>
                    <a:pt x="1630" y="9630"/>
                    <a:pt x="1524" y="9874"/>
                    <a:pt x="1432" y="10133"/>
                  </a:cubicBezTo>
                  <a:cubicBezTo>
                    <a:pt x="549" y="12464"/>
                    <a:pt x="0" y="14840"/>
                    <a:pt x="503" y="17370"/>
                  </a:cubicBezTo>
                  <a:cubicBezTo>
                    <a:pt x="792" y="18787"/>
                    <a:pt x="1478" y="19884"/>
                    <a:pt x="2727" y="20630"/>
                  </a:cubicBezTo>
                  <a:cubicBezTo>
                    <a:pt x="4175" y="21514"/>
                    <a:pt x="5759" y="21925"/>
                    <a:pt x="7435" y="22001"/>
                  </a:cubicBezTo>
                  <a:cubicBezTo>
                    <a:pt x="7545" y="22005"/>
                    <a:pt x="7654" y="22007"/>
                    <a:pt x="7763" y="22007"/>
                  </a:cubicBezTo>
                  <a:cubicBezTo>
                    <a:pt x="8461" y="22007"/>
                    <a:pt x="9160" y="21930"/>
                    <a:pt x="9858" y="21864"/>
                  </a:cubicBezTo>
                  <a:cubicBezTo>
                    <a:pt x="11077" y="21742"/>
                    <a:pt x="12296" y="21590"/>
                    <a:pt x="13484" y="21285"/>
                  </a:cubicBezTo>
                  <a:lnTo>
                    <a:pt x="13484" y="20676"/>
                  </a:lnTo>
                  <a:cubicBezTo>
                    <a:pt x="12996" y="20782"/>
                    <a:pt x="12494" y="20889"/>
                    <a:pt x="12006" y="20965"/>
                  </a:cubicBezTo>
                  <a:cubicBezTo>
                    <a:pt x="10669" y="21190"/>
                    <a:pt x="9332" y="21374"/>
                    <a:pt x="7986" y="21374"/>
                  </a:cubicBezTo>
                  <a:cubicBezTo>
                    <a:pt x="7691" y="21374"/>
                    <a:pt x="7396" y="21365"/>
                    <a:pt x="7100" y="21346"/>
                  </a:cubicBezTo>
                  <a:cubicBezTo>
                    <a:pt x="5561" y="21270"/>
                    <a:pt x="4129" y="20874"/>
                    <a:pt x="2819" y="20051"/>
                  </a:cubicBezTo>
                  <a:cubicBezTo>
                    <a:pt x="1828" y="19442"/>
                    <a:pt x="1265" y="18528"/>
                    <a:pt x="990" y="17385"/>
                  </a:cubicBezTo>
                  <a:cubicBezTo>
                    <a:pt x="396" y="14856"/>
                    <a:pt x="899" y="12464"/>
                    <a:pt x="1874" y="10148"/>
                  </a:cubicBezTo>
                  <a:cubicBezTo>
                    <a:pt x="3017" y="7436"/>
                    <a:pt x="4876" y="5318"/>
                    <a:pt x="7237" y="3581"/>
                  </a:cubicBezTo>
                  <a:cubicBezTo>
                    <a:pt x="9157" y="2179"/>
                    <a:pt x="11229" y="1113"/>
                    <a:pt x="13484" y="458"/>
                  </a:cubicBezTo>
                  <a:lnTo>
                    <a:pt x="13484" y="1"/>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6"/>
            <p:cNvSpPr/>
            <p:nvPr/>
          </p:nvSpPr>
          <p:spPr>
            <a:xfrm>
              <a:off x="9126221" y="5054326"/>
              <a:ext cx="17604" cy="81124"/>
            </a:xfrm>
            <a:custGeom>
              <a:rect b="b" l="l" r="r" t="t"/>
              <a:pathLst>
                <a:path extrusionOk="0" h="2530" w="549">
                  <a:moveTo>
                    <a:pt x="549" y="0"/>
                  </a:moveTo>
                  <a:cubicBezTo>
                    <a:pt x="214" y="457"/>
                    <a:pt x="77" y="990"/>
                    <a:pt x="31" y="1554"/>
                  </a:cubicBezTo>
                  <a:cubicBezTo>
                    <a:pt x="0" y="1920"/>
                    <a:pt x="153" y="2209"/>
                    <a:pt x="412" y="2423"/>
                  </a:cubicBezTo>
                  <a:cubicBezTo>
                    <a:pt x="458" y="2468"/>
                    <a:pt x="503" y="2499"/>
                    <a:pt x="549" y="2529"/>
                  </a:cubicBezTo>
                  <a:lnTo>
                    <a:pt x="549" y="2164"/>
                  </a:lnTo>
                  <a:cubicBezTo>
                    <a:pt x="183" y="1874"/>
                    <a:pt x="183" y="1554"/>
                    <a:pt x="336" y="929"/>
                  </a:cubicBezTo>
                  <a:cubicBezTo>
                    <a:pt x="397" y="731"/>
                    <a:pt x="458" y="564"/>
                    <a:pt x="549" y="381"/>
                  </a:cubicBezTo>
                  <a:lnTo>
                    <a:pt x="549"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6"/>
            <p:cNvSpPr/>
            <p:nvPr/>
          </p:nvSpPr>
          <p:spPr>
            <a:xfrm>
              <a:off x="9019220" y="5150488"/>
              <a:ext cx="22029" cy="20329"/>
            </a:xfrm>
            <a:custGeom>
              <a:rect b="b" l="l" r="r" t="t"/>
              <a:pathLst>
                <a:path extrusionOk="0" h="634" w="687">
                  <a:moveTo>
                    <a:pt x="382" y="0"/>
                  </a:moveTo>
                  <a:cubicBezTo>
                    <a:pt x="349" y="0"/>
                    <a:pt x="313" y="6"/>
                    <a:pt x="275" y="18"/>
                  </a:cubicBezTo>
                  <a:cubicBezTo>
                    <a:pt x="92" y="63"/>
                    <a:pt x="1" y="201"/>
                    <a:pt x="46" y="414"/>
                  </a:cubicBezTo>
                  <a:cubicBezTo>
                    <a:pt x="73" y="557"/>
                    <a:pt x="166" y="634"/>
                    <a:pt x="306" y="634"/>
                  </a:cubicBezTo>
                  <a:cubicBezTo>
                    <a:pt x="330" y="634"/>
                    <a:pt x="355" y="632"/>
                    <a:pt x="382" y="627"/>
                  </a:cubicBezTo>
                  <a:cubicBezTo>
                    <a:pt x="580" y="581"/>
                    <a:pt x="686" y="444"/>
                    <a:pt x="641" y="246"/>
                  </a:cubicBezTo>
                  <a:cubicBezTo>
                    <a:pt x="616" y="99"/>
                    <a:pt x="522" y="0"/>
                    <a:pt x="38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6"/>
            <p:cNvSpPr/>
            <p:nvPr/>
          </p:nvSpPr>
          <p:spPr>
            <a:xfrm>
              <a:off x="8933735" y="5138913"/>
              <a:ext cx="21516" cy="19656"/>
            </a:xfrm>
            <a:custGeom>
              <a:rect b="b" l="l" r="r" t="t"/>
              <a:pathLst>
                <a:path extrusionOk="0" h="613" w="671">
                  <a:moveTo>
                    <a:pt x="345" y="0"/>
                  </a:moveTo>
                  <a:cubicBezTo>
                    <a:pt x="313" y="0"/>
                    <a:pt x="279" y="4"/>
                    <a:pt x="244" y="13"/>
                  </a:cubicBezTo>
                  <a:cubicBezTo>
                    <a:pt x="46" y="59"/>
                    <a:pt x="0" y="211"/>
                    <a:pt x="31" y="394"/>
                  </a:cubicBezTo>
                  <a:cubicBezTo>
                    <a:pt x="90" y="535"/>
                    <a:pt x="185" y="613"/>
                    <a:pt x="309" y="613"/>
                  </a:cubicBezTo>
                  <a:cubicBezTo>
                    <a:pt x="346" y="613"/>
                    <a:pt x="385" y="606"/>
                    <a:pt x="427" y="592"/>
                  </a:cubicBezTo>
                  <a:cubicBezTo>
                    <a:pt x="595" y="546"/>
                    <a:pt x="671" y="409"/>
                    <a:pt x="625" y="226"/>
                  </a:cubicBezTo>
                  <a:cubicBezTo>
                    <a:pt x="588" y="78"/>
                    <a:pt x="481" y="0"/>
                    <a:pt x="34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6"/>
            <p:cNvSpPr/>
            <p:nvPr/>
          </p:nvSpPr>
          <p:spPr>
            <a:xfrm>
              <a:off x="9007997" y="5075104"/>
              <a:ext cx="19560" cy="18085"/>
            </a:xfrm>
            <a:custGeom>
              <a:rect b="b" l="l" r="r" t="t"/>
              <a:pathLst>
                <a:path extrusionOk="0" h="564" w="610">
                  <a:moveTo>
                    <a:pt x="338" y="1"/>
                  </a:moveTo>
                  <a:cubicBezTo>
                    <a:pt x="318" y="1"/>
                    <a:pt x="297" y="3"/>
                    <a:pt x="275" y="7"/>
                  </a:cubicBezTo>
                  <a:cubicBezTo>
                    <a:pt x="92" y="53"/>
                    <a:pt x="0" y="160"/>
                    <a:pt x="31" y="342"/>
                  </a:cubicBezTo>
                  <a:cubicBezTo>
                    <a:pt x="69" y="496"/>
                    <a:pt x="150" y="563"/>
                    <a:pt x="283" y="563"/>
                  </a:cubicBezTo>
                  <a:cubicBezTo>
                    <a:pt x="309" y="563"/>
                    <a:pt x="336" y="561"/>
                    <a:pt x="366" y="556"/>
                  </a:cubicBezTo>
                  <a:cubicBezTo>
                    <a:pt x="518" y="510"/>
                    <a:pt x="610" y="388"/>
                    <a:pt x="564" y="205"/>
                  </a:cubicBezTo>
                  <a:cubicBezTo>
                    <a:pt x="538" y="75"/>
                    <a:pt x="456" y="1"/>
                    <a:pt x="3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6"/>
            <p:cNvSpPr/>
            <p:nvPr/>
          </p:nvSpPr>
          <p:spPr>
            <a:xfrm>
              <a:off x="8965992" y="4904774"/>
              <a:ext cx="103602" cy="104147"/>
            </a:xfrm>
            <a:custGeom>
              <a:rect b="b" l="l" r="r" t="t"/>
              <a:pathLst>
                <a:path extrusionOk="0" h="3248" w="3231">
                  <a:moveTo>
                    <a:pt x="1562" y="382"/>
                  </a:moveTo>
                  <a:cubicBezTo>
                    <a:pt x="2209" y="382"/>
                    <a:pt x="2759" y="919"/>
                    <a:pt x="2819" y="1586"/>
                  </a:cubicBezTo>
                  <a:cubicBezTo>
                    <a:pt x="2880" y="2181"/>
                    <a:pt x="2423" y="2805"/>
                    <a:pt x="1722" y="2851"/>
                  </a:cubicBezTo>
                  <a:cubicBezTo>
                    <a:pt x="1704" y="2852"/>
                    <a:pt x="1686" y="2852"/>
                    <a:pt x="1668" y="2852"/>
                  </a:cubicBezTo>
                  <a:cubicBezTo>
                    <a:pt x="1020" y="2852"/>
                    <a:pt x="456" y="2314"/>
                    <a:pt x="427" y="1632"/>
                  </a:cubicBezTo>
                  <a:cubicBezTo>
                    <a:pt x="396" y="962"/>
                    <a:pt x="869" y="413"/>
                    <a:pt x="1508" y="383"/>
                  </a:cubicBezTo>
                  <a:cubicBezTo>
                    <a:pt x="1526" y="382"/>
                    <a:pt x="1544" y="382"/>
                    <a:pt x="1562" y="382"/>
                  </a:cubicBezTo>
                  <a:close/>
                  <a:moveTo>
                    <a:pt x="1502" y="1"/>
                  </a:moveTo>
                  <a:cubicBezTo>
                    <a:pt x="1484" y="1"/>
                    <a:pt x="1466" y="1"/>
                    <a:pt x="1447" y="2"/>
                  </a:cubicBezTo>
                  <a:cubicBezTo>
                    <a:pt x="670" y="32"/>
                    <a:pt x="0" y="794"/>
                    <a:pt x="46" y="1632"/>
                  </a:cubicBezTo>
                  <a:cubicBezTo>
                    <a:pt x="121" y="2566"/>
                    <a:pt x="822" y="3247"/>
                    <a:pt x="1708" y="3247"/>
                  </a:cubicBezTo>
                  <a:cubicBezTo>
                    <a:pt x="1717" y="3247"/>
                    <a:pt x="1727" y="3247"/>
                    <a:pt x="1737" y="3247"/>
                  </a:cubicBezTo>
                  <a:cubicBezTo>
                    <a:pt x="2575" y="3247"/>
                    <a:pt x="3230" y="2485"/>
                    <a:pt x="3200" y="1632"/>
                  </a:cubicBezTo>
                  <a:cubicBezTo>
                    <a:pt x="3155" y="736"/>
                    <a:pt x="2393" y="1"/>
                    <a:pt x="15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6"/>
            <p:cNvSpPr/>
            <p:nvPr/>
          </p:nvSpPr>
          <p:spPr>
            <a:xfrm>
              <a:off x="8959611" y="4898393"/>
              <a:ext cx="116813" cy="117005"/>
            </a:xfrm>
            <a:custGeom>
              <a:rect b="b" l="l" r="r" t="t"/>
              <a:pathLst>
                <a:path extrusionOk="0" h="3649" w="3643">
                  <a:moveTo>
                    <a:pt x="1726" y="199"/>
                  </a:moveTo>
                  <a:cubicBezTo>
                    <a:pt x="2606" y="199"/>
                    <a:pt x="3354" y="929"/>
                    <a:pt x="3399" y="1831"/>
                  </a:cubicBezTo>
                  <a:cubicBezTo>
                    <a:pt x="3429" y="2684"/>
                    <a:pt x="2774" y="3431"/>
                    <a:pt x="1936" y="3446"/>
                  </a:cubicBezTo>
                  <a:cubicBezTo>
                    <a:pt x="1037" y="3446"/>
                    <a:pt x="321" y="2776"/>
                    <a:pt x="245" y="1831"/>
                  </a:cubicBezTo>
                  <a:cubicBezTo>
                    <a:pt x="199" y="993"/>
                    <a:pt x="869" y="231"/>
                    <a:pt x="1646" y="201"/>
                  </a:cubicBezTo>
                  <a:cubicBezTo>
                    <a:pt x="1673" y="199"/>
                    <a:pt x="1700" y="199"/>
                    <a:pt x="1726" y="199"/>
                  </a:cubicBezTo>
                  <a:close/>
                  <a:moveTo>
                    <a:pt x="1758" y="1"/>
                  </a:moveTo>
                  <a:cubicBezTo>
                    <a:pt x="1731" y="1"/>
                    <a:pt x="1704" y="2"/>
                    <a:pt x="1677" y="3"/>
                  </a:cubicBezTo>
                  <a:cubicBezTo>
                    <a:pt x="702" y="48"/>
                    <a:pt x="1" y="856"/>
                    <a:pt x="47" y="1862"/>
                  </a:cubicBezTo>
                  <a:cubicBezTo>
                    <a:pt x="90" y="2839"/>
                    <a:pt x="959" y="3649"/>
                    <a:pt x="1875" y="3649"/>
                  </a:cubicBezTo>
                  <a:cubicBezTo>
                    <a:pt x="1916" y="3649"/>
                    <a:pt x="1956" y="3647"/>
                    <a:pt x="1997" y="3644"/>
                  </a:cubicBezTo>
                  <a:cubicBezTo>
                    <a:pt x="2957" y="3553"/>
                    <a:pt x="3642" y="2791"/>
                    <a:pt x="3597" y="1785"/>
                  </a:cubicBezTo>
                  <a:cubicBezTo>
                    <a:pt x="3537" y="792"/>
                    <a:pt x="2728" y="1"/>
                    <a:pt x="175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6"/>
            <p:cNvSpPr/>
            <p:nvPr/>
          </p:nvSpPr>
          <p:spPr>
            <a:xfrm>
              <a:off x="8978177" y="4916991"/>
              <a:ext cx="80163" cy="79265"/>
            </a:xfrm>
            <a:custGeom>
              <a:rect b="b" l="l" r="r" t="t"/>
              <a:pathLst>
                <a:path extrusionOk="0" h="2472" w="2500">
                  <a:moveTo>
                    <a:pt x="1182" y="1"/>
                  </a:moveTo>
                  <a:cubicBezTo>
                    <a:pt x="1164" y="1"/>
                    <a:pt x="1146" y="1"/>
                    <a:pt x="1128" y="2"/>
                  </a:cubicBezTo>
                  <a:cubicBezTo>
                    <a:pt x="489" y="32"/>
                    <a:pt x="1" y="581"/>
                    <a:pt x="47" y="1251"/>
                  </a:cubicBezTo>
                  <a:cubicBezTo>
                    <a:pt x="76" y="1933"/>
                    <a:pt x="626" y="2471"/>
                    <a:pt x="1287" y="2471"/>
                  </a:cubicBezTo>
                  <a:cubicBezTo>
                    <a:pt x="1305" y="2471"/>
                    <a:pt x="1323" y="2471"/>
                    <a:pt x="1342" y="2470"/>
                  </a:cubicBezTo>
                  <a:cubicBezTo>
                    <a:pt x="2043" y="2424"/>
                    <a:pt x="2500" y="1800"/>
                    <a:pt x="2439" y="1205"/>
                  </a:cubicBezTo>
                  <a:cubicBezTo>
                    <a:pt x="2379" y="538"/>
                    <a:pt x="1829" y="1"/>
                    <a:pt x="118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5">
    <p:spTree>
      <p:nvGrpSpPr>
        <p:cNvPr id="476" name="Shape 476"/>
        <p:cNvGrpSpPr/>
        <p:nvPr/>
      </p:nvGrpSpPr>
      <p:grpSpPr>
        <a:xfrm>
          <a:off x="0" y="0"/>
          <a:ext cx="0" cy="0"/>
          <a:chOff x="0" y="0"/>
          <a:chExt cx="0" cy="0"/>
        </a:xfrm>
      </p:grpSpPr>
      <p:sp>
        <p:nvSpPr>
          <p:cNvPr id="477" name="Google Shape;477;p17"/>
          <p:cNvSpPr txBox="1"/>
          <p:nvPr>
            <p:ph type="title"/>
          </p:nvPr>
        </p:nvSpPr>
        <p:spPr>
          <a:xfrm>
            <a:off x="787200" y="798912"/>
            <a:ext cx="7596000" cy="5382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Clr>
                <a:srgbClr val="000000"/>
              </a:buClr>
              <a:buSzPts val="3500"/>
              <a:buNone/>
              <a:defRPr/>
            </a:lvl1pPr>
            <a:lvl2pPr lvl="1" rtl="0">
              <a:spcBef>
                <a:spcPts val="0"/>
              </a:spcBef>
              <a:spcAft>
                <a:spcPts val="0"/>
              </a:spcAft>
              <a:buClr>
                <a:srgbClr val="000000"/>
              </a:buClr>
              <a:buSzPts val="3800"/>
              <a:buNone/>
              <a:defRPr>
                <a:solidFill>
                  <a:srgbClr val="000000"/>
                </a:solidFill>
              </a:defRPr>
            </a:lvl2pPr>
            <a:lvl3pPr lvl="2" rtl="0">
              <a:spcBef>
                <a:spcPts val="0"/>
              </a:spcBef>
              <a:spcAft>
                <a:spcPts val="0"/>
              </a:spcAft>
              <a:buClr>
                <a:srgbClr val="000000"/>
              </a:buClr>
              <a:buSzPts val="3800"/>
              <a:buNone/>
              <a:defRPr>
                <a:solidFill>
                  <a:srgbClr val="000000"/>
                </a:solidFill>
              </a:defRPr>
            </a:lvl3pPr>
            <a:lvl4pPr lvl="3" rtl="0">
              <a:spcBef>
                <a:spcPts val="0"/>
              </a:spcBef>
              <a:spcAft>
                <a:spcPts val="0"/>
              </a:spcAft>
              <a:buClr>
                <a:srgbClr val="000000"/>
              </a:buClr>
              <a:buSzPts val="3800"/>
              <a:buNone/>
              <a:defRPr>
                <a:solidFill>
                  <a:srgbClr val="000000"/>
                </a:solidFill>
              </a:defRPr>
            </a:lvl4pPr>
            <a:lvl5pPr lvl="4" rtl="0">
              <a:spcBef>
                <a:spcPts val="0"/>
              </a:spcBef>
              <a:spcAft>
                <a:spcPts val="0"/>
              </a:spcAft>
              <a:buClr>
                <a:srgbClr val="000000"/>
              </a:buClr>
              <a:buSzPts val="3800"/>
              <a:buNone/>
              <a:defRPr>
                <a:solidFill>
                  <a:srgbClr val="000000"/>
                </a:solidFill>
              </a:defRPr>
            </a:lvl5pPr>
            <a:lvl6pPr lvl="5" rtl="0">
              <a:spcBef>
                <a:spcPts val="0"/>
              </a:spcBef>
              <a:spcAft>
                <a:spcPts val="0"/>
              </a:spcAft>
              <a:buClr>
                <a:srgbClr val="000000"/>
              </a:buClr>
              <a:buSzPts val="3800"/>
              <a:buNone/>
              <a:defRPr>
                <a:solidFill>
                  <a:srgbClr val="000000"/>
                </a:solidFill>
              </a:defRPr>
            </a:lvl6pPr>
            <a:lvl7pPr lvl="6" rtl="0">
              <a:spcBef>
                <a:spcPts val="0"/>
              </a:spcBef>
              <a:spcAft>
                <a:spcPts val="0"/>
              </a:spcAft>
              <a:buClr>
                <a:srgbClr val="000000"/>
              </a:buClr>
              <a:buSzPts val="3800"/>
              <a:buNone/>
              <a:defRPr>
                <a:solidFill>
                  <a:srgbClr val="000000"/>
                </a:solidFill>
              </a:defRPr>
            </a:lvl7pPr>
            <a:lvl8pPr lvl="7" rtl="0">
              <a:spcBef>
                <a:spcPts val="0"/>
              </a:spcBef>
              <a:spcAft>
                <a:spcPts val="0"/>
              </a:spcAft>
              <a:buClr>
                <a:srgbClr val="000000"/>
              </a:buClr>
              <a:buSzPts val="3800"/>
              <a:buNone/>
              <a:defRPr>
                <a:solidFill>
                  <a:srgbClr val="000000"/>
                </a:solidFill>
              </a:defRPr>
            </a:lvl8pPr>
            <a:lvl9pPr lvl="8" rtl="0">
              <a:spcBef>
                <a:spcPts val="0"/>
              </a:spcBef>
              <a:spcAft>
                <a:spcPts val="0"/>
              </a:spcAft>
              <a:buClr>
                <a:srgbClr val="000000"/>
              </a:buClr>
              <a:buSzPts val="3800"/>
              <a:buNone/>
              <a:defRPr>
                <a:solidFill>
                  <a:srgbClr val="000000"/>
                </a:solidFill>
              </a:defRPr>
            </a:lvl9pPr>
          </a:lstStyle>
          <a:p/>
        </p:txBody>
      </p:sp>
      <p:sp>
        <p:nvSpPr>
          <p:cNvPr id="478" name="Google Shape;478;p17"/>
          <p:cNvSpPr txBox="1"/>
          <p:nvPr>
            <p:ph idx="1" type="subTitle"/>
          </p:nvPr>
        </p:nvSpPr>
        <p:spPr>
          <a:xfrm>
            <a:off x="3612673" y="2961755"/>
            <a:ext cx="19236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9" name="Google Shape;479;p17"/>
          <p:cNvSpPr txBox="1"/>
          <p:nvPr>
            <p:ph idx="2" type="subTitle"/>
          </p:nvPr>
        </p:nvSpPr>
        <p:spPr>
          <a:xfrm>
            <a:off x="768850" y="3707525"/>
            <a:ext cx="19236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0" name="Google Shape;480;p17"/>
          <p:cNvSpPr txBox="1"/>
          <p:nvPr>
            <p:ph idx="3" type="subTitle"/>
          </p:nvPr>
        </p:nvSpPr>
        <p:spPr>
          <a:xfrm>
            <a:off x="6446705" y="3707525"/>
            <a:ext cx="19236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1" name="Google Shape;481;p17"/>
          <p:cNvSpPr txBox="1"/>
          <p:nvPr>
            <p:ph hasCustomPrompt="1" idx="4" type="title"/>
          </p:nvPr>
        </p:nvSpPr>
        <p:spPr>
          <a:xfrm>
            <a:off x="969250" y="2475362"/>
            <a:ext cx="1522800" cy="75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6000"/>
              <a:buNone/>
              <a:defRPr sz="45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82" name="Google Shape;482;p17"/>
          <p:cNvSpPr txBox="1"/>
          <p:nvPr>
            <p:ph hasCustomPrompt="1" idx="5" type="title"/>
          </p:nvPr>
        </p:nvSpPr>
        <p:spPr>
          <a:xfrm>
            <a:off x="3811963" y="3708801"/>
            <a:ext cx="1522800" cy="75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6000"/>
              <a:buNone/>
              <a:defRPr sz="45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83" name="Google Shape;483;p17"/>
          <p:cNvSpPr txBox="1"/>
          <p:nvPr>
            <p:ph hasCustomPrompt="1" idx="6" type="title"/>
          </p:nvPr>
        </p:nvSpPr>
        <p:spPr>
          <a:xfrm>
            <a:off x="6647088" y="2475361"/>
            <a:ext cx="1522800" cy="75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6000"/>
              <a:buNone/>
              <a:defRPr sz="45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484" name="Google Shape;484;p17"/>
          <p:cNvGrpSpPr/>
          <p:nvPr/>
        </p:nvGrpSpPr>
        <p:grpSpPr>
          <a:xfrm>
            <a:off x="-216" y="-198210"/>
            <a:ext cx="9144040" cy="1121730"/>
            <a:chOff x="-216" y="-198210"/>
            <a:chExt cx="9144040" cy="1121730"/>
          </a:xfrm>
        </p:grpSpPr>
        <p:sp>
          <p:nvSpPr>
            <p:cNvPr id="485" name="Google Shape;485;p17"/>
            <p:cNvSpPr/>
            <p:nvPr/>
          </p:nvSpPr>
          <p:spPr>
            <a:xfrm>
              <a:off x="-216" y="36377"/>
              <a:ext cx="216471" cy="190370"/>
            </a:xfrm>
            <a:custGeom>
              <a:rect b="b" l="l" r="r" t="t"/>
              <a:pathLst>
                <a:path extrusionOk="0" h="5937" w="6751">
                  <a:moveTo>
                    <a:pt x="5718" y="0"/>
                  </a:moveTo>
                  <a:cubicBezTo>
                    <a:pt x="5681" y="0"/>
                    <a:pt x="5636" y="14"/>
                    <a:pt x="5577" y="36"/>
                  </a:cubicBezTo>
                  <a:cubicBezTo>
                    <a:pt x="4800" y="310"/>
                    <a:pt x="4038" y="614"/>
                    <a:pt x="3292" y="950"/>
                  </a:cubicBezTo>
                  <a:cubicBezTo>
                    <a:pt x="2149" y="1437"/>
                    <a:pt x="1052" y="2016"/>
                    <a:pt x="1" y="2656"/>
                  </a:cubicBezTo>
                  <a:lnTo>
                    <a:pt x="1" y="5658"/>
                  </a:lnTo>
                  <a:cubicBezTo>
                    <a:pt x="545" y="5845"/>
                    <a:pt x="1122" y="5937"/>
                    <a:pt x="1674" y="5937"/>
                  </a:cubicBezTo>
                  <a:cubicBezTo>
                    <a:pt x="2112" y="5937"/>
                    <a:pt x="2534" y="5879"/>
                    <a:pt x="2911" y="5764"/>
                  </a:cubicBezTo>
                  <a:cubicBezTo>
                    <a:pt x="4846" y="5246"/>
                    <a:pt x="6750" y="2808"/>
                    <a:pt x="5867" y="188"/>
                  </a:cubicBezTo>
                  <a:cubicBezTo>
                    <a:pt x="5827" y="49"/>
                    <a:pt x="5787" y="0"/>
                    <a:pt x="5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7"/>
            <p:cNvSpPr/>
            <p:nvPr/>
          </p:nvSpPr>
          <p:spPr>
            <a:xfrm>
              <a:off x="623673" y="-93742"/>
              <a:ext cx="117935" cy="77052"/>
            </a:xfrm>
            <a:custGeom>
              <a:rect b="b" l="l" r="r" t="t"/>
              <a:pathLst>
                <a:path extrusionOk="0" h="2403" w="3678">
                  <a:moveTo>
                    <a:pt x="2277" y="1"/>
                  </a:moveTo>
                  <a:cubicBezTo>
                    <a:pt x="2142" y="1"/>
                    <a:pt x="1998" y="40"/>
                    <a:pt x="1844" y="117"/>
                  </a:cubicBezTo>
                  <a:cubicBezTo>
                    <a:pt x="1067" y="513"/>
                    <a:pt x="503" y="1107"/>
                    <a:pt x="0" y="1823"/>
                  </a:cubicBezTo>
                  <a:cubicBezTo>
                    <a:pt x="259" y="1854"/>
                    <a:pt x="488" y="1884"/>
                    <a:pt x="716" y="1900"/>
                  </a:cubicBezTo>
                  <a:cubicBezTo>
                    <a:pt x="1630" y="2006"/>
                    <a:pt x="2529" y="2159"/>
                    <a:pt x="3428" y="2357"/>
                  </a:cubicBezTo>
                  <a:cubicBezTo>
                    <a:pt x="3469" y="2365"/>
                    <a:pt x="3547" y="2403"/>
                    <a:pt x="3601" y="2403"/>
                  </a:cubicBezTo>
                  <a:cubicBezTo>
                    <a:pt x="3649" y="2403"/>
                    <a:pt x="3677" y="2373"/>
                    <a:pt x="3642" y="2265"/>
                  </a:cubicBezTo>
                  <a:cubicBezTo>
                    <a:pt x="3459" y="1610"/>
                    <a:pt x="3337" y="940"/>
                    <a:pt x="2910" y="376"/>
                  </a:cubicBezTo>
                  <a:cubicBezTo>
                    <a:pt x="2725" y="123"/>
                    <a:pt x="2516" y="1"/>
                    <a:pt x="22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7"/>
            <p:cNvSpPr/>
            <p:nvPr/>
          </p:nvSpPr>
          <p:spPr>
            <a:xfrm>
              <a:off x="564064" y="-180927"/>
              <a:ext cx="225257" cy="177897"/>
            </a:xfrm>
            <a:custGeom>
              <a:rect b="b" l="l" r="r" t="t"/>
              <a:pathLst>
                <a:path extrusionOk="0" h="5548" w="7025">
                  <a:moveTo>
                    <a:pt x="4891" y="0"/>
                  </a:moveTo>
                  <a:cubicBezTo>
                    <a:pt x="4774" y="0"/>
                    <a:pt x="4653" y="21"/>
                    <a:pt x="4525" y="63"/>
                  </a:cubicBezTo>
                  <a:cubicBezTo>
                    <a:pt x="4129" y="185"/>
                    <a:pt x="3779" y="413"/>
                    <a:pt x="3474" y="672"/>
                  </a:cubicBezTo>
                  <a:cubicBezTo>
                    <a:pt x="2438" y="1541"/>
                    <a:pt x="1478" y="2486"/>
                    <a:pt x="625" y="3537"/>
                  </a:cubicBezTo>
                  <a:cubicBezTo>
                    <a:pt x="397" y="3811"/>
                    <a:pt x="168" y="4085"/>
                    <a:pt x="0" y="4451"/>
                  </a:cubicBezTo>
                  <a:cubicBezTo>
                    <a:pt x="427" y="4466"/>
                    <a:pt x="823" y="4466"/>
                    <a:pt x="1219" y="4512"/>
                  </a:cubicBezTo>
                  <a:cubicBezTo>
                    <a:pt x="1237" y="4513"/>
                    <a:pt x="1254" y="4514"/>
                    <a:pt x="1270" y="4514"/>
                  </a:cubicBezTo>
                  <a:cubicBezTo>
                    <a:pt x="1450" y="4514"/>
                    <a:pt x="1548" y="4437"/>
                    <a:pt x="1646" y="4283"/>
                  </a:cubicBezTo>
                  <a:cubicBezTo>
                    <a:pt x="2088" y="3583"/>
                    <a:pt x="2667" y="2988"/>
                    <a:pt x="3398" y="2562"/>
                  </a:cubicBezTo>
                  <a:cubicBezTo>
                    <a:pt x="3709" y="2386"/>
                    <a:pt x="3993" y="2296"/>
                    <a:pt x="4253" y="2296"/>
                  </a:cubicBezTo>
                  <a:cubicBezTo>
                    <a:pt x="4668" y="2296"/>
                    <a:pt x="5024" y="2526"/>
                    <a:pt x="5333" y="3004"/>
                  </a:cubicBezTo>
                  <a:cubicBezTo>
                    <a:pt x="5760" y="3628"/>
                    <a:pt x="5973" y="4344"/>
                    <a:pt x="6095" y="5091"/>
                  </a:cubicBezTo>
                  <a:cubicBezTo>
                    <a:pt x="6110" y="5182"/>
                    <a:pt x="6080" y="5274"/>
                    <a:pt x="6201" y="5304"/>
                  </a:cubicBezTo>
                  <a:cubicBezTo>
                    <a:pt x="6476" y="5380"/>
                    <a:pt x="6735" y="5472"/>
                    <a:pt x="7024" y="5548"/>
                  </a:cubicBezTo>
                  <a:cubicBezTo>
                    <a:pt x="6994" y="5091"/>
                    <a:pt x="6963" y="4679"/>
                    <a:pt x="6948" y="4268"/>
                  </a:cubicBezTo>
                  <a:cubicBezTo>
                    <a:pt x="6918" y="3247"/>
                    <a:pt x="6765" y="2242"/>
                    <a:pt x="6339" y="1297"/>
                  </a:cubicBezTo>
                  <a:cubicBezTo>
                    <a:pt x="6171" y="901"/>
                    <a:pt x="5927" y="566"/>
                    <a:pt x="5607" y="292"/>
                  </a:cubicBezTo>
                  <a:cubicBezTo>
                    <a:pt x="5386" y="102"/>
                    <a:pt x="5151" y="0"/>
                    <a:pt x="4891"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7"/>
            <p:cNvSpPr/>
            <p:nvPr/>
          </p:nvSpPr>
          <p:spPr>
            <a:xfrm>
              <a:off x="510323" y="253906"/>
              <a:ext cx="43993" cy="35849"/>
            </a:xfrm>
            <a:custGeom>
              <a:rect b="b" l="l" r="r" t="t"/>
              <a:pathLst>
                <a:path extrusionOk="0" h="1118" w="1372">
                  <a:moveTo>
                    <a:pt x="438" y="0"/>
                  </a:moveTo>
                  <a:cubicBezTo>
                    <a:pt x="429" y="0"/>
                    <a:pt x="421" y="0"/>
                    <a:pt x="412" y="1"/>
                  </a:cubicBezTo>
                  <a:cubicBezTo>
                    <a:pt x="92" y="92"/>
                    <a:pt x="0" y="245"/>
                    <a:pt x="61" y="473"/>
                  </a:cubicBezTo>
                  <a:cubicBezTo>
                    <a:pt x="122" y="748"/>
                    <a:pt x="305" y="930"/>
                    <a:pt x="549" y="1052"/>
                  </a:cubicBezTo>
                  <a:cubicBezTo>
                    <a:pt x="634" y="1095"/>
                    <a:pt x="719" y="1118"/>
                    <a:pt x="802" y="1118"/>
                  </a:cubicBezTo>
                  <a:cubicBezTo>
                    <a:pt x="927" y="1118"/>
                    <a:pt x="1048" y="1065"/>
                    <a:pt x="1158" y="946"/>
                  </a:cubicBezTo>
                  <a:cubicBezTo>
                    <a:pt x="1372" y="717"/>
                    <a:pt x="1174" y="565"/>
                    <a:pt x="1067" y="428"/>
                  </a:cubicBezTo>
                  <a:cubicBezTo>
                    <a:pt x="891" y="193"/>
                    <a:pt x="672" y="0"/>
                    <a:pt x="4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7"/>
            <p:cNvSpPr/>
            <p:nvPr/>
          </p:nvSpPr>
          <p:spPr>
            <a:xfrm>
              <a:off x="366191" y="105959"/>
              <a:ext cx="397702" cy="380195"/>
            </a:xfrm>
            <a:custGeom>
              <a:rect b="b" l="l" r="r" t="t"/>
              <a:pathLst>
                <a:path extrusionOk="0" h="11857" w="12403">
                  <a:moveTo>
                    <a:pt x="4592" y="4182"/>
                  </a:moveTo>
                  <a:cubicBezTo>
                    <a:pt x="5240" y="4182"/>
                    <a:pt x="5851" y="4592"/>
                    <a:pt x="6050" y="5224"/>
                  </a:cubicBezTo>
                  <a:cubicBezTo>
                    <a:pt x="6309" y="6062"/>
                    <a:pt x="5821" y="6961"/>
                    <a:pt x="4968" y="7205"/>
                  </a:cubicBezTo>
                  <a:cubicBezTo>
                    <a:pt x="4820" y="7250"/>
                    <a:pt x="4669" y="7271"/>
                    <a:pt x="4519" y="7271"/>
                  </a:cubicBezTo>
                  <a:cubicBezTo>
                    <a:pt x="3849" y="7271"/>
                    <a:pt x="3204" y="6850"/>
                    <a:pt x="3018" y="6215"/>
                  </a:cubicBezTo>
                  <a:cubicBezTo>
                    <a:pt x="2728" y="5301"/>
                    <a:pt x="3155" y="4554"/>
                    <a:pt x="4145" y="4249"/>
                  </a:cubicBezTo>
                  <a:cubicBezTo>
                    <a:pt x="4293" y="4204"/>
                    <a:pt x="4443" y="4182"/>
                    <a:pt x="4592" y="4182"/>
                  </a:cubicBezTo>
                  <a:close/>
                  <a:moveTo>
                    <a:pt x="4976" y="9544"/>
                  </a:moveTo>
                  <a:cubicBezTo>
                    <a:pt x="5099" y="9544"/>
                    <a:pt x="5196" y="9612"/>
                    <a:pt x="5242" y="9750"/>
                  </a:cubicBezTo>
                  <a:cubicBezTo>
                    <a:pt x="5303" y="9932"/>
                    <a:pt x="5212" y="10069"/>
                    <a:pt x="5059" y="10146"/>
                  </a:cubicBezTo>
                  <a:cubicBezTo>
                    <a:pt x="5023" y="10151"/>
                    <a:pt x="4988" y="10154"/>
                    <a:pt x="4955" y="10154"/>
                  </a:cubicBezTo>
                  <a:cubicBezTo>
                    <a:pt x="4808" y="10154"/>
                    <a:pt x="4698" y="10094"/>
                    <a:pt x="4648" y="9932"/>
                  </a:cubicBezTo>
                  <a:cubicBezTo>
                    <a:pt x="4602" y="9750"/>
                    <a:pt x="4663" y="9612"/>
                    <a:pt x="4846" y="9567"/>
                  </a:cubicBezTo>
                  <a:cubicBezTo>
                    <a:pt x="4892" y="9551"/>
                    <a:pt x="4935" y="9544"/>
                    <a:pt x="4976" y="9544"/>
                  </a:cubicBezTo>
                  <a:close/>
                  <a:moveTo>
                    <a:pt x="6719" y="1"/>
                  </a:moveTo>
                  <a:cubicBezTo>
                    <a:pt x="6608" y="1"/>
                    <a:pt x="6497" y="5"/>
                    <a:pt x="6385" y="14"/>
                  </a:cubicBezTo>
                  <a:cubicBezTo>
                    <a:pt x="4556" y="166"/>
                    <a:pt x="2987" y="867"/>
                    <a:pt x="1814" y="2345"/>
                  </a:cubicBezTo>
                  <a:cubicBezTo>
                    <a:pt x="1418" y="2848"/>
                    <a:pt x="1052" y="3366"/>
                    <a:pt x="686" y="3884"/>
                  </a:cubicBezTo>
                  <a:cubicBezTo>
                    <a:pt x="412" y="4249"/>
                    <a:pt x="275" y="4661"/>
                    <a:pt x="184" y="5087"/>
                  </a:cubicBezTo>
                  <a:cubicBezTo>
                    <a:pt x="1" y="6032"/>
                    <a:pt x="199" y="6931"/>
                    <a:pt x="519" y="7815"/>
                  </a:cubicBezTo>
                  <a:cubicBezTo>
                    <a:pt x="656" y="8226"/>
                    <a:pt x="885" y="8592"/>
                    <a:pt x="1067" y="8972"/>
                  </a:cubicBezTo>
                  <a:cubicBezTo>
                    <a:pt x="1860" y="10641"/>
                    <a:pt x="3617" y="11856"/>
                    <a:pt x="5520" y="11856"/>
                  </a:cubicBezTo>
                  <a:cubicBezTo>
                    <a:pt x="6032" y="11856"/>
                    <a:pt x="6554" y="11768"/>
                    <a:pt x="7070" y="11578"/>
                  </a:cubicBezTo>
                  <a:cubicBezTo>
                    <a:pt x="8335" y="11182"/>
                    <a:pt x="9493" y="10603"/>
                    <a:pt x="10407" y="9628"/>
                  </a:cubicBezTo>
                  <a:cubicBezTo>
                    <a:pt x="11976" y="7967"/>
                    <a:pt x="12403" y="6001"/>
                    <a:pt x="11854" y="3853"/>
                  </a:cubicBezTo>
                  <a:cubicBezTo>
                    <a:pt x="11534" y="2604"/>
                    <a:pt x="10590" y="1720"/>
                    <a:pt x="9569" y="989"/>
                  </a:cubicBezTo>
                  <a:cubicBezTo>
                    <a:pt x="8715" y="383"/>
                    <a:pt x="7761" y="1"/>
                    <a:pt x="6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7"/>
            <p:cNvSpPr/>
            <p:nvPr/>
          </p:nvSpPr>
          <p:spPr>
            <a:xfrm>
              <a:off x="102392" y="344939"/>
              <a:ext cx="37163" cy="31744"/>
            </a:xfrm>
            <a:custGeom>
              <a:rect b="b" l="l" r="r" t="t"/>
              <a:pathLst>
                <a:path extrusionOk="0" h="990" w="1159">
                  <a:moveTo>
                    <a:pt x="413" y="1"/>
                  </a:moveTo>
                  <a:cubicBezTo>
                    <a:pt x="390" y="1"/>
                    <a:pt x="369" y="4"/>
                    <a:pt x="351" y="11"/>
                  </a:cubicBezTo>
                  <a:cubicBezTo>
                    <a:pt x="214" y="57"/>
                    <a:pt x="0" y="514"/>
                    <a:pt x="61" y="666"/>
                  </a:cubicBezTo>
                  <a:cubicBezTo>
                    <a:pt x="112" y="844"/>
                    <a:pt x="416" y="990"/>
                    <a:pt x="684" y="990"/>
                  </a:cubicBezTo>
                  <a:cubicBezTo>
                    <a:pt x="737" y="990"/>
                    <a:pt x="790" y="984"/>
                    <a:pt x="838" y="971"/>
                  </a:cubicBezTo>
                  <a:cubicBezTo>
                    <a:pt x="1036" y="925"/>
                    <a:pt x="1158" y="834"/>
                    <a:pt x="1082" y="605"/>
                  </a:cubicBezTo>
                  <a:cubicBezTo>
                    <a:pt x="999" y="315"/>
                    <a:pt x="629" y="1"/>
                    <a:pt x="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7"/>
            <p:cNvSpPr/>
            <p:nvPr/>
          </p:nvSpPr>
          <p:spPr>
            <a:xfrm>
              <a:off x="-216" y="-24867"/>
              <a:ext cx="994720" cy="693790"/>
            </a:xfrm>
            <a:custGeom>
              <a:rect b="b" l="l" r="r" t="t"/>
              <a:pathLst>
                <a:path extrusionOk="0" h="21637" w="31022">
                  <a:moveTo>
                    <a:pt x="2943" y="10999"/>
                  </a:moveTo>
                  <a:cubicBezTo>
                    <a:pt x="3056" y="10999"/>
                    <a:pt x="3168" y="11012"/>
                    <a:pt x="3277" y="11026"/>
                  </a:cubicBezTo>
                  <a:cubicBezTo>
                    <a:pt x="4176" y="11133"/>
                    <a:pt x="4633" y="11453"/>
                    <a:pt x="4770" y="12047"/>
                  </a:cubicBezTo>
                  <a:cubicBezTo>
                    <a:pt x="4846" y="12336"/>
                    <a:pt x="4800" y="12626"/>
                    <a:pt x="4633" y="12870"/>
                  </a:cubicBezTo>
                  <a:cubicBezTo>
                    <a:pt x="4495" y="13052"/>
                    <a:pt x="4374" y="13220"/>
                    <a:pt x="4236" y="13372"/>
                  </a:cubicBezTo>
                  <a:cubicBezTo>
                    <a:pt x="3959" y="13667"/>
                    <a:pt x="3592" y="13804"/>
                    <a:pt x="3225" y="13804"/>
                  </a:cubicBezTo>
                  <a:cubicBezTo>
                    <a:pt x="2624" y="13804"/>
                    <a:pt x="2022" y="13437"/>
                    <a:pt x="1814" y="12793"/>
                  </a:cubicBezTo>
                  <a:cubicBezTo>
                    <a:pt x="1646" y="12230"/>
                    <a:pt x="2012" y="11331"/>
                    <a:pt x="2530" y="11087"/>
                  </a:cubicBezTo>
                  <a:cubicBezTo>
                    <a:pt x="2665" y="11020"/>
                    <a:pt x="2804" y="10999"/>
                    <a:pt x="2943" y="10999"/>
                  </a:cubicBezTo>
                  <a:close/>
                  <a:moveTo>
                    <a:pt x="18102" y="3738"/>
                  </a:moveTo>
                  <a:cubicBezTo>
                    <a:pt x="18313" y="3738"/>
                    <a:pt x="18526" y="3754"/>
                    <a:pt x="18741" y="3789"/>
                  </a:cubicBezTo>
                  <a:cubicBezTo>
                    <a:pt x="19640" y="3926"/>
                    <a:pt x="20478" y="4231"/>
                    <a:pt x="21194" y="4764"/>
                  </a:cubicBezTo>
                  <a:cubicBezTo>
                    <a:pt x="22230" y="5495"/>
                    <a:pt x="23053" y="6410"/>
                    <a:pt x="23556" y="7598"/>
                  </a:cubicBezTo>
                  <a:cubicBezTo>
                    <a:pt x="23891" y="8390"/>
                    <a:pt x="23845" y="9213"/>
                    <a:pt x="23784" y="10036"/>
                  </a:cubicBezTo>
                  <a:cubicBezTo>
                    <a:pt x="23556" y="12534"/>
                    <a:pt x="22184" y="14226"/>
                    <a:pt x="20021" y="15353"/>
                  </a:cubicBezTo>
                  <a:cubicBezTo>
                    <a:pt x="19808" y="15475"/>
                    <a:pt x="19564" y="15566"/>
                    <a:pt x="19335" y="15643"/>
                  </a:cubicBezTo>
                  <a:cubicBezTo>
                    <a:pt x="19092" y="15734"/>
                    <a:pt x="18848" y="15795"/>
                    <a:pt x="18604" y="15871"/>
                  </a:cubicBezTo>
                  <a:cubicBezTo>
                    <a:pt x="18029" y="16089"/>
                    <a:pt x="17461" y="16187"/>
                    <a:pt x="16912" y="16187"/>
                  </a:cubicBezTo>
                  <a:cubicBezTo>
                    <a:pt x="14859" y="16187"/>
                    <a:pt x="13091" y="14814"/>
                    <a:pt x="12357" y="13251"/>
                  </a:cubicBezTo>
                  <a:cubicBezTo>
                    <a:pt x="12068" y="12611"/>
                    <a:pt x="11702" y="12016"/>
                    <a:pt x="11519" y="11331"/>
                  </a:cubicBezTo>
                  <a:cubicBezTo>
                    <a:pt x="11154" y="9960"/>
                    <a:pt x="11230" y="8680"/>
                    <a:pt x="12113" y="7507"/>
                  </a:cubicBezTo>
                  <a:cubicBezTo>
                    <a:pt x="12723" y="6699"/>
                    <a:pt x="13210" y="5831"/>
                    <a:pt x="14033" y="5206"/>
                  </a:cubicBezTo>
                  <a:cubicBezTo>
                    <a:pt x="14658" y="4718"/>
                    <a:pt x="15298" y="4322"/>
                    <a:pt x="16060" y="4109"/>
                  </a:cubicBezTo>
                  <a:cubicBezTo>
                    <a:pt x="16727" y="3910"/>
                    <a:pt x="17403" y="3738"/>
                    <a:pt x="18102" y="3738"/>
                  </a:cubicBezTo>
                  <a:close/>
                  <a:moveTo>
                    <a:pt x="3156" y="16418"/>
                  </a:moveTo>
                  <a:cubicBezTo>
                    <a:pt x="3296" y="16418"/>
                    <a:pt x="3395" y="16513"/>
                    <a:pt x="3444" y="16648"/>
                  </a:cubicBezTo>
                  <a:cubicBezTo>
                    <a:pt x="3505" y="16831"/>
                    <a:pt x="3444" y="16983"/>
                    <a:pt x="3246" y="17029"/>
                  </a:cubicBezTo>
                  <a:cubicBezTo>
                    <a:pt x="3208" y="17042"/>
                    <a:pt x="3171" y="17048"/>
                    <a:pt x="3137" y="17048"/>
                  </a:cubicBezTo>
                  <a:cubicBezTo>
                    <a:pt x="3009" y="17048"/>
                    <a:pt x="2913" y="16963"/>
                    <a:pt x="2865" y="16831"/>
                  </a:cubicBezTo>
                  <a:cubicBezTo>
                    <a:pt x="2820" y="16633"/>
                    <a:pt x="2865" y="16481"/>
                    <a:pt x="3048" y="16435"/>
                  </a:cubicBezTo>
                  <a:cubicBezTo>
                    <a:pt x="3086" y="16423"/>
                    <a:pt x="3123" y="16418"/>
                    <a:pt x="3156" y="16418"/>
                  </a:cubicBezTo>
                  <a:close/>
                  <a:moveTo>
                    <a:pt x="18832" y="16519"/>
                  </a:moveTo>
                  <a:cubicBezTo>
                    <a:pt x="18948" y="16519"/>
                    <a:pt x="19042" y="16587"/>
                    <a:pt x="19076" y="16724"/>
                  </a:cubicBezTo>
                  <a:cubicBezTo>
                    <a:pt x="19122" y="16892"/>
                    <a:pt x="19046" y="17014"/>
                    <a:pt x="18893" y="17075"/>
                  </a:cubicBezTo>
                  <a:cubicBezTo>
                    <a:pt x="18857" y="17081"/>
                    <a:pt x="18823" y="17085"/>
                    <a:pt x="18792" y="17085"/>
                  </a:cubicBezTo>
                  <a:cubicBezTo>
                    <a:pt x="18676" y="17085"/>
                    <a:pt x="18591" y="17035"/>
                    <a:pt x="18543" y="16892"/>
                  </a:cubicBezTo>
                  <a:cubicBezTo>
                    <a:pt x="18482" y="16724"/>
                    <a:pt x="18558" y="16602"/>
                    <a:pt x="18711" y="16542"/>
                  </a:cubicBezTo>
                  <a:cubicBezTo>
                    <a:pt x="18753" y="16526"/>
                    <a:pt x="18793" y="16519"/>
                    <a:pt x="18832" y="16519"/>
                  </a:cubicBezTo>
                  <a:close/>
                  <a:moveTo>
                    <a:pt x="15755" y="16854"/>
                  </a:moveTo>
                  <a:cubicBezTo>
                    <a:pt x="15867" y="16854"/>
                    <a:pt x="15961" y="16919"/>
                    <a:pt x="16029" y="17044"/>
                  </a:cubicBezTo>
                  <a:cubicBezTo>
                    <a:pt x="16060" y="17212"/>
                    <a:pt x="16014" y="17364"/>
                    <a:pt x="15846" y="17425"/>
                  </a:cubicBezTo>
                  <a:cubicBezTo>
                    <a:pt x="15805" y="17438"/>
                    <a:pt x="15764" y="17444"/>
                    <a:pt x="15724" y="17444"/>
                  </a:cubicBezTo>
                  <a:cubicBezTo>
                    <a:pt x="15618" y="17444"/>
                    <a:pt x="15525" y="17395"/>
                    <a:pt x="15481" y="17273"/>
                  </a:cubicBezTo>
                  <a:cubicBezTo>
                    <a:pt x="15420" y="17090"/>
                    <a:pt x="15465" y="16953"/>
                    <a:pt x="15633" y="16877"/>
                  </a:cubicBezTo>
                  <a:cubicBezTo>
                    <a:pt x="15676" y="16861"/>
                    <a:pt x="15716" y="16854"/>
                    <a:pt x="15755" y="16854"/>
                  </a:cubicBezTo>
                  <a:close/>
                  <a:moveTo>
                    <a:pt x="11228" y="16067"/>
                  </a:moveTo>
                  <a:cubicBezTo>
                    <a:pt x="11334" y="16067"/>
                    <a:pt x="11442" y="16083"/>
                    <a:pt x="11550" y="16115"/>
                  </a:cubicBezTo>
                  <a:cubicBezTo>
                    <a:pt x="12053" y="16267"/>
                    <a:pt x="12251" y="16861"/>
                    <a:pt x="11900" y="17258"/>
                  </a:cubicBezTo>
                  <a:cubicBezTo>
                    <a:pt x="11534" y="17669"/>
                    <a:pt x="11108" y="17989"/>
                    <a:pt x="10590" y="18187"/>
                  </a:cubicBezTo>
                  <a:cubicBezTo>
                    <a:pt x="10545" y="18209"/>
                    <a:pt x="10501" y="18223"/>
                    <a:pt x="10456" y="18223"/>
                  </a:cubicBezTo>
                  <a:cubicBezTo>
                    <a:pt x="10440" y="18223"/>
                    <a:pt x="10423" y="18222"/>
                    <a:pt x="10407" y="18217"/>
                  </a:cubicBezTo>
                  <a:cubicBezTo>
                    <a:pt x="10026" y="18157"/>
                    <a:pt x="9630" y="18111"/>
                    <a:pt x="9280" y="17958"/>
                  </a:cubicBezTo>
                  <a:cubicBezTo>
                    <a:pt x="8960" y="17821"/>
                    <a:pt x="8746" y="17562"/>
                    <a:pt x="8701" y="17227"/>
                  </a:cubicBezTo>
                  <a:cubicBezTo>
                    <a:pt x="8655" y="16968"/>
                    <a:pt x="8807" y="16755"/>
                    <a:pt x="9021" y="16618"/>
                  </a:cubicBezTo>
                  <a:cubicBezTo>
                    <a:pt x="9112" y="16557"/>
                    <a:pt x="9219" y="16511"/>
                    <a:pt x="9325" y="16465"/>
                  </a:cubicBezTo>
                  <a:cubicBezTo>
                    <a:pt x="9478" y="16420"/>
                    <a:pt x="10209" y="16252"/>
                    <a:pt x="10803" y="16161"/>
                  </a:cubicBezTo>
                  <a:cubicBezTo>
                    <a:pt x="10936" y="16098"/>
                    <a:pt x="11080" y="16067"/>
                    <a:pt x="11228" y="16067"/>
                  </a:cubicBezTo>
                  <a:close/>
                  <a:moveTo>
                    <a:pt x="5646" y="17942"/>
                  </a:moveTo>
                  <a:cubicBezTo>
                    <a:pt x="5774" y="17942"/>
                    <a:pt x="5862" y="18002"/>
                    <a:pt x="5897" y="18141"/>
                  </a:cubicBezTo>
                  <a:cubicBezTo>
                    <a:pt x="5958" y="18309"/>
                    <a:pt x="5882" y="18461"/>
                    <a:pt x="5699" y="18507"/>
                  </a:cubicBezTo>
                  <a:cubicBezTo>
                    <a:pt x="5666" y="18517"/>
                    <a:pt x="5635" y="18522"/>
                    <a:pt x="5604" y="18522"/>
                  </a:cubicBezTo>
                  <a:cubicBezTo>
                    <a:pt x="5492" y="18522"/>
                    <a:pt x="5400" y="18456"/>
                    <a:pt x="5364" y="18324"/>
                  </a:cubicBezTo>
                  <a:cubicBezTo>
                    <a:pt x="5303" y="18141"/>
                    <a:pt x="5364" y="18019"/>
                    <a:pt x="5516" y="17958"/>
                  </a:cubicBezTo>
                  <a:cubicBezTo>
                    <a:pt x="5563" y="17948"/>
                    <a:pt x="5606" y="17942"/>
                    <a:pt x="5646" y="17942"/>
                  </a:cubicBezTo>
                  <a:close/>
                  <a:moveTo>
                    <a:pt x="2806" y="18874"/>
                  </a:moveTo>
                  <a:cubicBezTo>
                    <a:pt x="2922" y="18874"/>
                    <a:pt x="3002" y="18943"/>
                    <a:pt x="3063" y="19040"/>
                  </a:cubicBezTo>
                  <a:cubicBezTo>
                    <a:pt x="3109" y="19223"/>
                    <a:pt x="3063" y="19360"/>
                    <a:pt x="2911" y="19421"/>
                  </a:cubicBezTo>
                  <a:cubicBezTo>
                    <a:pt x="2865" y="19436"/>
                    <a:pt x="2822" y="19444"/>
                    <a:pt x="2783" y="19444"/>
                  </a:cubicBezTo>
                  <a:cubicBezTo>
                    <a:pt x="2664" y="19444"/>
                    <a:pt x="2576" y="19375"/>
                    <a:pt x="2530" y="19238"/>
                  </a:cubicBezTo>
                  <a:cubicBezTo>
                    <a:pt x="2484" y="19071"/>
                    <a:pt x="2545" y="18949"/>
                    <a:pt x="2713" y="18888"/>
                  </a:cubicBezTo>
                  <a:cubicBezTo>
                    <a:pt x="2746" y="18879"/>
                    <a:pt x="2777" y="18874"/>
                    <a:pt x="2806" y="18874"/>
                  </a:cubicBezTo>
                  <a:close/>
                  <a:moveTo>
                    <a:pt x="17035" y="1"/>
                  </a:moveTo>
                  <a:cubicBezTo>
                    <a:pt x="14737" y="1"/>
                    <a:pt x="12440" y="274"/>
                    <a:pt x="10148" y="666"/>
                  </a:cubicBezTo>
                  <a:cubicBezTo>
                    <a:pt x="8883" y="879"/>
                    <a:pt x="7649" y="1245"/>
                    <a:pt x="6430" y="1641"/>
                  </a:cubicBezTo>
                  <a:cubicBezTo>
                    <a:pt x="6202" y="1717"/>
                    <a:pt x="6156" y="1808"/>
                    <a:pt x="6248" y="2037"/>
                  </a:cubicBezTo>
                  <a:cubicBezTo>
                    <a:pt x="6522" y="2844"/>
                    <a:pt x="6583" y="3698"/>
                    <a:pt x="6339" y="4505"/>
                  </a:cubicBezTo>
                  <a:cubicBezTo>
                    <a:pt x="5665" y="6746"/>
                    <a:pt x="4011" y="8227"/>
                    <a:pt x="1724" y="8227"/>
                  </a:cubicBezTo>
                  <a:cubicBezTo>
                    <a:pt x="1321" y="8227"/>
                    <a:pt x="898" y="8181"/>
                    <a:pt x="458" y="8086"/>
                  </a:cubicBezTo>
                  <a:cubicBezTo>
                    <a:pt x="306" y="8055"/>
                    <a:pt x="153" y="8009"/>
                    <a:pt x="1" y="7964"/>
                  </a:cubicBezTo>
                  <a:lnTo>
                    <a:pt x="1" y="20792"/>
                  </a:lnTo>
                  <a:cubicBezTo>
                    <a:pt x="473" y="20914"/>
                    <a:pt x="946" y="21021"/>
                    <a:pt x="1433" y="21112"/>
                  </a:cubicBezTo>
                  <a:cubicBezTo>
                    <a:pt x="3424" y="21469"/>
                    <a:pt x="5404" y="21637"/>
                    <a:pt x="7347" y="21637"/>
                  </a:cubicBezTo>
                  <a:cubicBezTo>
                    <a:pt x="10550" y="21637"/>
                    <a:pt x="13655" y="21181"/>
                    <a:pt x="16547" y="20366"/>
                  </a:cubicBezTo>
                  <a:cubicBezTo>
                    <a:pt x="18467" y="19756"/>
                    <a:pt x="19853" y="19208"/>
                    <a:pt x="21209" y="18568"/>
                  </a:cubicBezTo>
                  <a:cubicBezTo>
                    <a:pt x="23419" y="17547"/>
                    <a:pt x="25460" y="16282"/>
                    <a:pt x="27258" y="14607"/>
                  </a:cubicBezTo>
                  <a:cubicBezTo>
                    <a:pt x="28599" y="13372"/>
                    <a:pt x="29726" y="11971"/>
                    <a:pt x="30351" y="10219"/>
                  </a:cubicBezTo>
                  <a:cubicBezTo>
                    <a:pt x="31021" y="8390"/>
                    <a:pt x="30915" y="6608"/>
                    <a:pt x="29863" y="4947"/>
                  </a:cubicBezTo>
                  <a:cubicBezTo>
                    <a:pt x="29132" y="3774"/>
                    <a:pt x="28111" y="2921"/>
                    <a:pt x="26938" y="2250"/>
                  </a:cubicBezTo>
                  <a:cubicBezTo>
                    <a:pt x="25628" y="1504"/>
                    <a:pt x="24211" y="1016"/>
                    <a:pt x="22748" y="650"/>
                  </a:cubicBezTo>
                  <a:cubicBezTo>
                    <a:pt x="20843" y="188"/>
                    <a:pt x="18939" y="1"/>
                    <a:pt x="17035"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7"/>
            <p:cNvSpPr/>
            <p:nvPr/>
          </p:nvSpPr>
          <p:spPr>
            <a:xfrm>
              <a:off x="-216" y="-198210"/>
              <a:ext cx="1020597" cy="893235"/>
            </a:xfrm>
            <a:custGeom>
              <a:rect b="b" l="l" r="r" t="t"/>
              <a:pathLst>
                <a:path extrusionOk="0" h="27857" w="31829">
                  <a:moveTo>
                    <a:pt x="21734" y="3259"/>
                  </a:moveTo>
                  <a:cubicBezTo>
                    <a:pt x="21973" y="3259"/>
                    <a:pt x="22182" y="3381"/>
                    <a:pt x="22367" y="3634"/>
                  </a:cubicBezTo>
                  <a:cubicBezTo>
                    <a:pt x="22779" y="4198"/>
                    <a:pt x="22916" y="4883"/>
                    <a:pt x="23099" y="5523"/>
                  </a:cubicBezTo>
                  <a:cubicBezTo>
                    <a:pt x="23134" y="5631"/>
                    <a:pt x="23106" y="5661"/>
                    <a:pt x="23058" y="5661"/>
                  </a:cubicBezTo>
                  <a:cubicBezTo>
                    <a:pt x="23004" y="5661"/>
                    <a:pt x="22926" y="5623"/>
                    <a:pt x="22885" y="5615"/>
                  </a:cubicBezTo>
                  <a:cubicBezTo>
                    <a:pt x="21986" y="5417"/>
                    <a:pt x="21087" y="5264"/>
                    <a:pt x="20173" y="5158"/>
                  </a:cubicBezTo>
                  <a:cubicBezTo>
                    <a:pt x="19945" y="5142"/>
                    <a:pt x="19716" y="5112"/>
                    <a:pt x="19457" y="5081"/>
                  </a:cubicBezTo>
                  <a:cubicBezTo>
                    <a:pt x="19960" y="4365"/>
                    <a:pt x="20524" y="3771"/>
                    <a:pt x="21301" y="3375"/>
                  </a:cubicBezTo>
                  <a:cubicBezTo>
                    <a:pt x="21455" y="3298"/>
                    <a:pt x="21599" y="3259"/>
                    <a:pt x="21734" y="3259"/>
                  </a:cubicBezTo>
                  <a:close/>
                  <a:moveTo>
                    <a:pt x="22482" y="539"/>
                  </a:moveTo>
                  <a:cubicBezTo>
                    <a:pt x="22742" y="539"/>
                    <a:pt x="22984" y="641"/>
                    <a:pt x="23205" y="831"/>
                  </a:cubicBezTo>
                  <a:cubicBezTo>
                    <a:pt x="23525" y="1105"/>
                    <a:pt x="23769" y="1440"/>
                    <a:pt x="23937" y="1836"/>
                  </a:cubicBezTo>
                  <a:cubicBezTo>
                    <a:pt x="24363" y="2781"/>
                    <a:pt x="24500" y="3786"/>
                    <a:pt x="24546" y="4807"/>
                  </a:cubicBezTo>
                  <a:cubicBezTo>
                    <a:pt x="24561" y="5218"/>
                    <a:pt x="24592" y="5645"/>
                    <a:pt x="24607" y="6087"/>
                  </a:cubicBezTo>
                  <a:cubicBezTo>
                    <a:pt x="24333" y="6011"/>
                    <a:pt x="24074" y="5919"/>
                    <a:pt x="23799" y="5858"/>
                  </a:cubicBezTo>
                  <a:cubicBezTo>
                    <a:pt x="23678" y="5813"/>
                    <a:pt x="23693" y="5721"/>
                    <a:pt x="23678" y="5630"/>
                  </a:cubicBezTo>
                  <a:cubicBezTo>
                    <a:pt x="23571" y="4883"/>
                    <a:pt x="23358" y="4167"/>
                    <a:pt x="22931" y="3543"/>
                  </a:cubicBezTo>
                  <a:cubicBezTo>
                    <a:pt x="22622" y="3065"/>
                    <a:pt x="22266" y="2835"/>
                    <a:pt x="21851" y="2835"/>
                  </a:cubicBezTo>
                  <a:cubicBezTo>
                    <a:pt x="21591" y="2835"/>
                    <a:pt x="21307" y="2925"/>
                    <a:pt x="20996" y="3101"/>
                  </a:cubicBezTo>
                  <a:cubicBezTo>
                    <a:pt x="20265" y="3527"/>
                    <a:pt x="19686" y="4122"/>
                    <a:pt x="19244" y="4822"/>
                  </a:cubicBezTo>
                  <a:cubicBezTo>
                    <a:pt x="19146" y="4976"/>
                    <a:pt x="19048" y="5053"/>
                    <a:pt x="18868" y="5053"/>
                  </a:cubicBezTo>
                  <a:cubicBezTo>
                    <a:pt x="18852" y="5053"/>
                    <a:pt x="18835" y="5052"/>
                    <a:pt x="18817" y="5051"/>
                  </a:cubicBezTo>
                  <a:cubicBezTo>
                    <a:pt x="18421" y="5005"/>
                    <a:pt x="18025" y="5005"/>
                    <a:pt x="17598" y="4990"/>
                  </a:cubicBezTo>
                  <a:cubicBezTo>
                    <a:pt x="17766" y="4624"/>
                    <a:pt x="17995" y="4350"/>
                    <a:pt x="18223" y="4076"/>
                  </a:cubicBezTo>
                  <a:cubicBezTo>
                    <a:pt x="19076" y="3025"/>
                    <a:pt x="20036" y="2080"/>
                    <a:pt x="21072" y="1211"/>
                  </a:cubicBezTo>
                  <a:cubicBezTo>
                    <a:pt x="21377" y="952"/>
                    <a:pt x="21727" y="724"/>
                    <a:pt x="22123" y="602"/>
                  </a:cubicBezTo>
                  <a:cubicBezTo>
                    <a:pt x="22246" y="560"/>
                    <a:pt x="22366" y="539"/>
                    <a:pt x="22482" y="539"/>
                  </a:cubicBezTo>
                  <a:close/>
                  <a:moveTo>
                    <a:pt x="22623" y="1"/>
                  </a:moveTo>
                  <a:cubicBezTo>
                    <a:pt x="22255" y="1"/>
                    <a:pt x="21866" y="140"/>
                    <a:pt x="21453" y="419"/>
                  </a:cubicBezTo>
                  <a:cubicBezTo>
                    <a:pt x="20204" y="1257"/>
                    <a:pt x="19152" y="2339"/>
                    <a:pt x="18177" y="3512"/>
                  </a:cubicBezTo>
                  <a:cubicBezTo>
                    <a:pt x="17827" y="3923"/>
                    <a:pt x="17492" y="4350"/>
                    <a:pt x="17339" y="4883"/>
                  </a:cubicBezTo>
                  <a:cubicBezTo>
                    <a:pt x="17318" y="4978"/>
                    <a:pt x="17261" y="4993"/>
                    <a:pt x="17197" y="4993"/>
                  </a:cubicBezTo>
                  <a:cubicBezTo>
                    <a:pt x="17169" y="4993"/>
                    <a:pt x="17139" y="4990"/>
                    <a:pt x="17111" y="4990"/>
                  </a:cubicBezTo>
                  <a:cubicBezTo>
                    <a:pt x="14795" y="5020"/>
                    <a:pt x="12494" y="5188"/>
                    <a:pt x="10224" y="5737"/>
                  </a:cubicBezTo>
                  <a:cubicBezTo>
                    <a:pt x="9173" y="5996"/>
                    <a:pt x="8122" y="6209"/>
                    <a:pt x="7086" y="6514"/>
                  </a:cubicBezTo>
                  <a:cubicBezTo>
                    <a:pt x="5653" y="6925"/>
                    <a:pt x="4252" y="7412"/>
                    <a:pt x="2896" y="8037"/>
                  </a:cubicBezTo>
                  <a:cubicBezTo>
                    <a:pt x="1905" y="8479"/>
                    <a:pt x="930" y="8967"/>
                    <a:pt x="1" y="9515"/>
                  </a:cubicBezTo>
                  <a:lnTo>
                    <a:pt x="1" y="9972"/>
                  </a:lnTo>
                  <a:cubicBezTo>
                    <a:pt x="1052" y="9332"/>
                    <a:pt x="2149" y="8753"/>
                    <a:pt x="3292" y="8266"/>
                  </a:cubicBezTo>
                  <a:cubicBezTo>
                    <a:pt x="4038" y="7930"/>
                    <a:pt x="4800" y="7626"/>
                    <a:pt x="5562" y="7352"/>
                  </a:cubicBezTo>
                  <a:cubicBezTo>
                    <a:pt x="5626" y="7330"/>
                    <a:pt x="5675" y="7316"/>
                    <a:pt x="5714" y="7316"/>
                  </a:cubicBezTo>
                  <a:cubicBezTo>
                    <a:pt x="5787" y="7316"/>
                    <a:pt x="5827" y="7365"/>
                    <a:pt x="5867" y="7504"/>
                  </a:cubicBezTo>
                  <a:cubicBezTo>
                    <a:pt x="6750" y="10124"/>
                    <a:pt x="4846" y="12562"/>
                    <a:pt x="2896" y="13080"/>
                  </a:cubicBezTo>
                  <a:cubicBezTo>
                    <a:pt x="2532" y="13193"/>
                    <a:pt x="2122" y="13248"/>
                    <a:pt x="1694" y="13248"/>
                  </a:cubicBezTo>
                  <a:cubicBezTo>
                    <a:pt x="1138" y="13248"/>
                    <a:pt x="552" y="13155"/>
                    <a:pt x="1" y="12974"/>
                  </a:cubicBezTo>
                  <a:lnTo>
                    <a:pt x="1" y="13370"/>
                  </a:lnTo>
                  <a:cubicBezTo>
                    <a:pt x="153" y="13415"/>
                    <a:pt x="306" y="13461"/>
                    <a:pt x="458" y="13492"/>
                  </a:cubicBezTo>
                  <a:cubicBezTo>
                    <a:pt x="898" y="13587"/>
                    <a:pt x="1321" y="13633"/>
                    <a:pt x="1723" y="13633"/>
                  </a:cubicBezTo>
                  <a:cubicBezTo>
                    <a:pt x="4008" y="13633"/>
                    <a:pt x="5652" y="12152"/>
                    <a:pt x="6339" y="9911"/>
                  </a:cubicBezTo>
                  <a:cubicBezTo>
                    <a:pt x="6583" y="9104"/>
                    <a:pt x="6522" y="8250"/>
                    <a:pt x="6232" y="7443"/>
                  </a:cubicBezTo>
                  <a:cubicBezTo>
                    <a:pt x="6156" y="7214"/>
                    <a:pt x="6187" y="7123"/>
                    <a:pt x="6430" y="7047"/>
                  </a:cubicBezTo>
                  <a:cubicBezTo>
                    <a:pt x="7649" y="6651"/>
                    <a:pt x="8883" y="6285"/>
                    <a:pt x="10133" y="6072"/>
                  </a:cubicBezTo>
                  <a:cubicBezTo>
                    <a:pt x="12426" y="5681"/>
                    <a:pt x="14720" y="5413"/>
                    <a:pt x="17013" y="5413"/>
                  </a:cubicBezTo>
                  <a:cubicBezTo>
                    <a:pt x="18925" y="5413"/>
                    <a:pt x="20836" y="5599"/>
                    <a:pt x="22748" y="6056"/>
                  </a:cubicBezTo>
                  <a:cubicBezTo>
                    <a:pt x="24211" y="6422"/>
                    <a:pt x="25628" y="6910"/>
                    <a:pt x="26938" y="7656"/>
                  </a:cubicBezTo>
                  <a:cubicBezTo>
                    <a:pt x="28111" y="8327"/>
                    <a:pt x="29132" y="9195"/>
                    <a:pt x="29863" y="10353"/>
                  </a:cubicBezTo>
                  <a:cubicBezTo>
                    <a:pt x="30915" y="12014"/>
                    <a:pt x="31021" y="13796"/>
                    <a:pt x="30351" y="15625"/>
                  </a:cubicBezTo>
                  <a:cubicBezTo>
                    <a:pt x="29726" y="17362"/>
                    <a:pt x="28584" y="18778"/>
                    <a:pt x="27258" y="20013"/>
                  </a:cubicBezTo>
                  <a:cubicBezTo>
                    <a:pt x="25460" y="21673"/>
                    <a:pt x="23419" y="22953"/>
                    <a:pt x="21209" y="23974"/>
                  </a:cubicBezTo>
                  <a:cubicBezTo>
                    <a:pt x="19853" y="24614"/>
                    <a:pt x="18467" y="25162"/>
                    <a:pt x="16532" y="25772"/>
                  </a:cubicBezTo>
                  <a:cubicBezTo>
                    <a:pt x="13649" y="26587"/>
                    <a:pt x="10548" y="27043"/>
                    <a:pt x="7346" y="27043"/>
                  </a:cubicBezTo>
                  <a:cubicBezTo>
                    <a:pt x="5404" y="27043"/>
                    <a:pt x="3424" y="26875"/>
                    <a:pt x="1433" y="26518"/>
                  </a:cubicBezTo>
                  <a:cubicBezTo>
                    <a:pt x="946" y="26427"/>
                    <a:pt x="473" y="26320"/>
                    <a:pt x="1" y="26198"/>
                  </a:cubicBezTo>
                  <a:lnTo>
                    <a:pt x="1" y="26914"/>
                  </a:lnTo>
                  <a:cubicBezTo>
                    <a:pt x="2155" y="27578"/>
                    <a:pt x="4369" y="27857"/>
                    <a:pt x="6633" y="27857"/>
                  </a:cubicBezTo>
                  <a:cubicBezTo>
                    <a:pt x="6915" y="27857"/>
                    <a:pt x="7198" y="27852"/>
                    <a:pt x="7482" y="27844"/>
                  </a:cubicBezTo>
                  <a:cubicBezTo>
                    <a:pt x="10773" y="27752"/>
                    <a:pt x="13972" y="27097"/>
                    <a:pt x="17370" y="26015"/>
                  </a:cubicBezTo>
                  <a:cubicBezTo>
                    <a:pt x="18269" y="25741"/>
                    <a:pt x="19411" y="25330"/>
                    <a:pt x="20524" y="24842"/>
                  </a:cubicBezTo>
                  <a:cubicBezTo>
                    <a:pt x="22794" y="23867"/>
                    <a:pt x="24942" y="22648"/>
                    <a:pt x="26862" y="21064"/>
                  </a:cubicBezTo>
                  <a:cubicBezTo>
                    <a:pt x="28538" y="19662"/>
                    <a:pt x="29955" y="18062"/>
                    <a:pt x="30793" y="16006"/>
                  </a:cubicBezTo>
                  <a:cubicBezTo>
                    <a:pt x="31829" y="13492"/>
                    <a:pt x="31326" y="10856"/>
                    <a:pt x="29406" y="8936"/>
                  </a:cubicBezTo>
                  <a:cubicBezTo>
                    <a:pt x="28294" y="7809"/>
                    <a:pt x="26953" y="7047"/>
                    <a:pt x="25521" y="6437"/>
                  </a:cubicBezTo>
                  <a:cubicBezTo>
                    <a:pt x="25262" y="6331"/>
                    <a:pt x="25125" y="6285"/>
                    <a:pt x="25186" y="5935"/>
                  </a:cubicBezTo>
                  <a:cubicBezTo>
                    <a:pt x="25308" y="5264"/>
                    <a:pt x="25293" y="4579"/>
                    <a:pt x="25201" y="3893"/>
                  </a:cubicBezTo>
                  <a:cubicBezTo>
                    <a:pt x="25034" y="2781"/>
                    <a:pt x="24790" y="1714"/>
                    <a:pt x="24058" y="815"/>
                  </a:cubicBezTo>
                  <a:cubicBezTo>
                    <a:pt x="23614" y="273"/>
                    <a:pt x="23139" y="1"/>
                    <a:pt x="226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7"/>
            <p:cNvSpPr/>
            <p:nvPr/>
          </p:nvSpPr>
          <p:spPr>
            <a:xfrm>
              <a:off x="357405" y="95249"/>
              <a:ext cx="407963" cy="398953"/>
            </a:xfrm>
            <a:custGeom>
              <a:rect b="b" l="l" r="r" t="t"/>
              <a:pathLst>
                <a:path extrusionOk="0" h="12442" w="12723">
                  <a:moveTo>
                    <a:pt x="7038" y="346"/>
                  </a:moveTo>
                  <a:cubicBezTo>
                    <a:pt x="8062" y="346"/>
                    <a:pt x="9001" y="725"/>
                    <a:pt x="9843" y="1323"/>
                  </a:cubicBezTo>
                  <a:cubicBezTo>
                    <a:pt x="10864" y="2054"/>
                    <a:pt x="11808" y="2938"/>
                    <a:pt x="12128" y="4187"/>
                  </a:cubicBezTo>
                  <a:cubicBezTo>
                    <a:pt x="12677" y="6335"/>
                    <a:pt x="12250" y="8301"/>
                    <a:pt x="10681" y="9962"/>
                  </a:cubicBezTo>
                  <a:cubicBezTo>
                    <a:pt x="9767" y="10937"/>
                    <a:pt x="8609" y="11516"/>
                    <a:pt x="7344" y="11912"/>
                  </a:cubicBezTo>
                  <a:cubicBezTo>
                    <a:pt x="6828" y="12102"/>
                    <a:pt x="6306" y="12190"/>
                    <a:pt x="5794" y="12190"/>
                  </a:cubicBezTo>
                  <a:cubicBezTo>
                    <a:pt x="3891" y="12190"/>
                    <a:pt x="2134" y="10975"/>
                    <a:pt x="1341" y="9306"/>
                  </a:cubicBezTo>
                  <a:cubicBezTo>
                    <a:pt x="1159" y="8926"/>
                    <a:pt x="930" y="8560"/>
                    <a:pt x="778" y="8164"/>
                  </a:cubicBezTo>
                  <a:cubicBezTo>
                    <a:pt x="473" y="7280"/>
                    <a:pt x="275" y="6366"/>
                    <a:pt x="458" y="5437"/>
                  </a:cubicBezTo>
                  <a:cubicBezTo>
                    <a:pt x="534" y="4995"/>
                    <a:pt x="686" y="4583"/>
                    <a:pt x="960" y="4218"/>
                  </a:cubicBezTo>
                  <a:cubicBezTo>
                    <a:pt x="1326" y="3700"/>
                    <a:pt x="1707" y="3197"/>
                    <a:pt x="2088" y="2694"/>
                  </a:cubicBezTo>
                  <a:cubicBezTo>
                    <a:pt x="3261" y="1201"/>
                    <a:pt x="4830" y="500"/>
                    <a:pt x="6659" y="363"/>
                  </a:cubicBezTo>
                  <a:cubicBezTo>
                    <a:pt x="6786" y="351"/>
                    <a:pt x="6913" y="346"/>
                    <a:pt x="7038" y="346"/>
                  </a:cubicBezTo>
                  <a:close/>
                  <a:moveTo>
                    <a:pt x="6989" y="0"/>
                  </a:moveTo>
                  <a:cubicBezTo>
                    <a:pt x="6276" y="0"/>
                    <a:pt x="5586" y="172"/>
                    <a:pt x="4907" y="363"/>
                  </a:cubicBezTo>
                  <a:cubicBezTo>
                    <a:pt x="4145" y="576"/>
                    <a:pt x="3505" y="988"/>
                    <a:pt x="2880" y="1460"/>
                  </a:cubicBezTo>
                  <a:cubicBezTo>
                    <a:pt x="2057" y="2085"/>
                    <a:pt x="1570" y="2953"/>
                    <a:pt x="960" y="3761"/>
                  </a:cubicBezTo>
                  <a:cubicBezTo>
                    <a:pt x="77" y="4934"/>
                    <a:pt x="1" y="6214"/>
                    <a:pt x="366" y="7585"/>
                  </a:cubicBezTo>
                  <a:cubicBezTo>
                    <a:pt x="549" y="8270"/>
                    <a:pt x="915" y="8865"/>
                    <a:pt x="1204" y="9505"/>
                  </a:cubicBezTo>
                  <a:cubicBezTo>
                    <a:pt x="1938" y="11068"/>
                    <a:pt x="3706" y="12441"/>
                    <a:pt x="5759" y="12441"/>
                  </a:cubicBezTo>
                  <a:cubicBezTo>
                    <a:pt x="6308" y="12441"/>
                    <a:pt x="6876" y="12343"/>
                    <a:pt x="7451" y="12125"/>
                  </a:cubicBezTo>
                  <a:cubicBezTo>
                    <a:pt x="7695" y="12049"/>
                    <a:pt x="7939" y="11988"/>
                    <a:pt x="8182" y="11912"/>
                  </a:cubicBezTo>
                  <a:cubicBezTo>
                    <a:pt x="8411" y="11820"/>
                    <a:pt x="8655" y="11729"/>
                    <a:pt x="8868" y="11622"/>
                  </a:cubicBezTo>
                  <a:cubicBezTo>
                    <a:pt x="11031" y="10495"/>
                    <a:pt x="12403" y="8788"/>
                    <a:pt x="12616" y="6290"/>
                  </a:cubicBezTo>
                  <a:cubicBezTo>
                    <a:pt x="12692" y="5467"/>
                    <a:pt x="12723" y="4644"/>
                    <a:pt x="12403" y="3852"/>
                  </a:cubicBezTo>
                  <a:cubicBezTo>
                    <a:pt x="11900" y="2664"/>
                    <a:pt x="11062" y="1749"/>
                    <a:pt x="10041" y="1018"/>
                  </a:cubicBezTo>
                  <a:cubicBezTo>
                    <a:pt x="9325" y="500"/>
                    <a:pt x="8487" y="180"/>
                    <a:pt x="7588" y="43"/>
                  </a:cubicBezTo>
                  <a:cubicBezTo>
                    <a:pt x="7386" y="13"/>
                    <a:pt x="7187" y="0"/>
                    <a:pt x="698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7"/>
            <p:cNvSpPr/>
            <p:nvPr/>
          </p:nvSpPr>
          <p:spPr>
            <a:xfrm>
              <a:off x="52563" y="327784"/>
              <a:ext cx="102608" cy="89846"/>
            </a:xfrm>
            <a:custGeom>
              <a:rect b="b" l="l" r="r" t="t"/>
              <a:pathLst>
                <a:path extrusionOk="0" h="2802" w="3200">
                  <a:moveTo>
                    <a:pt x="1967" y="536"/>
                  </a:moveTo>
                  <a:cubicBezTo>
                    <a:pt x="2183" y="536"/>
                    <a:pt x="2553" y="850"/>
                    <a:pt x="2636" y="1140"/>
                  </a:cubicBezTo>
                  <a:cubicBezTo>
                    <a:pt x="2712" y="1369"/>
                    <a:pt x="2590" y="1460"/>
                    <a:pt x="2392" y="1506"/>
                  </a:cubicBezTo>
                  <a:cubicBezTo>
                    <a:pt x="2344" y="1519"/>
                    <a:pt x="2292" y="1525"/>
                    <a:pt x="2239" y="1525"/>
                  </a:cubicBezTo>
                  <a:cubicBezTo>
                    <a:pt x="1971" y="1525"/>
                    <a:pt x="1666" y="1376"/>
                    <a:pt x="1615" y="1186"/>
                  </a:cubicBezTo>
                  <a:cubicBezTo>
                    <a:pt x="1554" y="1049"/>
                    <a:pt x="1768" y="592"/>
                    <a:pt x="1905" y="546"/>
                  </a:cubicBezTo>
                  <a:cubicBezTo>
                    <a:pt x="1923" y="539"/>
                    <a:pt x="1944" y="536"/>
                    <a:pt x="1967" y="536"/>
                  </a:cubicBezTo>
                  <a:close/>
                  <a:moveTo>
                    <a:pt x="1297" y="1"/>
                  </a:moveTo>
                  <a:cubicBezTo>
                    <a:pt x="1158" y="1"/>
                    <a:pt x="1019" y="22"/>
                    <a:pt x="884" y="89"/>
                  </a:cubicBezTo>
                  <a:cubicBezTo>
                    <a:pt x="366" y="333"/>
                    <a:pt x="0" y="1232"/>
                    <a:pt x="168" y="1795"/>
                  </a:cubicBezTo>
                  <a:cubicBezTo>
                    <a:pt x="377" y="2432"/>
                    <a:pt x="983" y="2802"/>
                    <a:pt x="1587" y="2802"/>
                  </a:cubicBezTo>
                  <a:cubicBezTo>
                    <a:pt x="1951" y="2802"/>
                    <a:pt x="2315" y="2667"/>
                    <a:pt x="2590" y="2374"/>
                  </a:cubicBezTo>
                  <a:cubicBezTo>
                    <a:pt x="2728" y="2222"/>
                    <a:pt x="2849" y="2054"/>
                    <a:pt x="2971" y="1872"/>
                  </a:cubicBezTo>
                  <a:cubicBezTo>
                    <a:pt x="3154" y="1628"/>
                    <a:pt x="3200" y="1338"/>
                    <a:pt x="3124" y="1034"/>
                  </a:cubicBezTo>
                  <a:cubicBezTo>
                    <a:pt x="2987" y="455"/>
                    <a:pt x="2530" y="135"/>
                    <a:pt x="1631" y="28"/>
                  </a:cubicBezTo>
                  <a:cubicBezTo>
                    <a:pt x="1522" y="14"/>
                    <a:pt x="1410" y="1"/>
                    <a:pt x="129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7"/>
            <p:cNvSpPr/>
            <p:nvPr/>
          </p:nvSpPr>
          <p:spPr>
            <a:xfrm>
              <a:off x="277275" y="491348"/>
              <a:ext cx="115338" cy="68138"/>
            </a:xfrm>
            <a:custGeom>
              <a:rect b="b" l="l" r="r" t="t"/>
              <a:pathLst>
                <a:path extrusionOk="0" h="2125" w="3597">
                  <a:moveTo>
                    <a:pt x="2722" y="1"/>
                  </a:moveTo>
                  <a:cubicBezTo>
                    <a:pt x="2576" y="1"/>
                    <a:pt x="2373" y="21"/>
                    <a:pt x="2149" y="62"/>
                  </a:cubicBezTo>
                  <a:cubicBezTo>
                    <a:pt x="1555" y="153"/>
                    <a:pt x="824" y="321"/>
                    <a:pt x="671" y="366"/>
                  </a:cubicBezTo>
                  <a:cubicBezTo>
                    <a:pt x="565" y="412"/>
                    <a:pt x="458" y="458"/>
                    <a:pt x="367" y="519"/>
                  </a:cubicBezTo>
                  <a:cubicBezTo>
                    <a:pt x="153" y="656"/>
                    <a:pt x="1" y="869"/>
                    <a:pt x="47" y="1128"/>
                  </a:cubicBezTo>
                  <a:cubicBezTo>
                    <a:pt x="92" y="1463"/>
                    <a:pt x="306" y="1722"/>
                    <a:pt x="626" y="1859"/>
                  </a:cubicBezTo>
                  <a:cubicBezTo>
                    <a:pt x="976" y="2012"/>
                    <a:pt x="1372" y="2058"/>
                    <a:pt x="1753" y="2118"/>
                  </a:cubicBezTo>
                  <a:cubicBezTo>
                    <a:pt x="1769" y="2123"/>
                    <a:pt x="1786" y="2124"/>
                    <a:pt x="1802" y="2124"/>
                  </a:cubicBezTo>
                  <a:cubicBezTo>
                    <a:pt x="1847" y="2124"/>
                    <a:pt x="1891" y="2110"/>
                    <a:pt x="1936" y="2088"/>
                  </a:cubicBezTo>
                  <a:cubicBezTo>
                    <a:pt x="2454" y="1890"/>
                    <a:pt x="2880" y="1555"/>
                    <a:pt x="3246" y="1159"/>
                  </a:cubicBezTo>
                  <a:cubicBezTo>
                    <a:pt x="3597" y="762"/>
                    <a:pt x="3399" y="168"/>
                    <a:pt x="2896" y="16"/>
                  </a:cubicBezTo>
                  <a:cubicBezTo>
                    <a:pt x="2855" y="6"/>
                    <a:pt x="2796" y="1"/>
                    <a:pt x="272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7"/>
            <p:cNvSpPr/>
            <p:nvPr/>
          </p:nvSpPr>
          <p:spPr>
            <a:xfrm>
              <a:off x="90176" y="501544"/>
              <a:ext cx="22029" cy="20233"/>
            </a:xfrm>
            <a:custGeom>
              <a:rect b="b" l="l" r="r" t="t"/>
              <a:pathLst>
                <a:path extrusionOk="0" h="631" w="687">
                  <a:moveTo>
                    <a:pt x="337" y="1"/>
                  </a:moveTo>
                  <a:cubicBezTo>
                    <a:pt x="304" y="1"/>
                    <a:pt x="267" y="6"/>
                    <a:pt x="229" y="18"/>
                  </a:cubicBezTo>
                  <a:cubicBezTo>
                    <a:pt x="46" y="64"/>
                    <a:pt x="1" y="216"/>
                    <a:pt x="46" y="414"/>
                  </a:cubicBezTo>
                  <a:cubicBezTo>
                    <a:pt x="94" y="546"/>
                    <a:pt x="190" y="631"/>
                    <a:pt x="318" y="631"/>
                  </a:cubicBezTo>
                  <a:cubicBezTo>
                    <a:pt x="352" y="631"/>
                    <a:pt x="389" y="625"/>
                    <a:pt x="427" y="612"/>
                  </a:cubicBezTo>
                  <a:cubicBezTo>
                    <a:pt x="625" y="566"/>
                    <a:pt x="686" y="414"/>
                    <a:pt x="625" y="231"/>
                  </a:cubicBezTo>
                  <a:cubicBezTo>
                    <a:pt x="576" y="96"/>
                    <a:pt x="477" y="1"/>
                    <a:pt x="33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7"/>
            <p:cNvSpPr/>
            <p:nvPr/>
          </p:nvSpPr>
          <p:spPr>
            <a:xfrm>
              <a:off x="494195" y="515525"/>
              <a:ext cx="20554" cy="18982"/>
            </a:xfrm>
            <a:custGeom>
              <a:rect b="b" l="l" r="r" t="t"/>
              <a:pathLst>
                <a:path extrusionOk="0" h="592" w="641">
                  <a:moveTo>
                    <a:pt x="338" y="1"/>
                  </a:moveTo>
                  <a:cubicBezTo>
                    <a:pt x="298" y="1"/>
                    <a:pt x="257" y="8"/>
                    <a:pt x="214" y="24"/>
                  </a:cubicBezTo>
                  <a:cubicBezTo>
                    <a:pt x="46" y="100"/>
                    <a:pt x="1" y="237"/>
                    <a:pt x="62" y="420"/>
                  </a:cubicBezTo>
                  <a:cubicBezTo>
                    <a:pt x="106" y="542"/>
                    <a:pt x="199" y="591"/>
                    <a:pt x="305" y="591"/>
                  </a:cubicBezTo>
                  <a:cubicBezTo>
                    <a:pt x="345" y="591"/>
                    <a:pt x="386" y="585"/>
                    <a:pt x="427" y="572"/>
                  </a:cubicBezTo>
                  <a:cubicBezTo>
                    <a:pt x="595" y="511"/>
                    <a:pt x="641" y="359"/>
                    <a:pt x="610" y="191"/>
                  </a:cubicBezTo>
                  <a:cubicBezTo>
                    <a:pt x="553" y="66"/>
                    <a:pt x="454" y="1"/>
                    <a:pt x="3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7"/>
            <p:cNvSpPr/>
            <p:nvPr/>
          </p:nvSpPr>
          <p:spPr>
            <a:xfrm>
              <a:off x="169793" y="550411"/>
              <a:ext cx="21067" cy="18437"/>
            </a:xfrm>
            <a:custGeom>
              <a:rect b="b" l="l" r="r" t="t"/>
              <a:pathLst>
                <a:path extrusionOk="0" h="575" w="657">
                  <a:moveTo>
                    <a:pt x="344" y="1"/>
                  </a:moveTo>
                  <a:cubicBezTo>
                    <a:pt x="304" y="1"/>
                    <a:pt x="261" y="7"/>
                    <a:pt x="214" y="17"/>
                  </a:cubicBezTo>
                  <a:cubicBezTo>
                    <a:pt x="62" y="78"/>
                    <a:pt x="1" y="200"/>
                    <a:pt x="62" y="383"/>
                  </a:cubicBezTo>
                  <a:cubicBezTo>
                    <a:pt x="111" y="519"/>
                    <a:pt x="201" y="575"/>
                    <a:pt x="314" y="575"/>
                  </a:cubicBezTo>
                  <a:cubicBezTo>
                    <a:pt x="341" y="575"/>
                    <a:pt x="368" y="572"/>
                    <a:pt x="397" y="566"/>
                  </a:cubicBezTo>
                  <a:cubicBezTo>
                    <a:pt x="580" y="520"/>
                    <a:pt x="656" y="368"/>
                    <a:pt x="595" y="200"/>
                  </a:cubicBezTo>
                  <a:cubicBezTo>
                    <a:pt x="560" y="61"/>
                    <a:pt x="472" y="1"/>
                    <a:pt x="34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7"/>
            <p:cNvSpPr/>
            <p:nvPr/>
          </p:nvSpPr>
          <p:spPr>
            <a:xfrm>
              <a:off x="592410" y="504783"/>
              <a:ext cx="20522" cy="18213"/>
            </a:xfrm>
            <a:custGeom>
              <a:rect b="b" l="l" r="r" t="t"/>
              <a:pathLst>
                <a:path extrusionOk="0" h="568" w="640">
                  <a:moveTo>
                    <a:pt x="350" y="1"/>
                  </a:moveTo>
                  <a:cubicBezTo>
                    <a:pt x="311" y="1"/>
                    <a:pt x="271" y="8"/>
                    <a:pt x="229" y="24"/>
                  </a:cubicBezTo>
                  <a:cubicBezTo>
                    <a:pt x="76" y="84"/>
                    <a:pt x="0" y="206"/>
                    <a:pt x="61" y="374"/>
                  </a:cubicBezTo>
                  <a:cubicBezTo>
                    <a:pt x="97" y="517"/>
                    <a:pt x="189" y="567"/>
                    <a:pt x="308" y="567"/>
                  </a:cubicBezTo>
                  <a:cubicBezTo>
                    <a:pt x="341" y="567"/>
                    <a:pt x="375" y="563"/>
                    <a:pt x="411" y="557"/>
                  </a:cubicBezTo>
                  <a:cubicBezTo>
                    <a:pt x="564" y="496"/>
                    <a:pt x="640" y="374"/>
                    <a:pt x="594" y="206"/>
                  </a:cubicBezTo>
                  <a:cubicBezTo>
                    <a:pt x="560" y="69"/>
                    <a:pt x="466" y="1"/>
                    <a:pt x="3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7"/>
            <p:cNvSpPr/>
            <p:nvPr/>
          </p:nvSpPr>
          <p:spPr>
            <a:xfrm>
              <a:off x="79434" y="580328"/>
              <a:ext cx="20073" cy="18277"/>
            </a:xfrm>
            <a:custGeom>
              <a:rect b="b" l="l" r="r" t="t"/>
              <a:pathLst>
                <a:path extrusionOk="0" h="570" w="626">
                  <a:moveTo>
                    <a:pt x="322" y="0"/>
                  </a:moveTo>
                  <a:cubicBezTo>
                    <a:pt x="293" y="0"/>
                    <a:pt x="262" y="5"/>
                    <a:pt x="229" y="14"/>
                  </a:cubicBezTo>
                  <a:cubicBezTo>
                    <a:pt x="61" y="75"/>
                    <a:pt x="0" y="197"/>
                    <a:pt x="61" y="364"/>
                  </a:cubicBezTo>
                  <a:cubicBezTo>
                    <a:pt x="96" y="501"/>
                    <a:pt x="181" y="570"/>
                    <a:pt x="299" y="570"/>
                  </a:cubicBezTo>
                  <a:cubicBezTo>
                    <a:pt x="338" y="570"/>
                    <a:pt x="381" y="562"/>
                    <a:pt x="427" y="547"/>
                  </a:cubicBezTo>
                  <a:cubicBezTo>
                    <a:pt x="579" y="486"/>
                    <a:pt x="625" y="349"/>
                    <a:pt x="579" y="166"/>
                  </a:cubicBezTo>
                  <a:cubicBezTo>
                    <a:pt x="518" y="69"/>
                    <a:pt x="438" y="0"/>
                    <a:pt x="32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7"/>
            <p:cNvSpPr/>
            <p:nvPr/>
          </p:nvSpPr>
          <p:spPr>
            <a:xfrm>
              <a:off x="453665" y="239862"/>
              <a:ext cx="114825" cy="99241"/>
            </a:xfrm>
            <a:custGeom>
              <a:rect b="b" l="l" r="r" t="t"/>
              <a:pathLst>
                <a:path extrusionOk="0" h="3095" w="3581">
                  <a:moveTo>
                    <a:pt x="2205" y="438"/>
                  </a:moveTo>
                  <a:cubicBezTo>
                    <a:pt x="2439" y="438"/>
                    <a:pt x="2658" y="631"/>
                    <a:pt x="2834" y="866"/>
                  </a:cubicBezTo>
                  <a:cubicBezTo>
                    <a:pt x="2941" y="1003"/>
                    <a:pt x="3139" y="1155"/>
                    <a:pt x="2941" y="1384"/>
                  </a:cubicBezTo>
                  <a:cubicBezTo>
                    <a:pt x="2825" y="1509"/>
                    <a:pt x="2709" y="1560"/>
                    <a:pt x="2586" y="1560"/>
                  </a:cubicBezTo>
                  <a:cubicBezTo>
                    <a:pt x="2500" y="1560"/>
                    <a:pt x="2411" y="1534"/>
                    <a:pt x="2316" y="1490"/>
                  </a:cubicBezTo>
                  <a:cubicBezTo>
                    <a:pt x="2072" y="1368"/>
                    <a:pt x="1889" y="1201"/>
                    <a:pt x="1828" y="911"/>
                  </a:cubicBezTo>
                  <a:cubicBezTo>
                    <a:pt x="1767" y="683"/>
                    <a:pt x="1859" y="530"/>
                    <a:pt x="2179" y="439"/>
                  </a:cubicBezTo>
                  <a:cubicBezTo>
                    <a:pt x="2188" y="438"/>
                    <a:pt x="2196" y="438"/>
                    <a:pt x="2205" y="438"/>
                  </a:cubicBezTo>
                  <a:close/>
                  <a:moveTo>
                    <a:pt x="1874" y="1"/>
                  </a:moveTo>
                  <a:cubicBezTo>
                    <a:pt x="1722" y="1"/>
                    <a:pt x="1568" y="24"/>
                    <a:pt x="1417" y="73"/>
                  </a:cubicBezTo>
                  <a:cubicBezTo>
                    <a:pt x="427" y="378"/>
                    <a:pt x="0" y="1125"/>
                    <a:pt x="290" y="2039"/>
                  </a:cubicBezTo>
                  <a:cubicBezTo>
                    <a:pt x="476" y="2674"/>
                    <a:pt x="1121" y="3095"/>
                    <a:pt x="1791" y="3095"/>
                  </a:cubicBezTo>
                  <a:cubicBezTo>
                    <a:pt x="1941" y="3095"/>
                    <a:pt x="2092" y="3074"/>
                    <a:pt x="2240" y="3029"/>
                  </a:cubicBezTo>
                  <a:cubicBezTo>
                    <a:pt x="3093" y="2785"/>
                    <a:pt x="3581" y="1886"/>
                    <a:pt x="3322" y="1048"/>
                  </a:cubicBezTo>
                  <a:cubicBezTo>
                    <a:pt x="3124" y="420"/>
                    <a:pt x="2518" y="1"/>
                    <a:pt x="18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7"/>
            <p:cNvSpPr/>
            <p:nvPr/>
          </p:nvSpPr>
          <p:spPr>
            <a:xfrm>
              <a:off x="513754" y="411955"/>
              <a:ext cx="22478" cy="19624"/>
            </a:xfrm>
            <a:custGeom>
              <a:rect b="b" l="l" r="r" t="t"/>
              <a:pathLst>
                <a:path extrusionOk="0" h="612" w="701">
                  <a:moveTo>
                    <a:pt x="374" y="1"/>
                  </a:moveTo>
                  <a:cubicBezTo>
                    <a:pt x="333" y="1"/>
                    <a:pt x="290" y="8"/>
                    <a:pt x="244" y="24"/>
                  </a:cubicBezTo>
                  <a:cubicBezTo>
                    <a:pt x="61" y="69"/>
                    <a:pt x="0" y="207"/>
                    <a:pt x="46" y="389"/>
                  </a:cubicBezTo>
                  <a:cubicBezTo>
                    <a:pt x="96" y="551"/>
                    <a:pt x="206" y="611"/>
                    <a:pt x="353" y="611"/>
                  </a:cubicBezTo>
                  <a:cubicBezTo>
                    <a:pt x="386" y="611"/>
                    <a:pt x="421" y="608"/>
                    <a:pt x="457" y="603"/>
                  </a:cubicBezTo>
                  <a:cubicBezTo>
                    <a:pt x="610" y="526"/>
                    <a:pt x="701" y="389"/>
                    <a:pt x="640" y="207"/>
                  </a:cubicBezTo>
                  <a:cubicBezTo>
                    <a:pt x="594" y="69"/>
                    <a:pt x="497" y="1"/>
                    <a:pt x="3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7"/>
            <p:cNvSpPr/>
            <p:nvPr/>
          </p:nvSpPr>
          <p:spPr>
            <a:xfrm>
              <a:off x="731155" y="682423"/>
              <a:ext cx="120212" cy="154874"/>
            </a:xfrm>
            <a:custGeom>
              <a:rect b="b" l="l" r="r" t="t"/>
              <a:pathLst>
                <a:path extrusionOk="0" h="4830" w="3749">
                  <a:moveTo>
                    <a:pt x="743" y="1"/>
                  </a:moveTo>
                  <a:cubicBezTo>
                    <a:pt x="497" y="1"/>
                    <a:pt x="269" y="140"/>
                    <a:pt x="168" y="410"/>
                  </a:cubicBezTo>
                  <a:cubicBezTo>
                    <a:pt x="92" y="578"/>
                    <a:pt x="61" y="761"/>
                    <a:pt x="15" y="944"/>
                  </a:cubicBezTo>
                  <a:cubicBezTo>
                    <a:pt x="15" y="1050"/>
                    <a:pt x="0" y="1157"/>
                    <a:pt x="0" y="1263"/>
                  </a:cubicBezTo>
                  <a:cubicBezTo>
                    <a:pt x="76" y="2269"/>
                    <a:pt x="244" y="3259"/>
                    <a:pt x="549" y="4234"/>
                  </a:cubicBezTo>
                  <a:cubicBezTo>
                    <a:pt x="695" y="4658"/>
                    <a:pt x="855" y="4830"/>
                    <a:pt x="1284" y="4830"/>
                  </a:cubicBezTo>
                  <a:cubicBezTo>
                    <a:pt x="1302" y="4830"/>
                    <a:pt x="1321" y="4829"/>
                    <a:pt x="1341" y="4829"/>
                  </a:cubicBezTo>
                  <a:cubicBezTo>
                    <a:pt x="2057" y="4798"/>
                    <a:pt x="2758" y="4631"/>
                    <a:pt x="3352" y="4204"/>
                  </a:cubicBezTo>
                  <a:cubicBezTo>
                    <a:pt x="3672" y="3975"/>
                    <a:pt x="3748" y="3610"/>
                    <a:pt x="3581" y="3259"/>
                  </a:cubicBezTo>
                  <a:cubicBezTo>
                    <a:pt x="3449" y="2943"/>
                    <a:pt x="3191" y="2775"/>
                    <a:pt x="2877" y="2775"/>
                  </a:cubicBezTo>
                  <a:cubicBezTo>
                    <a:pt x="2829" y="2775"/>
                    <a:pt x="2779" y="2779"/>
                    <a:pt x="2727" y="2787"/>
                  </a:cubicBezTo>
                  <a:cubicBezTo>
                    <a:pt x="2438" y="2833"/>
                    <a:pt x="2179" y="2939"/>
                    <a:pt x="1905" y="3031"/>
                  </a:cubicBezTo>
                  <a:cubicBezTo>
                    <a:pt x="1843" y="3051"/>
                    <a:pt x="1793" y="3062"/>
                    <a:pt x="1754" y="3062"/>
                  </a:cubicBezTo>
                  <a:cubicBezTo>
                    <a:pt x="1649" y="3062"/>
                    <a:pt x="1619" y="2984"/>
                    <a:pt x="1630" y="2818"/>
                  </a:cubicBezTo>
                  <a:cubicBezTo>
                    <a:pt x="1646" y="2330"/>
                    <a:pt x="1676" y="1858"/>
                    <a:pt x="1676" y="1385"/>
                  </a:cubicBezTo>
                  <a:cubicBezTo>
                    <a:pt x="1661" y="989"/>
                    <a:pt x="1585" y="593"/>
                    <a:pt x="1310" y="273"/>
                  </a:cubicBezTo>
                  <a:cubicBezTo>
                    <a:pt x="1148" y="90"/>
                    <a:pt x="940" y="1"/>
                    <a:pt x="74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7"/>
            <p:cNvSpPr/>
            <p:nvPr/>
          </p:nvSpPr>
          <p:spPr>
            <a:xfrm>
              <a:off x="290005" y="756814"/>
              <a:ext cx="150481" cy="166706"/>
            </a:xfrm>
            <a:custGeom>
              <a:rect b="b" l="l" r="r" t="t"/>
              <a:pathLst>
                <a:path extrusionOk="0" h="5199" w="4693">
                  <a:moveTo>
                    <a:pt x="2622" y="0"/>
                  </a:moveTo>
                  <a:cubicBezTo>
                    <a:pt x="2561" y="0"/>
                    <a:pt x="2499" y="3"/>
                    <a:pt x="2438" y="10"/>
                  </a:cubicBezTo>
                  <a:cubicBezTo>
                    <a:pt x="2026" y="71"/>
                    <a:pt x="1661" y="208"/>
                    <a:pt x="1387" y="467"/>
                  </a:cubicBezTo>
                  <a:cubicBezTo>
                    <a:pt x="518" y="1290"/>
                    <a:pt x="0" y="2554"/>
                    <a:pt x="701" y="3910"/>
                  </a:cubicBezTo>
                  <a:cubicBezTo>
                    <a:pt x="1051" y="4596"/>
                    <a:pt x="1569" y="5099"/>
                    <a:pt x="2377" y="5190"/>
                  </a:cubicBezTo>
                  <a:cubicBezTo>
                    <a:pt x="2425" y="5196"/>
                    <a:pt x="2474" y="5198"/>
                    <a:pt x="2523" y="5198"/>
                  </a:cubicBezTo>
                  <a:cubicBezTo>
                    <a:pt x="3328" y="5198"/>
                    <a:pt x="4343" y="4521"/>
                    <a:pt x="4601" y="3804"/>
                  </a:cubicBezTo>
                  <a:cubicBezTo>
                    <a:pt x="4693" y="3560"/>
                    <a:pt x="4647" y="3331"/>
                    <a:pt x="4556" y="3103"/>
                  </a:cubicBezTo>
                  <a:cubicBezTo>
                    <a:pt x="4463" y="2877"/>
                    <a:pt x="4281" y="2762"/>
                    <a:pt x="4079" y="2762"/>
                  </a:cubicBezTo>
                  <a:cubicBezTo>
                    <a:pt x="3981" y="2762"/>
                    <a:pt x="3878" y="2789"/>
                    <a:pt x="3779" y="2844"/>
                  </a:cubicBezTo>
                  <a:cubicBezTo>
                    <a:pt x="3626" y="2935"/>
                    <a:pt x="3550" y="3072"/>
                    <a:pt x="3413" y="3179"/>
                  </a:cubicBezTo>
                  <a:cubicBezTo>
                    <a:pt x="3248" y="3315"/>
                    <a:pt x="3077" y="3383"/>
                    <a:pt x="2896" y="3383"/>
                  </a:cubicBezTo>
                  <a:cubicBezTo>
                    <a:pt x="2792" y="3383"/>
                    <a:pt x="2686" y="3361"/>
                    <a:pt x="2575" y="3316"/>
                  </a:cubicBezTo>
                  <a:cubicBezTo>
                    <a:pt x="2285" y="3194"/>
                    <a:pt x="2194" y="2951"/>
                    <a:pt x="2179" y="2661"/>
                  </a:cubicBezTo>
                  <a:cubicBezTo>
                    <a:pt x="2156" y="2207"/>
                    <a:pt x="2461" y="1896"/>
                    <a:pt x="2837" y="1896"/>
                  </a:cubicBezTo>
                  <a:cubicBezTo>
                    <a:pt x="2954" y="1896"/>
                    <a:pt x="3077" y="1926"/>
                    <a:pt x="3200" y="1991"/>
                  </a:cubicBezTo>
                  <a:cubicBezTo>
                    <a:pt x="3261" y="2021"/>
                    <a:pt x="3321" y="2021"/>
                    <a:pt x="3398" y="2021"/>
                  </a:cubicBezTo>
                  <a:cubicBezTo>
                    <a:pt x="3885" y="1991"/>
                    <a:pt x="4220" y="1396"/>
                    <a:pt x="4038" y="909"/>
                  </a:cubicBezTo>
                  <a:cubicBezTo>
                    <a:pt x="3829" y="353"/>
                    <a:pt x="3253" y="0"/>
                    <a:pt x="262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7"/>
            <p:cNvSpPr/>
            <p:nvPr/>
          </p:nvSpPr>
          <p:spPr>
            <a:xfrm>
              <a:off x="587023" y="712147"/>
              <a:ext cx="135346" cy="160998"/>
            </a:xfrm>
            <a:custGeom>
              <a:rect b="b" l="l" r="r" t="t"/>
              <a:pathLst>
                <a:path extrusionOk="0" h="5021" w="4221">
                  <a:moveTo>
                    <a:pt x="1996" y="1539"/>
                  </a:moveTo>
                  <a:cubicBezTo>
                    <a:pt x="2213" y="1539"/>
                    <a:pt x="2482" y="1636"/>
                    <a:pt x="2591" y="1784"/>
                  </a:cubicBezTo>
                  <a:cubicBezTo>
                    <a:pt x="2911" y="2195"/>
                    <a:pt x="2834" y="2972"/>
                    <a:pt x="2453" y="3307"/>
                  </a:cubicBezTo>
                  <a:cubicBezTo>
                    <a:pt x="2340" y="3407"/>
                    <a:pt x="2213" y="3457"/>
                    <a:pt x="2089" y="3457"/>
                  </a:cubicBezTo>
                  <a:cubicBezTo>
                    <a:pt x="1949" y="3457"/>
                    <a:pt x="1813" y="3392"/>
                    <a:pt x="1707" y="3262"/>
                  </a:cubicBezTo>
                  <a:cubicBezTo>
                    <a:pt x="1555" y="3079"/>
                    <a:pt x="1448" y="2866"/>
                    <a:pt x="1417" y="2607"/>
                  </a:cubicBezTo>
                  <a:cubicBezTo>
                    <a:pt x="1356" y="2256"/>
                    <a:pt x="1509" y="1921"/>
                    <a:pt x="1722" y="1632"/>
                  </a:cubicBezTo>
                  <a:cubicBezTo>
                    <a:pt x="1776" y="1567"/>
                    <a:pt x="1878" y="1539"/>
                    <a:pt x="1996" y="1539"/>
                  </a:cubicBezTo>
                  <a:close/>
                  <a:moveTo>
                    <a:pt x="2296" y="1"/>
                  </a:moveTo>
                  <a:cubicBezTo>
                    <a:pt x="1437" y="1"/>
                    <a:pt x="522" y="525"/>
                    <a:pt x="275" y="1449"/>
                  </a:cubicBezTo>
                  <a:cubicBezTo>
                    <a:pt x="0" y="2424"/>
                    <a:pt x="138" y="3323"/>
                    <a:pt x="701" y="4161"/>
                  </a:cubicBezTo>
                  <a:cubicBezTo>
                    <a:pt x="1091" y="4730"/>
                    <a:pt x="1625" y="5020"/>
                    <a:pt x="2162" y="5020"/>
                  </a:cubicBezTo>
                  <a:cubicBezTo>
                    <a:pt x="2673" y="5020"/>
                    <a:pt x="3187" y="4757"/>
                    <a:pt x="3581" y="4222"/>
                  </a:cubicBezTo>
                  <a:cubicBezTo>
                    <a:pt x="4084" y="3566"/>
                    <a:pt x="4221" y="2805"/>
                    <a:pt x="4129" y="1997"/>
                  </a:cubicBezTo>
                  <a:cubicBezTo>
                    <a:pt x="4084" y="1753"/>
                    <a:pt x="4053" y="1510"/>
                    <a:pt x="3947" y="1266"/>
                  </a:cubicBezTo>
                  <a:cubicBezTo>
                    <a:pt x="3703" y="702"/>
                    <a:pt x="3383" y="184"/>
                    <a:pt x="2728" y="47"/>
                  </a:cubicBezTo>
                  <a:cubicBezTo>
                    <a:pt x="2588" y="16"/>
                    <a:pt x="2443" y="1"/>
                    <a:pt x="22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7"/>
            <p:cNvSpPr/>
            <p:nvPr/>
          </p:nvSpPr>
          <p:spPr>
            <a:xfrm>
              <a:off x="444366" y="732348"/>
              <a:ext cx="135346" cy="161062"/>
            </a:xfrm>
            <a:custGeom>
              <a:rect b="b" l="l" r="r" t="t"/>
              <a:pathLst>
                <a:path extrusionOk="0" h="5023" w="4221">
                  <a:moveTo>
                    <a:pt x="2000" y="1542"/>
                  </a:moveTo>
                  <a:cubicBezTo>
                    <a:pt x="2214" y="1542"/>
                    <a:pt x="2487" y="1645"/>
                    <a:pt x="2606" y="1794"/>
                  </a:cubicBezTo>
                  <a:cubicBezTo>
                    <a:pt x="2911" y="2190"/>
                    <a:pt x="2834" y="2982"/>
                    <a:pt x="2454" y="3317"/>
                  </a:cubicBezTo>
                  <a:cubicBezTo>
                    <a:pt x="2342" y="3415"/>
                    <a:pt x="2218" y="3461"/>
                    <a:pt x="2097" y="3461"/>
                  </a:cubicBezTo>
                  <a:cubicBezTo>
                    <a:pt x="1954" y="3461"/>
                    <a:pt x="1815" y="3396"/>
                    <a:pt x="1707" y="3272"/>
                  </a:cubicBezTo>
                  <a:cubicBezTo>
                    <a:pt x="1555" y="3089"/>
                    <a:pt x="1448" y="2876"/>
                    <a:pt x="1418" y="2617"/>
                  </a:cubicBezTo>
                  <a:cubicBezTo>
                    <a:pt x="1357" y="2251"/>
                    <a:pt x="1524" y="1931"/>
                    <a:pt x="1737" y="1641"/>
                  </a:cubicBezTo>
                  <a:cubicBezTo>
                    <a:pt x="1786" y="1572"/>
                    <a:pt x="1884" y="1542"/>
                    <a:pt x="2000" y="1542"/>
                  </a:cubicBezTo>
                  <a:close/>
                  <a:moveTo>
                    <a:pt x="2330" y="1"/>
                  </a:moveTo>
                  <a:cubicBezTo>
                    <a:pt x="1457" y="1"/>
                    <a:pt x="538" y="524"/>
                    <a:pt x="275" y="1443"/>
                  </a:cubicBezTo>
                  <a:cubicBezTo>
                    <a:pt x="1" y="2434"/>
                    <a:pt x="138" y="3333"/>
                    <a:pt x="701" y="4155"/>
                  </a:cubicBezTo>
                  <a:cubicBezTo>
                    <a:pt x="1092" y="4733"/>
                    <a:pt x="1625" y="5022"/>
                    <a:pt x="2164" y="5022"/>
                  </a:cubicBezTo>
                  <a:cubicBezTo>
                    <a:pt x="2677" y="5022"/>
                    <a:pt x="3195" y="4759"/>
                    <a:pt x="3596" y="4232"/>
                  </a:cubicBezTo>
                  <a:cubicBezTo>
                    <a:pt x="4084" y="3576"/>
                    <a:pt x="4221" y="2815"/>
                    <a:pt x="4130" y="2007"/>
                  </a:cubicBezTo>
                  <a:cubicBezTo>
                    <a:pt x="4099" y="1763"/>
                    <a:pt x="4053" y="1504"/>
                    <a:pt x="3962" y="1276"/>
                  </a:cubicBezTo>
                  <a:cubicBezTo>
                    <a:pt x="3718" y="697"/>
                    <a:pt x="3398" y="179"/>
                    <a:pt x="2743" y="42"/>
                  </a:cubicBezTo>
                  <a:cubicBezTo>
                    <a:pt x="2609" y="14"/>
                    <a:pt x="2470" y="1"/>
                    <a:pt x="233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7"/>
            <p:cNvSpPr/>
            <p:nvPr/>
          </p:nvSpPr>
          <p:spPr>
            <a:xfrm>
              <a:off x="9082741" y="125422"/>
              <a:ext cx="61084" cy="90423"/>
            </a:xfrm>
            <a:custGeom>
              <a:rect b="b" l="l" r="r" t="t"/>
              <a:pathLst>
                <a:path extrusionOk="0" h="2820" w="1905">
                  <a:moveTo>
                    <a:pt x="1905" y="1"/>
                  </a:moveTo>
                  <a:cubicBezTo>
                    <a:pt x="1341" y="351"/>
                    <a:pt x="793" y="717"/>
                    <a:pt x="259" y="1113"/>
                  </a:cubicBezTo>
                  <a:cubicBezTo>
                    <a:pt x="0" y="1311"/>
                    <a:pt x="16" y="1418"/>
                    <a:pt x="199" y="1646"/>
                  </a:cubicBezTo>
                  <a:cubicBezTo>
                    <a:pt x="625" y="2180"/>
                    <a:pt x="1235" y="2561"/>
                    <a:pt x="1905" y="2820"/>
                  </a:cubicBezTo>
                  <a:lnTo>
                    <a:pt x="19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7"/>
            <p:cNvSpPr/>
            <p:nvPr/>
          </p:nvSpPr>
          <p:spPr>
            <a:xfrm>
              <a:off x="8860466" y="60490"/>
              <a:ext cx="230611" cy="282364"/>
            </a:xfrm>
            <a:custGeom>
              <a:rect b="b" l="l" r="r" t="t"/>
              <a:pathLst>
                <a:path extrusionOk="0" h="8806" w="7192">
                  <a:moveTo>
                    <a:pt x="1433" y="0"/>
                  </a:moveTo>
                  <a:cubicBezTo>
                    <a:pt x="863" y="0"/>
                    <a:pt x="583" y="357"/>
                    <a:pt x="427" y="1173"/>
                  </a:cubicBezTo>
                  <a:cubicBezTo>
                    <a:pt x="0" y="3367"/>
                    <a:pt x="152" y="5515"/>
                    <a:pt x="1188" y="7541"/>
                  </a:cubicBezTo>
                  <a:cubicBezTo>
                    <a:pt x="1417" y="7968"/>
                    <a:pt x="1630" y="8410"/>
                    <a:pt x="1996" y="8806"/>
                  </a:cubicBezTo>
                  <a:cubicBezTo>
                    <a:pt x="2255" y="8212"/>
                    <a:pt x="2484" y="7633"/>
                    <a:pt x="2834" y="7115"/>
                  </a:cubicBezTo>
                  <a:cubicBezTo>
                    <a:pt x="2880" y="7054"/>
                    <a:pt x="2880" y="6993"/>
                    <a:pt x="2834" y="6917"/>
                  </a:cubicBezTo>
                  <a:cubicBezTo>
                    <a:pt x="2346" y="6109"/>
                    <a:pt x="2285" y="5195"/>
                    <a:pt x="2240" y="4281"/>
                  </a:cubicBezTo>
                  <a:cubicBezTo>
                    <a:pt x="2225" y="3961"/>
                    <a:pt x="2346" y="3656"/>
                    <a:pt x="2651" y="3489"/>
                  </a:cubicBezTo>
                  <a:cubicBezTo>
                    <a:pt x="2831" y="3399"/>
                    <a:pt x="3020" y="3375"/>
                    <a:pt x="3216" y="3375"/>
                  </a:cubicBezTo>
                  <a:cubicBezTo>
                    <a:pt x="3286" y="3375"/>
                    <a:pt x="3357" y="3378"/>
                    <a:pt x="3428" y="3382"/>
                  </a:cubicBezTo>
                  <a:cubicBezTo>
                    <a:pt x="4053" y="3458"/>
                    <a:pt x="4647" y="3671"/>
                    <a:pt x="5226" y="3930"/>
                  </a:cubicBezTo>
                  <a:cubicBezTo>
                    <a:pt x="5284" y="3963"/>
                    <a:pt x="5337" y="3992"/>
                    <a:pt x="5393" y="3992"/>
                  </a:cubicBezTo>
                  <a:cubicBezTo>
                    <a:pt x="5440" y="3992"/>
                    <a:pt x="5490" y="3971"/>
                    <a:pt x="5546" y="3915"/>
                  </a:cubicBezTo>
                  <a:cubicBezTo>
                    <a:pt x="6064" y="3458"/>
                    <a:pt x="6612" y="3032"/>
                    <a:pt x="7191" y="2605"/>
                  </a:cubicBezTo>
                  <a:cubicBezTo>
                    <a:pt x="6750" y="2346"/>
                    <a:pt x="6338" y="2087"/>
                    <a:pt x="5912" y="1858"/>
                  </a:cubicBezTo>
                  <a:cubicBezTo>
                    <a:pt x="4708" y="1203"/>
                    <a:pt x="3504" y="533"/>
                    <a:pt x="2179" y="137"/>
                  </a:cubicBezTo>
                  <a:cubicBezTo>
                    <a:pt x="1886" y="47"/>
                    <a:pt x="1641" y="0"/>
                    <a:pt x="1433"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7"/>
            <p:cNvSpPr/>
            <p:nvPr/>
          </p:nvSpPr>
          <p:spPr>
            <a:xfrm>
              <a:off x="8946913" y="188269"/>
              <a:ext cx="69902" cy="83369"/>
            </a:xfrm>
            <a:custGeom>
              <a:rect b="b" l="l" r="r" t="t"/>
              <a:pathLst>
                <a:path extrusionOk="0" h="2600" w="2180">
                  <a:moveTo>
                    <a:pt x="373" y="0"/>
                  </a:moveTo>
                  <a:cubicBezTo>
                    <a:pt x="171" y="0"/>
                    <a:pt x="44" y="87"/>
                    <a:pt x="31" y="311"/>
                  </a:cubicBezTo>
                  <a:cubicBezTo>
                    <a:pt x="1" y="1058"/>
                    <a:pt x="92" y="1774"/>
                    <a:pt x="336" y="2475"/>
                  </a:cubicBezTo>
                  <a:cubicBezTo>
                    <a:pt x="361" y="2557"/>
                    <a:pt x="390" y="2599"/>
                    <a:pt x="426" y="2599"/>
                  </a:cubicBezTo>
                  <a:cubicBezTo>
                    <a:pt x="456" y="2599"/>
                    <a:pt x="492" y="2568"/>
                    <a:pt x="534" y="2505"/>
                  </a:cubicBezTo>
                  <a:cubicBezTo>
                    <a:pt x="1006" y="1819"/>
                    <a:pt x="1570" y="1180"/>
                    <a:pt x="2180" y="555"/>
                  </a:cubicBezTo>
                  <a:cubicBezTo>
                    <a:pt x="1601" y="296"/>
                    <a:pt x="1067" y="83"/>
                    <a:pt x="473" y="6"/>
                  </a:cubicBezTo>
                  <a:cubicBezTo>
                    <a:pt x="438" y="2"/>
                    <a:pt x="404" y="0"/>
                    <a:pt x="3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a:off x="8918087" y="176437"/>
              <a:ext cx="225738" cy="463468"/>
            </a:xfrm>
            <a:custGeom>
              <a:rect b="b" l="l" r="r" t="t"/>
              <a:pathLst>
                <a:path extrusionOk="0" h="14454" w="7040">
                  <a:moveTo>
                    <a:pt x="4852" y="0"/>
                  </a:moveTo>
                  <a:cubicBezTo>
                    <a:pt x="4795" y="0"/>
                    <a:pt x="4741" y="39"/>
                    <a:pt x="4663" y="86"/>
                  </a:cubicBezTo>
                  <a:cubicBezTo>
                    <a:pt x="4191" y="375"/>
                    <a:pt x="3871" y="817"/>
                    <a:pt x="3475" y="1183"/>
                  </a:cubicBezTo>
                  <a:cubicBezTo>
                    <a:pt x="2134" y="2402"/>
                    <a:pt x="1067" y="3834"/>
                    <a:pt x="504" y="5586"/>
                  </a:cubicBezTo>
                  <a:cubicBezTo>
                    <a:pt x="1" y="7110"/>
                    <a:pt x="47" y="8618"/>
                    <a:pt x="808" y="10065"/>
                  </a:cubicBezTo>
                  <a:cubicBezTo>
                    <a:pt x="1464" y="11300"/>
                    <a:pt x="2454" y="12214"/>
                    <a:pt x="3627" y="12960"/>
                  </a:cubicBezTo>
                  <a:cubicBezTo>
                    <a:pt x="4694" y="13631"/>
                    <a:pt x="5836" y="14118"/>
                    <a:pt x="7040" y="14453"/>
                  </a:cubicBezTo>
                  <a:lnTo>
                    <a:pt x="7040" y="1625"/>
                  </a:lnTo>
                  <a:cubicBezTo>
                    <a:pt x="6248" y="1320"/>
                    <a:pt x="5577" y="817"/>
                    <a:pt x="5044" y="132"/>
                  </a:cubicBezTo>
                  <a:cubicBezTo>
                    <a:pt x="4962" y="35"/>
                    <a:pt x="4906" y="0"/>
                    <a:pt x="485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7"/>
            <p:cNvSpPr/>
            <p:nvPr/>
          </p:nvSpPr>
          <p:spPr>
            <a:xfrm>
              <a:off x="8844819" y="45324"/>
              <a:ext cx="299006" cy="617540"/>
            </a:xfrm>
            <a:custGeom>
              <a:rect b="b" l="l" r="r" t="t"/>
              <a:pathLst>
                <a:path extrusionOk="0" h="19259" w="9325">
                  <a:moveTo>
                    <a:pt x="3543" y="4453"/>
                  </a:moveTo>
                  <a:cubicBezTo>
                    <a:pt x="3579" y="4453"/>
                    <a:pt x="3617" y="4457"/>
                    <a:pt x="3657" y="4464"/>
                  </a:cubicBezTo>
                  <a:cubicBezTo>
                    <a:pt x="4251" y="4541"/>
                    <a:pt x="4785" y="4754"/>
                    <a:pt x="5364" y="5013"/>
                  </a:cubicBezTo>
                  <a:cubicBezTo>
                    <a:pt x="4754" y="5638"/>
                    <a:pt x="4190" y="6277"/>
                    <a:pt x="3718" y="6963"/>
                  </a:cubicBezTo>
                  <a:cubicBezTo>
                    <a:pt x="3676" y="7026"/>
                    <a:pt x="3640" y="7057"/>
                    <a:pt x="3610" y="7057"/>
                  </a:cubicBezTo>
                  <a:cubicBezTo>
                    <a:pt x="3574" y="7057"/>
                    <a:pt x="3545" y="7015"/>
                    <a:pt x="3520" y="6933"/>
                  </a:cubicBezTo>
                  <a:cubicBezTo>
                    <a:pt x="3276" y="6232"/>
                    <a:pt x="3185" y="5516"/>
                    <a:pt x="3215" y="4769"/>
                  </a:cubicBezTo>
                  <a:cubicBezTo>
                    <a:pt x="3228" y="4553"/>
                    <a:pt x="3358" y="4453"/>
                    <a:pt x="3543" y="4453"/>
                  </a:cubicBezTo>
                  <a:close/>
                  <a:moveTo>
                    <a:pt x="1921" y="473"/>
                  </a:moveTo>
                  <a:cubicBezTo>
                    <a:pt x="2129" y="473"/>
                    <a:pt x="2374" y="520"/>
                    <a:pt x="2667" y="610"/>
                  </a:cubicBezTo>
                  <a:cubicBezTo>
                    <a:pt x="3992" y="1006"/>
                    <a:pt x="5196" y="1676"/>
                    <a:pt x="6400" y="2331"/>
                  </a:cubicBezTo>
                  <a:cubicBezTo>
                    <a:pt x="6826" y="2560"/>
                    <a:pt x="7222" y="2804"/>
                    <a:pt x="7679" y="3078"/>
                  </a:cubicBezTo>
                  <a:cubicBezTo>
                    <a:pt x="7100" y="3505"/>
                    <a:pt x="6552" y="3931"/>
                    <a:pt x="6034" y="4388"/>
                  </a:cubicBezTo>
                  <a:cubicBezTo>
                    <a:pt x="5978" y="4444"/>
                    <a:pt x="5928" y="4465"/>
                    <a:pt x="5879" y="4465"/>
                  </a:cubicBezTo>
                  <a:cubicBezTo>
                    <a:pt x="5822" y="4465"/>
                    <a:pt x="5765" y="4436"/>
                    <a:pt x="5699" y="4403"/>
                  </a:cubicBezTo>
                  <a:cubicBezTo>
                    <a:pt x="5135" y="4144"/>
                    <a:pt x="4541" y="3931"/>
                    <a:pt x="3916" y="3855"/>
                  </a:cubicBezTo>
                  <a:cubicBezTo>
                    <a:pt x="3839" y="3846"/>
                    <a:pt x="3763" y="3841"/>
                    <a:pt x="3689" y="3841"/>
                  </a:cubicBezTo>
                  <a:cubicBezTo>
                    <a:pt x="3498" y="3841"/>
                    <a:pt x="3314" y="3874"/>
                    <a:pt x="3139" y="3962"/>
                  </a:cubicBezTo>
                  <a:cubicBezTo>
                    <a:pt x="2834" y="4129"/>
                    <a:pt x="2713" y="4419"/>
                    <a:pt x="2728" y="4754"/>
                  </a:cubicBezTo>
                  <a:cubicBezTo>
                    <a:pt x="2773" y="5668"/>
                    <a:pt x="2834" y="6582"/>
                    <a:pt x="3322" y="7390"/>
                  </a:cubicBezTo>
                  <a:cubicBezTo>
                    <a:pt x="3368" y="7466"/>
                    <a:pt x="3368" y="7527"/>
                    <a:pt x="3322" y="7588"/>
                  </a:cubicBezTo>
                  <a:cubicBezTo>
                    <a:pt x="2972" y="8106"/>
                    <a:pt x="2743" y="8685"/>
                    <a:pt x="2484" y="9279"/>
                  </a:cubicBezTo>
                  <a:cubicBezTo>
                    <a:pt x="2118" y="8883"/>
                    <a:pt x="1905" y="8441"/>
                    <a:pt x="1676" y="8014"/>
                  </a:cubicBezTo>
                  <a:cubicBezTo>
                    <a:pt x="640" y="5988"/>
                    <a:pt x="488" y="3840"/>
                    <a:pt x="915" y="1646"/>
                  </a:cubicBezTo>
                  <a:cubicBezTo>
                    <a:pt x="1071" y="830"/>
                    <a:pt x="1351" y="473"/>
                    <a:pt x="1921" y="473"/>
                  </a:cubicBezTo>
                  <a:close/>
                  <a:moveTo>
                    <a:pt x="2042" y="0"/>
                  </a:moveTo>
                  <a:cubicBezTo>
                    <a:pt x="1265" y="0"/>
                    <a:pt x="823" y="305"/>
                    <a:pt x="549" y="1006"/>
                  </a:cubicBezTo>
                  <a:cubicBezTo>
                    <a:pt x="412" y="1372"/>
                    <a:pt x="336" y="1737"/>
                    <a:pt x="275" y="2103"/>
                  </a:cubicBezTo>
                  <a:cubicBezTo>
                    <a:pt x="1" y="4221"/>
                    <a:pt x="260" y="6247"/>
                    <a:pt x="1204" y="8167"/>
                  </a:cubicBezTo>
                  <a:cubicBezTo>
                    <a:pt x="1463" y="8685"/>
                    <a:pt x="1722" y="9203"/>
                    <a:pt x="2149" y="9599"/>
                  </a:cubicBezTo>
                  <a:cubicBezTo>
                    <a:pt x="2301" y="9736"/>
                    <a:pt x="2316" y="9827"/>
                    <a:pt x="2271" y="10010"/>
                  </a:cubicBezTo>
                  <a:cubicBezTo>
                    <a:pt x="1707" y="12280"/>
                    <a:pt x="2225" y="14292"/>
                    <a:pt x="3779" y="16028"/>
                  </a:cubicBezTo>
                  <a:cubicBezTo>
                    <a:pt x="4922" y="17293"/>
                    <a:pt x="6354" y="18116"/>
                    <a:pt x="7908" y="18756"/>
                  </a:cubicBezTo>
                  <a:cubicBezTo>
                    <a:pt x="8380" y="18939"/>
                    <a:pt x="8853" y="19106"/>
                    <a:pt x="9325" y="19258"/>
                  </a:cubicBezTo>
                  <a:lnTo>
                    <a:pt x="9325" y="18542"/>
                  </a:lnTo>
                  <a:cubicBezTo>
                    <a:pt x="8137" y="18207"/>
                    <a:pt x="6979" y="17720"/>
                    <a:pt x="5912" y="17049"/>
                  </a:cubicBezTo>
                  <a:cubicBezTo>
                    <a:pt x="4739" y="16303"/>
                    <a:pt x="3749" y="15389"/>
                    <a:pt x="3093" y="14154"/>
                  </a:cubicBezTo>
                  <a:cubicBezTo>
                    <a:pt x="2347" y="12707"/>
                    <a:pt x="2286" y="11199"/>
                    <a:pt x="2789" y="9675"/>
                  </a:cubicBezTo>
                  <a:cubicBezTo>
                    <a:pt x="3352" y="7923"/>
                    <a:pt x="4419" y="6491"/>
                    <a:pt x="5760" y="5272"/>
                  </a:cubicBezTo>
                  <a:cubicBezTo>
                    <a:pt x="6156" y="4906"/>
                    <a:pt x="6491" y="4464"/>
                    <a:pt x="6948" y="4175"/>
                  </a:cubicBezTo>
                  <a:cubicBezTo>
                    <a:pt x="7036" y="4127"/>
                    <a:pt x="7090" y="4083"/>
                    <a:pt x="7146" y="4083"/>
                  </a:cubicBezTo>
                  <a:cubicBezTo>
                    <a:pt x="7197" y="4083"/>
                    <a:pt x="7249" y="4119"/>
                    <a:pt x="7329" y="4221"/>
                  </a:cubicBezTo>
                  <a:cubicBezTo>
                    <a:pt x="7862" y="4906"/>
                    <a:pt x="8533" y="5409"/>
                    <a:pt x="9325" y="5714"/>
                  </a:cubicBezTo>
                  <a:lnTo>
                    <a:pt x="9325" y="5318"/>
                  </a:lnTo>
                  <a:cubicBezTo>
                    <a:pt x="8655" y="5059"/>
                    <a:pt x="8045" y="4678"/>
                    <a:pt x="7619" y="4144"/>
                  </a:cubicBezTo>
                  <a:cubicBezTo>
                    <a:pt x="7436" y="3916"/>
                    <a:pt x="7420" y="3794"/>
                    <a:pt x="7679" y="3611"/>
                  </a:cubicBezTo>
                  <a:cubicBezTo>
                    <a:pt x="8213" y="3215"/>
                    <a:pt x="8761" y="2849"/>
                    <a:pt x="9325" y="2499"/>
                  </a:cubicBezTo>
                  <a:lnTo>
                    <a:pt x="9325" y="2011"/>
                  </a:lnTo>
                  <a:cubicBezTo>
                    <a:pt x="9005" y="2209"/>
                    <a:pt x="8685" y="2408"/>
                    <a:pt x="8380" y="2606"/>
                  </a:cubicBezTo>
                  <a:cubicBezTo>
                    <a:pt x="8322" y="2647"/>
                    <a:pt x="8272" y="2671"/>
                    <a:pt x="8219" y="2671"/>
                  </a:cubicBezTo>
                  <a:cubicBezTo>
                    <a:pt x="8176" y="2671"/>
                    <a:pt x="8130" y="2655"/>
                    <a:pt x="8076" y="2621"/>
                  </a:cubicBezTo>
                  <a:cubicBezTo>
                    <a:pt x="6872" y="1844"/>
                    <a:pt x="5623" y="1158"/>
                    <a:pt x="4297" y="625"/>
                  </a:cubicBezTo>
                  <a:cubicBezTo>
                    <a:pt x="3566" y="335"/>
                    <a:pt x="2850" y="0"/>
                    <a:pt x="204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7"/>
            <p:cNvSpPr/>
            <p:nvPr/>
          </p:nvSpPr>
          <p:spPr>
            <a:xfrm>
              <a:off x="8575152" y="567181"/>
              <a:ext cx="192999" cy="166449"/>
            </a:xfrm>
            <a:custGeom>
              <a:rect b="b" l="l" r="r" t="t"/>
              <a:pathLst>
                <a:path extrusionOk="0" h="5191" w="6019">
                  <a:moveTo>
                    <a:pt x="2436" y="1"/>
                  </a:moveTo>
                  <a:cubicBezTo>
                    <a:pt x="2197" y="1"/>
                    <a:pt x="2069" y="108"/>
                    <a:pt x="1905" y="378"/>
                  </a:cubicBezTo>
                  <a:cubicBezTo>
                    <a:pt x="1676" y="790"/>
                    <a:pt x="1417" y="1186"/>
                    <a:pt x="1173" y="1597"/>
                  </a:cubicBezTo>
                  <a:cubicBezTo>
                    <a:pt x="838" y="2176"/>
                    <a:pt x="412" y="2709"/>
                    <a:pt x="137" y="3334"/>
                  </a:cubicBezTo>
                  <a:cubicBezTo>
                    <a:pt x="0" y="3639"/>
                    <a:pt x="46" y="3898"/>
                    <a:pt x="259" y="4050"/>
                  </a:cubicBezTo>
                  <a:cubicBezTo>
                    <a:pt x="509" y="4231"/>
                    <a:pt x="730" y="4324"/>
                    <a:pt x="921" y="4324"/>
                  </a:cubicBezTo>
                  <a:cubicBezTo>
                    <a:pt x="1068" y="4324"/>
                    <a:pt x="1198" y="4269"/>
                    <a:pt x="1311" y="4157"/>
                  </a:cubicBezTo>
                  <a:cubicBezTo>
                    <a:pt x="1554" y="3913"/>
                    <a:pt x="1676" y="3608"/>
                    <a:pt x="1798" y="3288"/>
                  </a:cubicBezTo>
                  <a:cubicBezTo>
                    <a:pt x="1905" y="2999"/>
                    <a:pt x="2011" y="2724"/>
                    <a:pt x="2240" y="2405"/>
                  </a:cubicBezTo>
                  <a:cubicBezTo>
                    <a:pt x="2255" y="2603"/>
                    <a:pt x="2270" y="2724"/>
                    <a:pt x="2255" y="2846"/>
                  </a:cubicBezTo>
                  <a:cubicBezTo>
                    <a:pt x="2225" y="3288"/>
                    <a:pt x="2255" y="3715"/>
                    <a:pt x="2286" y="4141"/>
                  </a:cubicBezTo>
                  <a:cubicBezTo>
                    <a:pt x="2316" y="4614"/>
                    <a:pt x="2514" y="4995"/>
                    <a:pt x="3002" y="5147"/>
                  </a:cubicBezTo>
                  <a:cubicBezTo>
                    <a:pt x="3101" y="5177"/>
                    <a:pt x="3195" y="5191"/>
                    <a:pt x="3283" y="5191"/>
                  </a:cubicBezTo>
                  <a:cubicBezTo>
                    <a:pt x="3602" y="5191"/>
                    <a:pt x="3857" y="5010"/>
                    <a:pt x="4084" y="4736"/>
                  </a:cubicBezTo>
                  <a:cubicBezTo>
                    <a:pt x="4571" y="4126"/>
                    <a:pt x="4952" y="3441"/>
                    <a:pt x="5409" y="2801"/>
                  </a:cubicBezTo>
                  <a:cubicBezTo>
                    <a:pt x="5577" y="2557"/>
                    <a:pt x="5759" y="2313"/>
                    <a:pt x="5866" y="2024"/>
                  </a:cubicBezTo>
                  <a:cubicBezTo>
                    <a:pt x="5958" y="1795"/>
                    <a:pt x="6019" y="1536"/>
                    <a:pt x="5775" y="1353"/>
                  </a:cubicBezTo>
                  <a:cubicBezTo>
                    <a:pt x="5577" y="1186"/>
                    <a:pt x="5333" y="1064"/>
                    <a:pt x="5059" y="1033"/>
                  </a:cubicBezTo>
                  <a:cubicBezTo>
                    <a:pt x="5027" y="1030"/>
                    <a:pt x="4996" y="1028"/>
                    <a:pt x="4966" y="1028"/>
                  </a:cubicBezTo>
                  <a:cubicBezTo>
                    <a:pt x="4724" y="1028"/>
                    <a:pt x="4546" y="1138"/>
                    <a:pt x="4464" y="1368"/>
                  </a:cubicBezTo>
                  <a:cubicBezTo>
                    <a:pt x="4282" y="1841"/>
                    <a:pt x="3977" y="2222"/>
                    <a:pt x="3779" y="2679"/>
                  </a:cubicBezTo>
                  <a:cubicBezTo>
                    <a:pt x="3748" y="2770"/>
                    <a:pt x="3718" y="2892"/>
                    <a:pt x="3550" y="2953"/>
                  </a:cubicBezTo>
                  <a:cubicBezTo>
                    <a:pt x="3550" y="2785"/>
                    <a:pt x="3535" y="2633"/>
                    <a:pt x="3535" y="2496"/>
                  </a:cubicBezTo>
                  <a:cubicBezTo>
                    <a:pt x="3550" y="1932"/>
                    <a:pt x="3550" y="1384"/>
                    <a:pt x="3566" y="820"/>
                  </a:cubicBezTo>
                  <a:cubicBezTo>
                    <a:pt x="3566" y="637"/>
                    <a:pt x="3566" y="439"/>
                    <a:pt x="3383" y="332"/>
                  </a:cubicBezTo>
                  <a:cubicBezTo>
                    <a:pt x="3154" y="211"/>
                    <a:pt x="2941" y="89"/>
                    <a:pt x="2682" y="28"/>
                  </a:cubicBezTo>
                  <a:cubicBezTo>
                    <a:pt x="2588" y="10"/>
                    <a:pt x="2507" y="1"/>
                    <a:pt x="243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7"/>
            <p:cNvSpPr/>
            <p:nvPr/>
          </p:nvSpPr>
          <p:spPr>
            <a:xfrm>
              <a:off x="8904908" y="738857"/>
              <a:ext cx="133390" cy="151219"/>
            </a:xfrm>
            <a:custGeom>
              <a:rect b="b" l="l" r="r" t="t"/>
              <a:pathLst>
                <a:path extrusionOk="0" h="4716" w="4160">
                  <a:moveTo>
                    <a:pt x="2593" y="1061"/>
                  </a:moveTo>
                  <a:cubicBezTo>
                    <a:pt x="2682" y="1061"/>
                    <a:pt x="2774" y="1080"/>
                    <a:pt x="2865" y="1118"/>
                  </a:cubicBezTo>
                  <a:cubicBezTo>
                    <a:pt x="3063" y="1225"/>
                    <a:pt x="3170" y="1408"/>
                    <a:pt x="3139" y="1637"/>
                  </a:cubicBezTo>
                  <a:cubicBezTo>
                    <a:pt x="3124" y="1758"/>
                    <a:pt x="3078" y="1850"/>
                    <a:pt x="2956" y="1896"/>
                  </a:cubicBezTo>
                  <a:cubicBezTo>
                    <a:pt x="2934" y="1905"/>
                    <a:pt x="2914" y="1909"/>
                    <a:pt x="2895" y="1909"/>
                  </a:cubicBezTo>
                  <a:cubicBezTo>
                    <a:pt x="2828" y="1909"/>
                    <a:pt x="2785" y="1852"/>
                    <a:pt x="2713" y="1804"/>
                  </a:cubicBezTo>
                  <a:cubicBezTo>
                    <a:pt x="2621" y="1713"/>
                    <a:pt x="2484" y="1652"/>
                    <a:pt x="2347" y="1606"/>
                  </a:cubicBezTo>
                  <a:cubicBezTo>
                    <a:pt x="2240" y="1560"/>
                    <a:pt x="2118" y="1545"/>
                    <a:pt x="2118" y="1378"/>
                  </a:cubicBezTo>
                  <a:cubicBezTo>
                    <a:pt x="2134" y="1256"/>
                    <a:pt x="2225" y="1179"/>
                    <a:pt x="2332" y="1118"/>
                  </a:cubicBezTo>
                  <a:cubicBezTo>
                    <a:pt x="2415" y="1080"/>
                    <a:pt x="2503" y="1061"/>
                    <a:pt x="2593" y="1061"/>
                  </a:cubicBezTo>
                  <a:close/>
                  <a:moveTo>
                    <a:pt x="2548" y="0"/>
                  </a:moveTo>
                  <a:cubicBezTo>
                    <a:pt x="2277" y="0"/>
                    <a:pt x="2002" y="73"/>
                    <a:pt x="1737" y="220"/>
                  </a:cubicBezTo>
                  <a:cubicBezTo>
                    <a:pt x="1204" y="540"/>
                    <a:pt x="701" y="1058"/>
                    <a:pt x="397" y="1637"/>
                  </a:cubicBezTo>
                  <a:cubicBezTo>
                    <a:pt x="107" y="2231"/>
                    <a:pt x="1" y="2886"/>
                    <a:pt x="229" y="3526"/>
                  </a:cubicBezTo>
                  <a:cubicBezTo>
                    <a:pt x="519" y="4303"/>
                    <a:pt x="1326" y="4653"/>
                    <a:pt x="2103" y="4714"/>
                  </a:cubicBezTo>
                  <a:cubicBezTo>
                    <a:pt x="2117" y="4715"/>
                    <a:pt x="2130" y="4715"/>
                    <a:pt x="2143" y="4715"/>
                  </a:cubicBezTo>
                  <a:cubicBezTo>
                    <a:pt x="2444" y="4715"/>
                    <a:pt x="2675" y="4553"/>
                    <a:pt x="2865" y="4349"/>
                  </a:cubicBezTo>
                  <a:cubicBezTo>
                    <a:pt x="3048" y="4150"/>
                    <a:pt x="3185" y="3907"/>
                    <a:pt x="3033" y="3617"/>
                  </a:cubicBezTo>
                  <a:cubicBezTo>
                    <a:pt x="2917" y="3386"/>
                    <a:pt x="2715" y="3339"/>
                    <a:pt x="2490" y="3339"/>
                  </a:cubicBezTo>
                  <a:cubicBezTo>
                    <a:pt x="2448" y="3339"/>
                    <a:pt x="2405" y="3341"/>
                    <a:pt x="2362" y="3343"/>
                  </a:cubicBezTo>
                  <a:cubicBezTo>
                    <a:pt x="2271" y="3358"/>
                    <a:pt x="2179" y="3373"/>
                    <a:pt x="2073" y="3373"/>
                  </a:cubicBezTo>
                  <a:cubicBezTo>
                    <a:pt x="2055" y="3375"/>
                    <a:pt x="2037" y="3376"/>
                    <a:pt x="2019" y="3376"/>
                  </a:cubicBezTo>
                  <a:cubicBezTo>
                    <a:pt x="1709" y="3376"/>
                    <a:pt x="1463" y="3126"/>
                    <a:pt x="1463" y="2794"/>
                  </a:cubicBezTo>
                  <a:cubicBezTo>
                    <a:pt x="1475" y="2565"/>
                    <a:pt x="1641" y="2412"/>
                    <a:pt x="1854" y="2412"/>
                  </a:cubicBezTo>
                  <a:cubicBezTo>
                    <a:pt x="1909" y="2412"/>
                    <a:pt x="1967" y="2422"/>
                    <a:pt x="2027" y="2444"/>
                  </a:cubicBezTo>
                  <a:cubicBezTo>
                    <a:pt x="2164" y="2490"/>
                    <a:pt x="2316" y="2520"/>
                    <a:pt x="2454" y="2581"/>
                  </a:cubicBezTo>
                  <a:cubicBezTo>
                    <a:pt x="2698" y="2695"/>
                    <a:pt x="2909" y="2751"/>
                    <a:pt x="3091" y="2751"/>
                  </a:cubicBezTo>
                  <a:cubicBezTo>
                    <a:pt x="3567" y="2751"/>
                    <a:pt x="3847" y="2372"/>
                    <a:pt x="4023" y="1667"/>
                  </a:cubicBezTo>
                  <a:cubicBezTo>
                    <a:pt x="4160" y="1073"/>
                    <a:pt x="3901" y="570"/>
                    <a:pt x="3398" y="250"/>
                  </a:cubicBezTo>
                  <a:cubicBezTo>
                    <a:pt x="3130" y="84"/>
                    <a:pt x="2841" y="0"/>
                    <a:pt x="25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7"/>
            <p:cNvSpPr/>
            <p:nvPr/>
          </p:nvSpPr>
          <p:spPr>
            <a:xfrm>
              <a:off x="8796945" y="686720"/>
              <a:ext cx="128036" cy="149808"/>
            </a:xfrm>
            <a:custGeom>
              <a:rect b="b" l="l" r="r" t="t"/>
              <a:pathLst>
                <a:path extrusionOk="0" h="4672" w="3993">
                  <a:moveTo>
                    <a:pt x="2460" y="0"/>
                  </a:moveTo>
                  <a:cubicBezTo>
                    <a:pt x="2188" y="0"/>
                    <a:pt x="1913" y="68"/>
                    <a:pt x="1661" y="215"/>
                  </a:cubicBezTo>
                  <a:cubicBezTo>
                    <a:pt x="1067" y="551"/>
                    <a:pt x="777" y="1114"/>
                    <a:pt x="442" y="1663"/>
                  </a:cubicBezTo>
                  <a:cubicBezTo>
                    <a:pt x="229" y="2074"/>
                    <a:pt x="92" y="2501"/>
                    <a:pt x="31" y="2943"/>
                  </a:cubicBezTo>
                  <a:cubicBezTo>
                    <a:pt x="0" y="3141"/>
                    <a:pt x="16" y="3323"/>
                    <a:pt x="92" y="3506"/>
                  </a:cubicBezTo>
                  <a:cubicBezTo>
                    <a:pt x="320" y="4024"/>
                    <a:pt x="686" y="4390"/>
                    <a:pt x="1219" y="4588"/>
                  </a:cubicBezTo>
                  <a:cubicBezTo>
                    <a:pt x="1378" y="4645"/>
                    <a:pt x="1549" y="4671"/>
                    <a:pt x="1720" y="4671"/>
                  </a:cubicBezTo>
                  <a:cubicBezTo>
                    <a:pt x="2240" y="4671"/>
                    <a:pt x="2765" y="4425"/>
                    <a:pt x="2971" y="4024"/>
                  </a:cubicBezTo>
                  <a:cubicBezTo>
                    <a:pt x="3154" y="3643"/>
                    <a:pt x="2941" y="3278"/>
                    <a:pt x="2530" y="3278"/>
                  </a:cubicBezTo>
                  <a:cubicBezTo>
                    <a:pt x="2383" y="3278"/>
                    <a:pt x="2237" y="3297"/>
                    <a:pt x="2091" y="3297"/>
                  </a:cubicBezTo>
                  <a:cubicBezTo>
                    <a:pt x="2054" y="3297"/>
                    <a:pt x="2018" y="3296"/>
                    <a:pt x="1981" y="3293"/>
                  </a:cubicBezTo>
                  <a:cubicBezTo>
                    <a:pt x="1646" y="3263"/>
                    <a:pt x="1448" y="3004"/>
                    <a:pt x="1539" y="2684"/>
                  </a:cubicBezTo>
                  <a:cubicBezTo>
                    <a:pt x="1646" y="2318"/>
                    <a:pt x="1829" y="1983"/>
                    <a:pt x="2149" y="1754"/>
                  </a:cubicBezTo>
                  <a:cubicBezTo>
                    <a:pt x="2246" y="1681"/>
                    <a:pt x="2340" y="1616"/>
                    <a:pt x="2431" y="1616"/>
                  </a:cubicBezTo>
                  <a:cubicBezTo>
                    <a:pt x="2511" y="1616"/>
                    <a:pt x="2589" y="1665"/>
                    <a:pt x="2667" y="1800"/>
                  </a:cubicBezTo>
                  <a:cubicBezTo>
                    <a:pt x="2728" y="1907"/>
                    <a:pt x="2880" y="1952"/>
                    <a:pt x="3032" y="1967"/>
                  </a:cubicBezTo>
                  <a:cubicBezTo>
                    <a:pt x="3044" y="1968"/>
                    <a:pt x="3057" y="1968"/>
                    <a:pt x="3069" y="1968"/>
                  </a:cubicBezTo>
                  <a:cubicBezTo>
                    <a:pt x="3394" y="1968"/>
                    <a:pt x="3738" y="1774"/>
                    <a:pt x="3855" y="1495"/>
                  </a:cubicBezTo>
                  <a:cubicBezTo>
                    <a:pt x="3977" y="1175"/>
                    <a:pt x="3992" y="840"/>
                    <a:pt x="3733" y="566"/>
                  </a:cubicBezTo>
                  <a:cubicBezTo>
                    <a:pt x="3421" y="214"/>
                    <a:pt x="2946" y="0"/>
                    <a:pt x="246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7"/>
            <p:cNvSpPr/>
            <p:nvPr/>
          </p:nvSpPr>
          <p:spPr>
            <a:xfrm>
              <a:off x="8735862" y="666102"/>
              <a:ext cx="79682" cy="107450"/>
            </a:xfrm>
            <a:custGeom>
              <a:rect b="b" l="l" r="r" t="t"/>
              <a:pathLst>
                <a:path extrusionOk="0" h="3351" w="2485">
                  <a:moveTo>
                    <a:pt x="1568" y="1"/>
                  </a:moveTo>
                  <a:cubicBezTo>
                    <a:pt x="1405" y="1"/>
                    <a:pt x="1271" y="80"/>
                    <a:pt x="1159" y="249"/>
                  </a:cubicBezTo>
                  <a:cubicBezTo>
                    <a:pt x="702" y="950"/>
                    <a:pt x="290" y="1666"/>
                    <a:pt x="92" y="2489"/>
                  </a:cubicBezTo>
                  <a:cubicBezTo>
                    <a:pt x="1" y="2839"/>
                    <a:pt x="229" y="3174"/>
                    <a:pt x="626" y="3311"/>
                  </a:cubicBezTo>
                  <a:cubicBezTo>
                    <a:pt x="700" y="3338"/>
                    <a:pt x="773" y="3351"/>
                    <a:pt x="841" y="3351"/>
                  </a:cubicBezTo>
                  <a:cubicBezTo>
                    <a:pt x="1053" y="3351"/>
                    <a:pt x="1234" y="3225"/>
                    <a:pt x="1372" y="2961"/>
                  </a:cubicBezTo>
                  <a:cubicBezTo>
                    <a:pt x="1525" y="2656"/>
                    <a:pt x="1677" y="2351"/>
                    <a:pt x="1829" y="2062"/>
                  </a:cubicBezTo>
                  <a:cubicBezTo>
                    <a:pt x="2027" y="1727"/>
                    <a:pt x="2180" y="1407"/>
                    <a:pt x="2317" y="1056"/>
                  </a:cubicBezTo>
                  <a:cubicBezTo>
                    <a:pt x="2484" y="676"/>
                    <a:pt x="2393" y="386"/>
                    <a:pt x="2088" y="188"/>
                  </a:cubicBezTo>
                  <a:cubicBezTo>
                    <a:pt x="1886" y="65"/>
                    <a:pt x="1715" y="1"/>
                    <a:pt x="15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7"/>
            <p:cNvSpPr/>
            <p:nvPr/>
          </p:nvSpPr>
          <p:spPr>
            <a:xfrm>
              <a:off x="8787647" y="618069"/>
              <a:ext cx="49380" cy="44410"/>
            </a:xfrm>
            <a:custGeom>
              <a:rect b="b" l="l" r="r" t="t"/>
              <a:pathLst>
                <a:path extrusionOk="0" h="1385" w="1540">
                  <a:moveTo>
                    <a:pt x="688" y="1"/>
                  </a:moveTo>
                  <a:cubicBezTo>
                    <a:pt x="477" y="1"/>
                    <a:pt x="298" y="125"/>
                    <a:pt x="184" y="391"/>
                  </a:cubicBezTo>
                  <a:cubicBezTo>
                    <a:pt x="1" y="833"/>
                    <a:pt x="77" y="1077"/>
                    <a:pt x="504" y="1290"/>
                  </a:cubicBezTo>
                  <a:cubicBezTo>
                    <a:pt x="633" y="1352"/>
                    <a:pt x="743" y="1384"/>
                    <a:pt x="838" y="1384"/>
                  </a:cubicBezTo>
                  <a:cubicBezTo>
                    <a:pt x="1024" y="1384"/>
                    <a:pt x="1155" y="1262"/>
                    <a:pt x="1266" y="1000"/>
                  </a:cubicBezTo>
                  <a:cubicBezTo>
                    <a:pt x="1540" y="360"/>
                    <a:pt x="1448" y="284"/>
                    <a:pt x="1098" y="132"/>
                  </a:cubicBezTo>
                  <a:cubicBezTo>
                    <a:pt x="955" y="46"/>
                    <a:pt x="816" y="1"/>
                    <a:pt x="68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7"/>
            <p:cNvSpPr/>
            <p:nvPr/>
          </p:nvSpPr>
          <p:spPr>
            <a:xfrm>
              <a:off x="8409536" y="3286"/>
              <a:ext cx="59641" cy="58198"/>
            </a:xfrm>
            <a:custGeom>
              <a:rect b="b" l="l" r="r" t="t"/>
              <a:pathLst>
                <a:path extrusionOk="0" h="1815" w="1860">
                  <a:moveTo>
                    <a:pt x="851" y="1"/>
                  </a:moveTo>
                  <a:cubicBezTo>
                    <a:pt x="841" y="1"/>
                    <a:pt x="832" y="1"/>
                    <a:pt x="823" y="1"/>
                  </a:cubicBezTo>
                  <a:cubicBezTo>
                    <a:pt x="290" y="16"/>
                    <a:pt x="0" y="306"/>
                    <a:pt x="16" y="809"/>
                  </a:cubicBezTo>
                  <a:cubicBezTo>
                    <a:pt x="16" y="1378"/>
                    <a:pt x="472" y="1814"/>
                    <a:pt x="1009" y="1814"/>
                  </a:cubicBezTo>
                  <a:cubicBezTo>
                    <a:pt x="1018" y="1814"/>
                    <a:pt x="1027" y="1814"/>
                    <a:pt x="1036" y="1814"/>
                  </a:cubicBezTo>
                  <a:cubicBezTo>
                    <a:pt x="1509" y="1799"/>
                    <a:pt x="1859" y="1448"/>
                    <a:pt x="1844" y="976"/>
                  </a:cubicBezTo>
                  <a:cubicBezTo>
                    <a:pt x="1829" y="437"/>
                    <a:pt x="1387" y="1"/>
                    <a:pt x="85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7"/>
            <p:cNvSpPr/>
            <p:nvPr/>
          </p:nvSpPr>
          <p:spPr>
            <a:xfrm>
              <a:off x="8310359" y="1362"/>
              <a:ext cx="50823" cy="49348"/>
            </a:xfrm>
            <a:custGeom>
              <a:rect b="b" l="l" r="r" t="t"/>
              <a:pathLst>
                <a:path extrusionOk="0" h="1539" w="1585">
                  <a:moveTo>
                    <a:pt x="884" y="0"/>
                  </a:moveTo>
                  <a:cubicBezTo>
                    <a:pt x="427" y="0"/>
                    <a:pt x="0" y="457"/>
                    <a:pt x="0" y="914"/>
                  </a:cubicBezTo>
                  <a:cubicBezTo>
                    <a:pt x="0" y="1265"/>
                    <a:pt x="305" y="1539"/>
                    <a:pt x="671" y="1539"/>
                  </a:cubicBezTo>
                  <a:cubicBezTo>
                    <a:pt x="1143" y="1539"/>
                    <a:pt x="1585" y="1097"/>
                    <a:pt x="1585" y="655"/>
                  </a:cubicBezTo>
                  <a:cubicBezTo>
                    <a:pt x="1585" y="274"/>
                    <a:pt x="1280" y="0"/>
                    <a:pt x="88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7"/>
            <p:cNvSpPr/>
            <p:nvPr/>
          </p:nvSpPr>
          <p:spPr>
            <a:xfrm>
              <a:off x="8307441" y="86848"/>
              <a:ext cx="142176" cy="102736"/>
            </a:xfrm>
            <a:custGeom>
              <a:rect b="b" l="l" r="r" t="t"/>
              <a:pathLst>
                <a:path extrusionOk="0" h="3204" w="4434">
                  <a:moveTo>
                    <a:pt x="1889" y="0"/>
                  </a:moveTo>
                  <a:cubicBezTo>
                    <a:pt x="1737" y="0"/>
                    <a:pt x="1585" y="31"/>
                    <a:pt x="1463" y="137"/>
                  </a:cubicBezTo>
                  <a:cubicBezTo>
                    <a:pt x="808" y="640"/>
                    <a:pt x="335" y="1280"/>
                    <a:pt x="122" y="2088"/>
                  </a:cubicBezTo>
                  <a:cubicBezTo>
                    <a:pt x="0" y="2545"/>
                    <a:pt x="305" y="3002"/>
                    <a:pt x="762" y="3154"/>
                  </a:cubicBezTo>
                  <a:cubicBezTo>
                    <a:pt x="867" y="3188"/>
                    <a:pt x="967" y="3203"/>
                    <a:pt x="1063" y="3203"/>
                  </a:cubicBezTo>
                  <a:cubicBezTo>
                    <a:pt x="1396" y="3203"/>
                    <a:pt x="1674" y="3020"/>
                    <a:pt x="1935" y="2819"/>
                  </a:cubicBezTo>
                  <a:cubicBezTo>
                    <a:pt x="2304" y="2559"/>
                    <a:pt x="2673" y="2385"/>
                    <a:pt x="3097" y="2385"/>
                  </a:cubicBezTo>
                  <a:cubicBezTo>
                    <a:pt x="3146" y="2385"/>
                    <a:pt x="3195" y="2388"/>
                    <a:pt x="3245" y="2392"/>
                  </a:cubicBezTo>
                  <a:cubicBezTo>
                    <a:pt x="3299" y="2381"/>
                    <a:pt x="3353" y="2378"/>
                    <a:pt x="3407" y="2378"/>
                  </a:cubicBezTo>
                  <a:cubicBezTo>
                    <a:pt x="3462" y="2378"/>
                    <a:pt x="3517" y="2381"/>
                    <a:pt x="3571" y="2381"/>
                  </a:cubicBezTo>
                  <a:cubicBezTo>
                    <a:pt x="3679" y="2381"/>
                    <a:pt x="3786" y="2370"/>
                    <a:pt x="3885" y="2301"/>
                  </a:cubicBezTo>
                  <a:cubicBezTo>
                    <a:pt x="4327" y="1981"/>
                    <a:pt x="4434" y="1448"/>
                    <a:pt x="4159" y="975"/>
                  </a:cubicBezTo>
                  <a:cubicBezTo>
                    <a:pt x="4038" y="762"/>
                    <a:pt x="3885" y="595"/>
                    <a:pt x="3672" y="488"/>
                  </a:cubicBezTo>
                  <a:cubicBezTo>
                    <a:pt x="3123" y="183"/>
                    <a:pt x="2529" y="16"/>
                    <a:pt x="188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7"/>
            <p:cNvSpPr/>
            <p:nvPr/>
          </p:nvSpPr>
          <p:spPr>
            <a:xfrm>
              <a:off x="8238053" y="53628"/>
              <a:ext cx="63040" cy="61116"/>
            </a:xfrm>
            <a:custGeom>
              <a:rect b="b" l="l" r="r" t="t"/>
              <a:pathLst>
                <a:path extrusionOk="0" h="1906" w="1966">
                  <a:moveTo>
                    <a:pt x="1067" y="0"/>
                  </a:moveTo>
                  <a:cubicBezTo>
                    <a:pt x="488" y="16"/>
                    <a:pt x="1" y="488"/>
                    <a:pt x="1" y="1021"/>
                  </a:cubicBezTo>
                  <a:cubicBezTo>
                    <a:pt x="15" y="1515"/>
                    <a:pt x="412" y="1905"/>
                    <a:pt x="902" y="1905"/>
                  </a:cubicBezTo>
                  <a:cubicBezTo>
                    <a:pt x="911" y="1905"/>
                    <a:pt x="921" y="1905"/>
                    <a:pt x="930" y="1905"/>
                  </a:cubicBezTo>
                  <a:cubicBezTo>
                    <a:pt x="1494" y="1905"/>
                    <a:pt x="1966" y="1448"/>
                    <a:pt x="1951" y="930"/>
                  </a:cubicBezTo>
                  <a:cubicBezTo>
                    <a:pt x="1951" y="412"/>
                    <a:pt x="1555" y="0"/>
                    <a:pt x="1067"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7"/>
            <p:cNvSpPr/>
            <p:nvPr/>
          </p:nvSpPr>
          <p:spPr>
            <a:xfrm>
              <a:off x="8300098" y="74310"/>
              <a:ext cx="168085" cy="130248"/>
            </a:xfrm>
            <a:custGeom>
              <a:rect b="b" l="l" r="r" t="t"/>
              <a:pathLst>
                <a:path extrusionOk="0" h="4062" w="5242">
                  <a:moveTo>
                    <a:pt x="2118" y="391"/>
                  </a:moveTo>
                  <a:cubicBezTo>
                    <a:pt x="2758" y="407"/>
                    <a:pt x="3352" y="574"/>
                    <a:pt x="3901" y="879"/>
                  </a:cubicBezTo>
                  <a:cubicBezTo>
                    <a:pt x="4114" y="986"/>
                    <a:pt x="4267" y="1153"/>
                    <a:pt x="4388" y="1366"/>
                  </a:cubicBezTo>
                  <a:cubicBezTo>
                    <a:pt x="4663" y="1839"/>
                    <a:pt x="4556" y="2372"/>
                    <a:pt x="4114" y="2692"/>
                  </a:cubicBezTo>
                  <a:cubicBezTo>
                    <a:pt x="4015" y="2761"/>
                    <a:pt x="3908" y="2772"/>
                    <a:pt x="3800" y="2772"/>
                  </a:cubicBezTo>
                  <a:cubicBezTo>
                    <a:pt x="3746" y="2772"/>
                    <a:pt x="3691" y="2769"/>
                    <a:pt x="3636" y="2769"/>
                  </a:cubicBezTo>
                  <a:cubicBezTo>
                    <a:pt x="3582" y="2769"/>
                    <a:pt x="3528" y="2772"/>
                    <a:pt x="3474" y="2783"/>
                  </a:cubicBezTo>
                  <a:cubicBezTo>
                    <a:pt x="3415" y="2776"/>
                    <a:pt x="3356" y="2772"/>
                    <a:pt x="3298" y="2772"/>
                  </a:cubicBezTo>
                  <a:cubicBezTo>
                    <a:pt x="2883" y="2772"/>
                    <a:pt x="2512" y="2956"/>
                    <a:pt x="2164" y="3210"/>
                  </a:cubicBezTo>
                  <a:cubicBezTo>
                    <a:pt x="1906" y="3398"/>
                    <a:pt x="1621" y="3585"/>
                    <a:pt x="1288" y="3585"/>
                  </a:cubicBezTo>
                  <a:cubicBezTo>
                    <a:pt x="1188" y="3585"/>
                    <a:pt x="1084" y="3569"/>
                    <a:pt x="976" y="3530"/>
                  </a:cubicBezTo>
                  <a:cubicBezTo>
                    <a:pt x="518" y="3393"/>
                    <a:pt x="214" y="2936"/>
                    <a:pt x="336" y="2479"/>
                  </a:cubicBezTo>
                  <a:cubicBezTo>
                    <a:pt x="549" y="1671"/>
                    <a:pt x="1037" y="1031"/>
                    <a:pt x="1676" y="528"/>
                  </a:cubicBezTo>
                  <a:cubicBezTo>
                    <a:pt x="1814" y="422"/>
                    <a:pt x="1951" y="391"/>
                    <a:pt x="2118" y="391"/>
                  </a:cubicBezTo>
                  <a:close/>
                  <a:moveTo>
                    <a:pt x="2396" y="1"/>
                  </a:moveTo>
                  <a:cubicBezTo>
                    <a:pt x="2280" y="1"/>
                    <a:pt x="2162" y="13"/>
                    <a:pt x="2042" y="41"/>
                  </a:cubicBezTo>
                  <a:cubicBezTo>
                    <a:pt x="960" y="330"/>
                    <a:pt x="0" y="1900"/>
                    <a:pt x="46" y="2753"/>
                  </a:cubicBezTo>
                  <a:cubicBezTo>
                    <a:pt x="87" y="3520"/>
                    <a:pt x="531" y="4062"/>
                    <a:pt x="1265" y="4062"/>
                  </a:cubicBezTo>
                  <a:cubicBezTo>
                    <a:pt x="1362" y="4062"/>
                    <a:pt x="1463" y="4052"/>
                    <a:pt x="1570" y="4033"/>
                  </a:cubicBezTo>
                  <a:cubicBezTo>
                    <a:pt x="1905" y="3972"/>
                    <a:pt x="2210" y="3774"/>
                    <a:pt x="2438" y="3530"/>
                  </a:cubicBezTo>
                  <a:cubicBezTo>
                    <a:pt x="2737" y="3218"/>
                    <a:pt x="3067" y="3029"/>
                    <a:pt x="3470" y="3029"/>
                  </a:cubicBezTo>
                  <a:cubicBezTo>
                    <a:pt x="3559" y="3029"/>
                    <a:pt x="3652" y="3038"/>
                    <a:pt x="3749" y="3058"/>
                  </a:cubicBezTo>
                  <a:lnTo>
                    <a:pt x="3931" y="3058"/>
                  </a:lnTo>
                  <a:cubicBezTo>
                    <a:pt x="4068" y="3042"/>
                    <a:pt x="4221" y="3073"/>
                    <a:pt x="4373" y="2981"/>
                  </a:cubicBezTo>
                  <a:cubicBezTo>
                    <a:pt x="5059" y="2555"/>
                    <a:pt x="5242" y="1793"/>
                    <a:pt x="4785" y="1123"/>
                  </a:cubicBezTo>
                  <a:cubicBezTo>
                    <a:pt x="4312" y="422"/>
                    <a:pt x="3566" y="193"/>
                    <a:pt x="2804" y="41"/>
                  </a:cubicBezTo>
                  <a:cubicBezTo>
                    <a:pt x="2665" y="16"/>
                    <a:pt x="2531" y="1"/>
                    <a:pt x="23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7"/>
            <p:cNvSpPr/>
            <p:nvPr/>
          </p:nvSpPr>
          <p:spPr>
            <a:xfrm>
              <a:off x="8396838" y="-6974"/>
              <a:ext cx="85036" cy="83593"/>
            </a:xfrm>
            <a:custGeom>
              <a:rect b="b" l="l" r="r" t="t"/>
              <a:pathLst>
                <a:path extrusionOk="0" h="2607" w="2652">
                  <a:moveTo>
                    <a:pt x="1246" y="321"/>
                  </a:moveTo>
                  <a:cubicBezTo>
                    <a:pt x="1768" y="321"/>
                    <a:pt x="2225" y="757"/>
                    <a:pt x="2240" y="1296"/>
                  </a:cubicBezTo>
                  <a:cubicBezTo>
                    <a:pt x="2255" y="1768"/>
                    <a:pt x="1905" y="2119"/>
                    <a:pt x="1432" y="2134"/>
                  </a:cubicBezTo>
                  <a:cubicBezTo>
                    <a:pt x="1423" y="2134"/>
                    <a:pt x="1415" y="2134"/>
                    <a:pt x="1406" y="2134"/>
                  </a:cubicBezTo>
                  <a:cubicBezTo>
                    <a:pt x="869" y="2134"/>
                    <a:pt x="427" y="1683"/>
                    <a:pt x="412" y="1129"/>
                  </a:cubicBezTo>
                  <a:cubicBezTo>
                    <a:pt x="396" y="626"/>
                    <a:pt x="686" y="336"/>
                    <a:pt x="1219" y="321"/>
                  </a:cubicBezTo>
                  <a:cubicBezTo>
                    <a:pt x="1228" y="321"/>
                    <a:pt x="1237" y="321"/>
                    <a:pt x="1246" y="321"/>
                  </a:cubicBezTo>
                  <a:close/>
                  <a:moveTo>
                    <a:pt x="1276" y="1"/>
                  </a:moveTo>
                  <a:cubicBezTo>
                    <a:pt x="1267" y="1"/>
                    <a:pt x="1258" y="1"/>
                    <a:pt x="1250" y="1"/>
                  </a:cubicBezTo>
                  <a:cubicBezTo>
                    <a:pt x="594" y="1"/>
                    <a:pt x="0" y="641"/>
                    <a:pt x="31" y="1311"/>
                  </a:cubicBezTo>
                  <a:cubicBezTo>
                    <a:pt x="61" y="2018"/>
                    <a:pt x="685" y="2607"/>
                    <a:pt x="1405" y="2607"/>
                  </a:cubicBezTo>
                  <a:cubicBezTo>
                    <a:pt x="1414" y="2607"/>
                    <a:pt x="1423" y="2607"/>
                    <a:pt x="1432" y="2606"/>
                  </a:cubicBezTo>
                  <a:cubicBezTo>
                    <a:pt x="2103" y="2576"/>
                    <a:pt x="2651" y="2012"/>
                    <a:pt x="2651" y="1327"/>
                  </a:cubicBezTo>
                  <a:cubicBezTo>
                    <a:pt x="2636" y="619"/>
                    <a:pt x="1996" y="1"/>
                    <a:pt x="127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7"/>
            <p:cNvSpPr/>
            <p:nvPr/>
          </p:nvSpPr>
          <p:spPr>
            <a:xfrm>
              <a:off x="8226830" y="42790"/>
              <a:ext cx="86479" cy="86095"/>
            </a:xfrm>
            <a:custGeom>
              <a:rect b="b" l="l" r="r" t="t"/>
              <a:pathLst>
                <a:path extrusionOk="0" h="2685" w="2697">
                  <a:moveTo>
                    <a:pt x="1417" y="338"/>
                  </a:moveTo>
                  <a:cubicBezTo>
                    <a:pt x="1905" y="338"/>
                    <a:pt x="2301" y="750"/>
                    <a:pt x="2301" y="1268"/>
                  </a:cubicBezTo>
                  <a:cubicBezTo>
                    <a:pt x="2316" y="1786"/>
                    <a:pt x="1844" y="2243"/>
                    <a:pt x="1280" y="2243"/>
                  </a:cubicBezTo>
                  <a:cubicBezTo>
                    <a:pt x="1271" y="2243"/>
                    <a:pt x="1261" y="2243"/>
                    <a:pt x="1252" y="2243"/>
                  </a:cubicBezTo>
                  <a:cubicBezTo>
                    <a:pt x="762" y="2243"/>
                    <a:pt x="365" y="1853"/>
                    <a:pt x="351" y="1359"/>
                  </a:cubicBezTo>
                  <a:cubicBezTo>
                    <a:pt x="351" y="826"/>
                    <a:pt x="838" y="354"/>
                    <a:pt x="1417" y="338"/>
                  </a:cubicBezTo>
                  <a:close/>
                  <a:moveTo>
                    <a:pt x="1520" y="1"/>
                  </a:moveTo>
                  <a:cubicBezTo>
                    <a:pt x="1496" y="1"/>
                    <a:pt x="1472" y="1"/>
                    <a:pt x="1447" y="3"/>
                  </a:cubicBezTo>
                  <a:cubicBezTo>
                    <a:pt x="579" y="64"/>
                    <a:pt x="61" y="628"/>
                    <a:pt x="31" y="1481"/>
                  </a:cubicBezTo>
                  <a:cubicBezTo>
                    <a:pt x="1" y="2172"/>
                    <a:pt x="577" y="2685"/>
                    <a:pt x="1250" y="2685"/>
                  </a:cubicBezTo>
                  <a:cubicBezTo>
                    <a:pt x="1260" y="2685"/>
                    <a:pt x="1270" y="2685"/>
                    <a:pt x="1280" y="2685"/>
                  </a:cubicBezTo>
                  <a:cubicBezTo>
                    <a:pt x="2042" y="2669"/>
                    <a:pt x="2697" y="1984"/>
                    <a:pt x="2666" y="1237"/>
                  </a:cubicBezTo>
                  <a:cubicBezTo>
                    <a:pt x="2652" y="562"/>
                    <a:pt x="2143" y="1"/>
                    <a:pt x="152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7"/>
            <p:cNvSpPr/>
            <p:nvPr/>
          </p:nvSpPr>
          <p:spPr>
            <a:xfrm>
              <a:off x="8298142" y="-6974"/>
              <a:ext cx="75257" cy="72371"/>
            </a:xfrm>
            <a:custGeom>
              <a:rect b="b" l="l" r="r" t="t"/>
              <a:pathLst>
                <a:path extrusionOk="0" h="2257" w="2347">
                  <a:moveTo>
                    <a:pt x="1295" y="259"/>
                  </a:moveTo>
                  <a:cubicBezTo>
                    <a:pt x="1676" y="259"/>
                    <a:pt x="1966" y="544"/>
                    <a:pt x="1966" y="915"/>
                  </a:cubicBezTo>
                  <a:cubicBezTo>
                    <a:pt x="1966" y="1357"/>
                    <a:pt x="1524" y="1799"/>
                    <a:pt x="1052" y="1799"/>
                  </a:cubicBezTo>
                  <a:cubicBezTo>
                    <a:pt x="686" y="1799"/>
                    <a:pt x="381" y="1525"/>
                    <a:pt x="381" y="1174"/>
                  </a:cubicBezTo>
                  <a:cubicBezTo>
                    <a:pt x="381" y="717"/>
                    <a:pt x="808" y="260"/>
                    <a:pt x="1265" y="260"/>
                  </a:cubicBezTo>
                  <a:cubicBezTo>
                    <a:pt x="1275" y="260"/>
                    <a:pt x="1285" y="259"/>
                    <a:pt x="1295" y="259"/>
                  </a:cubicBezTo>
                  <a:close/>
                  <a:moveTo>
                    <a:pt x="1340" y="1"/>
                  </a:moveTo>
                  <a:cubicBezTo>
                    <a:pt x="1330" y="1"/>
                    <a:pt x="1321" y="1"/>
                    <a:pt x="1311" y="1"/>
                  </a:cubicBezTo>
                  <a:cubicBezTo>
                    <a:pt x="579" y="32"/>
                    <a:pt x="1" y="595"/>
                    <a:pt x="16" y="1266"/>
                  </a:cubicBezTo>
                  <a:cubicBezTo>
                    <a:pt x="46" y="1835"/>
                    <a:pt x="488" y="2256"/>
                    <a:pt x="1067" y="2256"/>
                  </a:cubicBezTo>
                  <a:cubicBezTo>
                    <a:pt x="1077" y="2256"/>
                    <a:pt x="1087" y="2256"/>
                    <a:pt x="1098" y="2256"/>
                  </a:cubicBezTo>
                  <a:cubicBezTo>
                    <a:pt x="1768" y="2241"/>
                    <a:pt x="2347" y="1631"/>
                    <a:pt x="2332" y="961"/>
                  </a:cubicBezTo>
                  <a:cubicBezTo>
                    <a:pt x="2332" y="422"/>
                    <a:pt x="1890" y="1"/>
                    <a:pt x="13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7"/>
            <p:cNvSpPr/>
            <p:nvPr/>
          </p:nvSpPr>
          <p:spPr>
            <a:xfrm>
              <a:off x="8229748" y="176726"/>
              <a:ext cx="581403" cy="186041"/>
            </a:xfrm>
            <a:custGeom>
              <a:rect b="b" l="l" r="r" t="t"/>
              <a:pathLst>
                <a:path extrusionOk="0" h="5802" w="18132">
                  <a:moveTo>
                    <a:pt x="16486" y="1"/>
                  </a:moveTo>
                  <a:cubicBezTo>
                    <a:pt x="15175" y="16"/>
                    <a:pt x="13880" y="153"/>
                    <a:pt x="12585" y="366"/>
                  </a:cubicBezTo>
                  <a:cubicBezTo>
                    <a:pt x="11504" y="549"/>
                    <a:pt x="10422" y="778"/>
                    <a:pt x="9096" y="1174"/>
                  </a:cubicBezTo>
                  <a:cubicBezTo>
                    <a:pt x="7954" y="1479"/>
                    <a:pt x="6552" y="1890"/>
                    <a:pt x="5196" y="2408"/>
                  </a:cubicBezTo>
                  <a:cubicBezTo>
                    <a:pt x="3870" y="2926"/>
                    <a:pt x="2545" y="3459"/>
                    <a:pt x="1326" y="4221"/>
                  </a:cubicBezTo>
                  <a:cubicBezTo>
                    <a:pt x="930" y="4465"/>
                    <a:pt x="534" y="4724"/>
                    <a:pt x="229" y="5105"/>
                  </a:cubicBezTo>
                  <a:cubicBezTo>
                    <a:pt x="0" y="5394"/>
                    <a:pt x="46" y="5577"/>
                    <a:pt x="412" y="5684"/>
                  </a:cubicBezTo>
                  <a:cubicBezTo>
                    <a:pt x="595" y="5729"/>
                    <a:pt x="793" y="5760"/>
                    <a:pt x="976" y="5775"/>
                  </a:cubicBezTo>
                  <a:cubicBezTo>
                    <a:pt x="1141" y="5794"/>
                    <a:pt x="1306" y="5801"/>
                    <a:pt x="1472" y="5801"/>
                  </a:cubicBezTo>
                  <a:cubicBezTo>
                    <a:pt x="1840" y="5801"/>
                    <a:pt x="2207" y="5766"/>
                    <a:pt x="2575" y="5745"/>
                  </a:cubicBezTo>
                  <a:cubicBezTo>
                    <a:pt x="3261" y="5699"/>
                    <a:pt x="3931" y="5608"/>
                    <a:pt x="4510" y="5181"/>
                  </a:cubicBezTo>
                  <a:cubicBezTo>
                    <a:pt x="4708" y="5029"/>
                    <a:pt x="4967" y="4937"/>
                    <a:pt x="5196" y="4831"/>
                  </a:cubicBezTo>
                  <a:cubicBezTo>
                    <a:pt x="6613" y="4114"/>
                    <a:pt x="8106" y="3627"/>
                    <a:pt x="9614" y="3185"/>
                  </a:cubicBezTo>
                  <a:cubicBezTo>
                    <a:pt x="11168" y="2728"/>
                    <a:pt x="12738" y="2423"/>
                    <a:pt x="14353" y="2347"/>
                  </a:cubicBezTo>
                  <a:cubicBezTo>
                    <a:pt x="14993" y="2332"/>
                    <a:pt x="15617" y="2301"/>
                    <a:pt x="16181" y="1951"/>
                  </a:cubicBezTo>
                  <a:cubicBezTo>
                    <a:pt x="16760" y="1585"/>
                    <a:pt x="17385" y="1296"/>
                    <a:pt x="17857" y="793"/>
                  </a:cubicBezTo>
                  <a:cubicBezTo>
                    <a:pt x="18131" y="488"/>
                    <a:pt x="18070" y="290"/>
                    <a:pt x="17674" y="153"/>
                  </a:cubicBezTo>
                  <a:cubicBezTo>
                    <a:pt x="17293" y="31"/>
                    <a:pt x="16897" y="1"/>
                    <a:pt x="1648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7"/>
            <p:cNvSpPr/>
            <p:nvPr/>
          </p:nvSpPr>
          <p:spPr>
            <a:xfrm>
              <a:off x="8708510" y="197729"/>
              <a:ext cx="138777" cy="148140"/>
            </a:xfrm>
            <a:custGeom>
              <a:rect b="b" l="l" r="r" t="t"/>
              <a:pathLst>
                <a:path extrusionOk="0" h="4620" w="4328">
                  <a:moveTo>
                    <a:pt x="3490" y="1"/>
                  </a:moveTo>
                  <a:cubicBezTo>
                    <a:pt x="3261" y="488"/>
                    <a:pt x="2911" y="778"/>
                    <a:pt x="2515" y="1037"/>
                  </a:cubicBezTo>
                  <a:cubicBezTo>
                    <a:pt x="1707" y="1555"/>
                    <a:pt x="915" y="2073"/>
                    <a:pt x="123" y="2591"/>
                  </a:cubicBezTo>
                  <a:cubicBezTo>
                    <a:pt x="77" y="2621"/>
                    <a:pt x="1" y="2637"/>
                    <a:pt x="16" y="2728"/>
                  </a:cubicBezTo>
                  <a:cubicBezTo>
                    <a:pt x="458" y="2774"/>
                    <a:pt x="900" y="2789"/>
                    <a:pt x="1341" y="2880"/>
                  </a:cubicBezTo>
                  <a:cubicBezTo>
                    <a:pt x="2164" y="3063"/>
                    <a:pt x="2835" y="3398"/>
                    <a:pt x="3155" y="4252"/>
                  </a:cubicBezTo>
                  <a:cubicBezTo>
                    <a:pt x="3200" y="4374"/>
                    <a:pt x="3246" y="4495"/>
                    <a:pt x="3292" y="4617"/>
                  </a:cubicBezTo>
                  <a:cubicBezTo>
                    <a:pt x="3300" y="4619"/>
                    <a:pt x="3307" y="4620"/>
                    <a:pt x="3315" y="4620"/>
                  </a:cubicBezTo>
                  <a:cubicBezTo>
                    <a:pt x="3375" y="4620"/>
                    <a:pt x="3403" y="4567"/>
                    <a:pt x="3444" y="4526"/>
                  </a:cubicBezTo>
                  <a:cubicBezTo>
                    <a:pt x="4023" y="3901"/>
                    <a:pt x="4328" y="3170"/>
                    <a:pt x="4130" y="2302"/>
                  </a:cubicBezTo>
                  <a:cubicBezTo>
                    <a:pt x="4084" y="2073"/>
                    <a:pt x="4053" y="1844"/>
                    <a:pt x="3993" y="1616"/>
                  </a:cubicBezTo>
                  <a:cubicBezTo>
                    <a:pt x="3886" y="1083"/>
                    <a:pt x="3764" y="549"/>
                    <a:pt x="3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7"/>
            <p:cNvSpPr/>
            <p:nvPr/>
          </p:nvSpPr>
          <p:spPr>
            <a:xfrm>
              <a:off x="8697287" y="296681"/>
              <a:ext cx="114825" cy="121590"/>
            </a:xfrm>
            <a:custGeom>
              <a:rect b="b" l="l" r="r" t="t"/>
              <a:pathLst>
                <a:path extrusionOk="0" h="3792" w="3581">
                  <a:moveTo>
                    <a:pt x="292" y="0"/>
                  </a:moveTo>
                  <a:cubicBezTo>
                    <a:pt x="191" y="0"/>
                    <a:pt x="92" y="15"/>
                    <a:pt x="0" y="69"/>
                  </a:cubicBezTo>
                  <a:cubicBezTo>
                    <a:pt x="0" y="84"/>
                    <a:pt x="0" y="99"/>
                    <a:pt x="0" y="99"/>
                  </a:cubicBezTo>
                  <a:cubicBezTo>
                    <a:pt x="1082" y="891"/>
                    <a:pt x="1417" y="1943"/>
                    <a:pt x="1128" y="3223"/>
                  </a:cubicBezTo>
                  <a:cubicBezTo>
                    <a:pt x="1097" y="3299"/>
                    <a:pt x="1097" y="3360"/>
                    <a:pt x="1158" y="3421"/>
                  </a:cubicBezTo>
                  <a:cubicBezTo>
                    <a:pt x="1362" y="3665"/>
                    <a:pt x="1692" y="3792"/>
                    <a:pt x="2024" y="3792"/>
                  </a:cubicBezTo>
                  <a:cubicBezTo>
                    <a:pt x="2314" y="3792"/>
                    <a:pt x="2606" y="3695"/>
                    <a:pt x="2819" y="3497"/>
                  </a:cubicBezTo>
                  <a:cubicBezTo>
                    <a:pt x="3581" y="2765"/>
                    <a:pt x="3474" y="1242"/>
                    <a:pt x="2651" y="648"/>
                  </a:cubicBezTo>
                  <a:cubicBezTo>
                    <a:pt x="2027" y="206"/>
                    <a:pt x="1311" y="84"/>
                    <a:pt x="594" y="23"/>
                  </a:cubicBezTo>
                  <a:cubicBezTo>
                    <a:pt x="495" y="15"/>
                    <a:pt x="393" y="0"/>
                    <a:pt x="2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7"/>
            <p:cNvSpPr/>
            <p:nvPr/>
          </p:nvSpPr>
          <p:spPr>
            <a:xfrm>
              <a:off x="8575152" y="336602"/>
              <a:ext cx="116460" cy="87890"/>
            </a:xfrm>
            <a:custGeom>
              <a:rect b="b" l="l" r="r" t="t"/>
              <a:pathLst>
                <a:path extrusionOk="0" h="2741" w="3632">
                  <a:moveTo>
                    <a:pt x="2587" y="1"/>
                  </a:moveTo>
                  <a:cubicBezTo>
                    <a:pt x="2526" y="1"/>
                    <a:pt x="2465" y="9"/>
                    <a:pt x="2408" y="27"/>
                  </a:cubicBezTo>
                  <a:cubicBezTo>
                    <a:pt x="1890" y="195"/>
                    <a:pt x="1341" y="302"/>
                    <a:pt x="808" y="469"/>
                  </a:cubicBezTo>
                  <a:cubicBezTo>
                    <a:pt x="305" y="606"/>
                    <a:pt x="0" y="1170"/>
                    <a:pt x="122" y="1673"/>
                  </a:cubicBezTo>
                  <a:cubicBezTo>
                    <a:pt x="168" y="1871"/>
                    <a:pt x="229" y="2069"/>
                    <a:pt x="275" y="2267"/>
                  </a:cubicBezTo>
                  <a:cubicBezTo>
                    <a:pt x="366" y="2587"/>
                    <a:pt x="534" y="2739"/>
                    <a:pt x="869" y="2739"/>
                  </a:cubicBezTo>
                  <a:cubicBezTo>
                    <a:pt x="894" y="2740"/>
                    <a:pt x="919" y="2740"/>
                    <a:pt x="944" y="2740"/>
                  </a:cubicBezTo>
                  <a:cubicBezTo>
                    <a:pt x="1706" y="2740"/>
                    <a:pt x="2399" y="2516"/>
                    <a:pt x="3078" y="2206"/>
                  </a:cubicBezTo>
                  <a:cubicBezTo>
                    <a:pt x="3291" y="2115"/>
                    <a:pt x="3535" y="2023"/>
                    <a:pt x="3596" y="1749"/>
                  </a:cubicBezTo>
                  <a:cubicBezTo>
                    <a:pt x="3631" y="1620"/>
                    <a:pt x="3630" y="1545"/>
                    <a:pt x="3538" y="1545"/>
                  </a:cubicBezTo>
                  <a:cubicBezTo>
                    <a:pt x="3510" y="1545"/>
                    <a:pt x="3474" y="1552"/>
                    <a:pt x="3428" y="1566"/>
                  </a:cubicBezTo>
                  <a:cubicBezTo>
                    <a:pt x="3169" y="1627"/>
                    <a:pt x="2926" y="1688"/>
                    <a:pt x="2667" y="1734"/>
                  </a:cubicBezTo>
                  <a:cubicBezTo>
                    <a:pt x="2636" y="1740"/>
                    <a:pt x="2605" y="1743"/>
                    <a:pt x="2572" y="1743"/>
                  </a:cubicBezTo>
                  <a:cubicBezTo>
                    <a:pt x="2298" y="1743"/>
                    <a:pt x="1975" y="1522"/>
                    <a:pt x="1920" y="1277"/>
                  </a:cubicBezTo>
                  <a:cubicBezTo>
                    <a:pt x="1844" y="987"/>
                    <a:pt x="2027" y="683"/>
                    <a:pt x="2377" y="622"/>
                  </a:cubicBezTo>
                  <a:cubicBezTo>
                    <a:pt x="2667" y="561"/>
                    <a:pt x="2941" y="408"/>
                    <a:pt x="3230" y="332"/>
                  </a:cubicBezTo>
                  <a:cubicBezTo>
                    <a:pt x="3084" y="137"/>
                    <a:pt x="2831" y="1"/>
                    <a:pt x="2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7"/>
            <p:cNvSpPr/>
            <p:nvPr/>
          </p:nvSpPr>
          <p:spPr>
            <a:xfrm>
              <a:off x="8550237" y="306750"/>
              <a:ext cx="177865" cy="146729"/>
            </a:xfrm>
            <a:custGeom>
              <a:rect b="b" l="l" r="r" t="t"/>
              <a:pathLst>
                <a:path extrusionOk="0" h="4576" w="5547">
                  <a:moveTo>
                    <a:pt x="3416" y="722"/>
                  </a:moveTo>
                  <a:cubicBezTo>
                    <a:pt x="3772" y="722"/>
                    <a:pt x="4052" y="861"/>
                    <a:pt x="4297" y="1187"/>
                  </a:cubicBezTo>
                  <a:cubicBezTo>
                    <a:pt x="4343" y="1263"/>
                    <a:pt x="4434" y="1233"/>
                    <a:pt x="4510" y="1248"/>
                  </a:cubicBezTo>
                  <a:cubicBezTo>
                    <a:pt x="4754" y="1278"/>
                    <a:pt x="4921" y="1400"/>
                    <a:pt x="5013" y="1644"/>
                  </a:cubicBezTo>
                  <a:cubicBezTo>
                    <a:pt x="5089" y="1873"/>
                    <a:pt x="4967" y="2040"/>
                    <a:pt x="4815" y="2177"/>
                  </a:cubicBezTo>
                  <a:cubicBezTo>
                    <a:pt x="4708" y="2269"/>
                    <a:pt x="4678" y="2360"/>
                    <a:pt x="4662" y="2497"/>
                  </a:cubicBezTo>
                  <a:cubicBezTo>
                    <a:pt x="4632" y="2863"/>
                    <a:pt x="4449" y="3122"/>
                    <a:pt x="4114" y="3289"/>
                  </a:cubicBezTo>
                  <a:cubicBezTo>
                    <a:pt x="3733" y="3503"/>
                    <a:pt x="3337" y="3640"/>
                    <a:pt x="2880" y="3716"/>
                  </a:cubicBezTo>
                  <a:cubicBezTo>
                    <a:pt x="2484" y="3838"/>
                    <a:pt x="2057" y="3914"/>
                    <a:pt x="1600" y="3914"/>
                  </a:cubicBezTo>
                  <a:cubicBezTo>
                    <a:pt x="1158" y="3914"/>
                    <a:pt x="960" y="3762"/>
                    <a:pt x="853" y="3350"/>
                  </a:cubicBezTo>
                  <a:cubicBezTo>
                    <a:pt x="793" y="3091"/>
                    <a:pt x="716" y="2832"/>
                    <a:pt x="655" y="2589"/>
                  </a:cubicBezTo>
                  <a:cubicBezTo>
                    <a:pt x="534" y="2071"/>
                    <a:pt x="899" y="1354"/>
                    <a:pt x="1417" y="1202"/>
                  </a:cubicBezTo>
                  <a:cubicBezTo>
                    <a:pt x="1966" y="1050"/>
                    <a:pt x="2499" y="882"/>
                    <a:pt x="3063" y="760"/>
                  </a:cubicBezTo>
                  <a:cubicBezTo>
                    <a:pt x="3189" y="735"/>
                    <a:pt x="3306" y="722"/>
                    <a:pt x="3416" y="722"/>
                  </a:cubicBezTo>
                  <a:close/>
                  <a:moveTo>
                    <a:pt x="3312" y="1"/>
                  </a:moveTo>
                  <a:cubicBezTo>
                    <a:pt x="2997" y="1"/>
                    <a:pt x="2686" y="61"/>
                    <a:pt x="2377" y="166"/>
                  </a:cubicBezTo>
                  <a:cubicBezTo>
                    <a:pt x="1844" y="303"/>
                    <a:pt x="1356" y="456"/>
                    <a:pt x="884" y="669"/>
                  </a:cubicBezTo>
                  <a:cubicBezTo>
                    <a:pt x="320" y="913"/>
                    <a:pt x="0" y="1294"/>
                    <a:pt x="0" y="1949"/>
                  </a:cubicBezTo>
                  <a:cubicBezTo>
                    <a:pt x="16" y="2573"/>
                    <a:pt x="153" y="3168"/>
                    <a:pt x="366" y="3731"/>
                  </a:cubicBezTo>
                  <a:cubicBezTo>
                    <a:pt x="541" y="4189"/>
                    <a:pt x="1072" y="4575"/>
                    <a:pt x="1509" y="4575"/>
                  </a:cubicBezTo>
                  <a:cubicBezTo>
                    <a:pt x="1567" y="4575"/>
                    <a:pt x="1623" y="4568"/>
                    <a:pt x="1676" y="4554"/>
                  </a:cubicBezTo>
                  <a:cubicBezTo>
                    <a:pt x="2453" y="4356"/>
                    <a:pt x="3230" y="4295"/>
                    <a:pt x="3992" y="4051"/>
                  </a:cubicBezTo>
                  <a:cubicBezTo>
                    <a:pt x="4556" y="3868"/>
                    <a:pt x="4967" y="3533"/>
                    <a:pt x="5211" y="2969"/>
                  </a:cubicBezTo>
                  <a:cubicBezTo>
                    <a:pt x="5546" y="2192"/>
                    <a:pt x="5302" y="715"/>
                    <a:pt x="4434" y="273"/>
                  </a:cubicBezTo>
                  <a:cubicBezTo>
                    <a:pt x="4056" y="84"/>
                    <a:pt x="3682" y="1"/>
                    <a:pt x="331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7"/>
            <p:cNvSpPr/>
            <p:nvPr/>
          </p:nvSpPr>
          <p:spPr>
            <a:xfrm>
              <a:off x="8491590" y="396628"/>
              <a:ext cx="25941" cy="22221"/>
            </a:xfrm>
            <a:custGeom>
              <a:rect b="b" l="l" r="r" t="t"/>
              <a:pathLst>
                <a:path extrusionOk="0" h="693" w="809">
                  <a:moveTo>
                    <a:pt x="395" y="0"/>
                  </a:moveTo>
                  <a:cubicBezTo>
                    <a:pt x="364" y="0"/>
                    <a:pt x="334" y="5"/>
                    <a:pt x="306" y="14"/>
                  </a:cubicBezTo>
                  <a:cubicBezTo>
                    <a:pt x="138" y="60"/>
                    <a:pt x="1" y="166"/>
                    <a:pt x="31" y="365"/>
                  </a:cubicBezTo>
                  <a:cubicBezTo>
                    <a:pt x="45" y="540"/>
                    <a:pt x="262" y="692"/>
                    <a:pt x="460" y="692"/>
                  </a:cubicBezTo>
                  <a:cubicBezTo>
                    <a:pt x="485" y="692"/>
                    <a:pt x="510" y="690"/>
                    <a:pt x="534" y="685"/>
                  </a:cubicBezTo>
                  <a:cubicBezTo>
                    <a:pt x="702" y="624"/>
                    <a:pt x="808" y="502"/>
                    <a:pt x="778" y="273"/>
                  </a:cubicBezTo>
                  <a:cubicBezTo>
                    <a:pt x="765" y="131"/>
                    <a:pt x="567" y="0"/>
                    <a:pt x="395"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7"/>
            <p:cNvSpPr/>
            <p:nvPr/>
          </p:nvSpPr>
          <p:spPr>
            <a:xfrm>
              <a:off x="8303529" y="417374"/>
              <a:ext cx="24947" cy="21035"/>
            </a:xfrm>
            <a:custGeom>
              <a:rect b="b" l="l" r="r" t="t"/>
              <a:pathLst>
                <a:path extrusionOk="0" h="656" w="778">
                  <a:moveTo>
                    <a:pt x="471" y="1"/>
                  </a:moveTo>
                  <a:cubicBezTo>
                    <a:pt x="424" y="1"/>
                    <a:pt x="373" y="9"/>
                    <a:pt x="320" y="22"/>
                  </a:cubicBezTo>
                  <a:cubicBezTo>
                    <a:pt x="122" y="68"/>
                    <a:pt x="0" y="190"/>
                    <a:pt x="15" y="403"/>
                  </a:cubicBezTo>
                  <a:cubicBezTo>
                    <a:pt x="15" y="535"/>
                    <a:pt x="233" y="656"/>
                    <a:pt x="390" y="656"/>
                  </a:cubicBezTo>
                  <a:cubicBezTo>
                    <a:pt x="414" y="656"/>
                    <a:pt x="437" y="653"/>
                    <a:pt x="457" y="647"/>
                  </a:cubicBezTo>
                  <a:cubicBezTo>
                    <a:pt x="625" y="616"/>
                    <a:pt x="777" y="342"/>
                    <a:pt x="731" y="190"/>
                  </a:cubicBezTo>
                  <a:cubicBezTo>
                    <a:pt x="677" y="49"/>
                    <a:pt x="585" y="1"/>
                    <a:pt x="47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7"/>
            <p:cNvSpPr/>
            <p:nvPr/>
          </p:nvSpPr>
          <p:spPr>
            <a:xfrm>
              <a:off x="8397800" y="412404"/>
              <a:ext cx="24466" cy="21099"/>
            </a:xfrm>
            <a:custGeom>
              <a:rect b="b" l="l" r="r" t="t"/>
              <a:pathLst>
                <a:path extrusionOk="0" h="658" w="763">
                  <a:moveTo>
                    <a:pt x="310" y="0"/>
                  </a:moveTo>
                  <a:cubicBezTo>
                    <a:pt x="278" y="0"/>
                    <a:pt x="246" y="3"/>
                    <a:pt x="214" y="10"/>
                  </a:cubicBezTo>
                  <a:cubicBezTo>
                    <a:pt x="31" y="40"/>
                    <a:pt x="1" y="193"/>
                    <a:pt x="31" y="345"/>
                  </a:cubicBezTo>
                  <a:cubicBezTo>
                    <a:pt x="58" y="507"/>
                    <a:pt x="265" y="657"/>
                    <a:pt x="428" y="657"/>
                  </a:cubicBezTo>
                  <a:cubicBezTo>
                    <a:pt x="449" y="657"/>
                    <a:pt x="469" y="655"/>
                    <a:pt x="488" y="650"/>
                  </a:cubicBezTo>
                  <a:cubicBezTo>
                    <a:pt x="671" y="604"/>
                    <a:pt x="762" y="482"/>
                    <a:pt x="747" y="330"/>
                  </a:cubicBezTo>
                  <a:cubicBezTo>
                    <a:pt x="695" y="120"/>
                    <a:pt x="507" y="0"/>
                    <a:pt x="31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7"/>
            <p:cNvSpPr/>
            <p:nvPr/>
          </p:nvSpPr>
          <p:spPr>
            <a:xfrm>
              <a:off x="8222405" y="340386"/>
              <a:ext cx="342037" cy="147627"/>
            </a:xfrm>
            <a:custGeom>
              <a:rect b="b" l="l" r="r" t="t"/>
              <a:pathLst>
                <a:path extrusionOk="0" h="4604" w="10667">
                  <a:moveTo>
                    <a:pt x="8729" y="1548"/>
                  </a:moveTo>
                  <a:cubicBezTo>
                    <a:pt x="9032" y="1548"/>
                    <a:pt x="9338" y="1725"/>
                    <a:pt x="9402" y="1966"/>
                  </a:cubicBezTo>
                  <a:cubicBezTo>
                    <a:pt x="9462" y="2240"/>
                    <a:pt x="9203" y="2637"/>
                    <a:pt x="8899" y="2728"/>
                  </a:cubicBezTo>
                  <a:cubicBezTo>
                    <a:pt x="8869" y="2736"/>
                    <a:pt x="8837" y="2740"/>
                    <a:pt x="8804" y="2740"/>
                  </a:cubicBezTo>
                  <a:cubicBezTo>
                    <a:pt x="8539" y="2740"/>
                    <a:pt x="8205" y="2478"/>
                    <a:pt x="8137" y="2180"/>
                  </a:cubicBezTo>
                  <a:cubicBezTo>
                    <a:pt x="8076" y="1966"/>
                    <a:pt x="8305" y="1631"/>
                    <a:pt x="8548" y="1570"/>
                  </a:cubicBezTo>
                  <a:cubicBezTo>
                    <a:pt x="8607" y="1555"/>
                    <a:pt x="8668" y="1548"/>
                    <a:pt x="8729" y="1548"/>
                  </a:cubicBezTo>
                  <a:close/>
                  <a:moveTo>
                    <a:pt x="5818" y="2004"/>
                  </a:moveTo>
                  <a:cubicBezTo>
                    <a:pt x="6102" y="2004"/>
                    <a:pt x="6383" y="2172"/>
                    <a:pt x="6446" y="2423"/>
                  </a:cubicBezTo>
                  <a:cubicBezTo>
                    <a:pt x="6507" y="2698"/>
                    <a:pt x="6263" y="3048"/>
                    <a:pt x="5928" y="3124"/>
                  </a:cubicBezTo>
                  <a:cubicBezTo>
                    <a:pt x="5902" y="3130"/>
                    <a:pt x="5875" y="3133"/>
                    <a:pt x="5848" y="3133"/>
                  </a:cubicBezTo>
                  <a:cubicBezTo>
                    <a:pt x="5602" y="3133"/>
                    <a:pt x="5311" y="2897"/>
                    <a:pt x="5242" y="2637"/>
                  </a:cubicBezTo>
                  <a:cubicBezTo>
                    <a:pt x="5181" y="2362"/>
                    <a:pt x="5349" y="2103"/>
                    <a:pt x="5638" y="2027"/>
                  </a:cubicBezTo>
                  <a:cubicBezTo>
                    <a:pt x="5697" y="2011"/>
                    <a:pt x="5758" y="2004"/>
                    <a:pt x="5818" y="2004"/>
                  </a:cubicBezTo>
                  <a:close/>
                  <a:moveTo>
                    <a:pt x="3088" y="2152"/>
                  </a:moveTo>
                  <a:cubicBezTo>
                    <a:pt x="3327" y="2152"/>
                    <a:pt x="3480" y="2257"/>
                    <a:pt x="3536" y="2469"/>
                  </a:cubicBezTo>
                  <a:cubicBezTo>
                    <a:pt x="3612" y="2758"/>
                    <a:pt x="3383" y="3185"/>
                    <a:pt x="3079" y="3276"/>
                  </a:cubicBezTo>
                  <a:cubicBezTo>
                    <a:pt x="3030" y="3291"/>
                    <a:pt x="2979" y="3298"/>
                    <a:pt x="2928" y="3298"/>
                  </a:cubicBezTo>
                  <a:cubicBezTo>
                    <a:pt x="2656" y="3298"/>
                    <a:pt x="2368" y="3108"/>
                    <a:pt x="2317" y="2865"/>
                  </a:cubicBezTo>
                  <a:cubicBezTo>
                    <a:pt x="2241" y="2591"/>
                    <a:pt x="2454" y="2286"/>
                    <a:pt x="2789" y="2195"/>
                  </a:cubicBezTo>
                  <a:cubicBezTo>
                    <a:pt x="2900" y="2166"/>
                    <a:pt x="3000" y="2152"/>
                    <a:pt x="3088" y="2152"/>
                  </a:cubicBezTo>
                  <a:close/>
                  <a:moveTo>
                    <a:pt x="9859" y="1"/>
                  </a:moveTo>
                  <a:cubicBezTo>
                    <a:pt x="9280" y="123"/>
                    <a:pt x="8685" y="290"/>
                    <a:pt x="8061" y="397"/>
                  </a:cubicBezTo>
                  <a:cubicBezTo>
                    <a:pt x="6613" y="671"/>
                    <a:pt x="5166" y="1006"/>
                    <a:pt x="3703" y="1128"/>
                  </a:cubicBezTo>
                  <a:cubicBezTo>
                    <a:pt x="3168" y="1168"/>
                    <a:pt x="2631" y="1222"/>
                    <a:pt x="2096" y="1222"/>
                  </a:cubicBezTo>
                  <a:cubicBezTo>
                    <a:pt x="1397" y="1222"/>
                    <a:pt x="705" y="1130"/>
                    <a:pt x="31" y="793"/>
                  </a:cubicBezTo>
                  <a:lnTo>
                    <a:pt x="31" y="793"/>
                  </a:lnTo>
                  <a:cubicBezTo>
                    <a:pt x="1" y="1951"/>
                    <a:pt x="397" y="2972"/>
                    <a:pt x="854" y="3993"/>
                  </a:cubicBezTo>
                  <a:cubicBezTo>
                    <a:pt x="885" y="4054"/>
                    <a:pt x="961" y="4114"/>
                    <a:pt x="1022" y="4145"/>
                  </a:cubicBezTo>
                  <a:cubicBezTo>
                    <a:pt x="1372" y="4313"/>
                    <a:pt x="1723" y="4495"/>
                    <a:pt x="2119" y="4526"/>
                  </a:cubicBezTo>
                  <a:cubicBezTo>
                    <a:pt x="2736" y="4570"/>
                    <a:pt x="3354" y="4604"/>
                    <a:pt x="3975" y="4604"/>
                  </a:cubicBezTo>
                  <a:cubicBezTo>
                    <a:pt x="4426" y="4604"/>
                    <a:pt x="4878" y="4586"/>
                    <a:pt x="5334" y="4541"/>
                  </a:cubicBezTo>
                  <a:cubicBezTo>
                    <a:pt x="6431" y="4434"/>
                    <a:pt x="7528" y="4373"/>
                    <a:pt x="8625" y="4191"/>
                  </a:cubicBezTo>
                  <a:cubicBezTo>
                    <a:pt x="9325" y="4084"/>
                    <a:pt x="10026" y="3993"/>
                    <a:pt x="10666" y="3764"/>
                  </a:cubicBezTo>
                  <a:cubicBezTo>
                    <a:pt x="9798" y="2606"/>
                    <a:pt x="9539" y="1372"/>
                    <a:pt x="9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7"/>
            <p:cNvSpPr/>
            <p:nvPr/>
          </p:nvSpPr>
          <p:spPr>
            <a:xfrm>
              <a:off x="8643547" y="353725"/>
              <a:ext cx="59128" cy="32001"/>
            </a:xfrm>
            <a:custGeom>
              <a:rect b="b" l="l" r="r" t="t"/>
              <a:pathLst>
                <a:path extrusionOk="0" h="998" w="1844">
                  <a:moveTo>
                    <a:pt x="1379" y="0"/>
                  </a:moveTo>
                  <a:cubicBezTo>
                    <a:pt x="1167" y="0"/>
                    <a:pt x="960" y="83"/>
                    <a:pt x="732" y="133"/>
                  </a:cubicBezTo>
                  <a:cubicBezTo>
                    <a:pt x="595" y="164"/>
                    <a:pt x="427" y="194"/>
                    <a:pt x="259" y="255"/>
                  </a:cubicBezTo>
                  <a:cubicBezTo>
                    <a:pt x="61" y="316"/>
                    <a:pt x="0" y="499"/>
                    <a:pt x="46" y="667"/>
                  </a:cubicBezTo>
                  <a:cubicBezTo>
                    <a:pt x="99" y="826"/>
                    <a:pt x="187" y="998"/>
                    <a:pt x="372" y="998"/>
                  </a:cubicBezTo>
                  <a:cubicBezTo>
                    <a:pt x="398" y="998"/>
                    <a:pt x="427" y="994"/>
                    <a:pt x="457" y="986"/>
                  </a:cubicBezTo>
                  <a:cubicBezTo>
                    <a:pt x="838" y="895"/>
                    <a:pt x="1234" y="819"/>
                    <a:pt x="1585" y="636"/>
                  </a:cubicBezTo>
                  <a:cubicBezTo>
                    <a:pt x="1752" y="560"/>
                    <a:pt x="1844" y="408"/>
                    <a:pt x="1829" y="240"/>
                  </a:cubicBezTo>
                  <a:cubicBezTo>
                    <a:pt x="1813" y="72"/>
                    <a:pt x="1646" y="42"/>
                    <a:pt x="1509" y="11"/>
                  </a:cubicBezTo>
                  <a:cubicBezTo>
                    <a:pt x="1465" y="4"/>
                    <a:pt x="1422" y="0"/>
                    <a:pt x="137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7"/>
            <p:cNvSpPr/>
            <p:nvPr/>
          </p:nvSpPr>
          <p:spPr>
            <a:xfrm>
              <a:off x="8210701" y="165503"/>
              <a:ext cx="647841" cy="341011"/>
            </a:xfrm>
            <a:custGeom>
              <a:rect b="b" l="l" r="r" t="t"/>
              <a:pathLst>
                <a:path extrusionOk="0" h="10635" w="20204">
                  <a:moveTo>
                    <a:pt x="19015" y="1006"/>
                  </a:moveTo>
                  <a:cubicBezTo>
                    <a:pt x="19289" y="1554"/>
                    <a:pt x="19411" y="2088"/>
                    <a:pt x="19518" y="2621"/>
                  </a:cubicBezTo>
                  <a:cubicBezTo>
                    <a:pt x="19563" y="2849"/>
                    <a:pt x="19594" y="3078"/>
                    <a:pt x="19655" y="3307"/>
                  </a:cubicBezTo>
                  <a:cubicBezTo>
                    <a:pt x="19853" y="4175"/>
                    <a:pt x="19548" y="4906"/>
                    <a:pt x="18969" y="5531"/>
                  </a:cubicBezTo>
                  <a:cubicBezTo>
                    <a:pt x="18928" y="5572"/>
                    <a:pt x="18900" y="5625"/>
                    <a:pt x="18840" y="5625"/>
                  </a:cubicBezTo>
                  <a:cubicBezTo>
                    <a:pt x="18832" y="5625"/>
                    <a:pt x="18825" y="5624"/>
                    <a:pt x="18817" y="5622"/>
                  </a:cubicBezTo>
                  <a:cubicBezTo>
                    <a:pt x="18771" y="5500"/>
                    <a:pt x="18725" y="5379"/>
                    <a:pt x="18680" y="5257"/>
                  </a:cubicBezTo>
                  <a:cubicBezTo>
                    <a:pt x="18375" y="4419"/>
                    <a:pt x="17689" y="4068"/>
                    <a:pt x="16866" y="3885"/>
                  </a:cubicBezTo>
                  <a:cubicBezTo>
                    <a:pt x="16425" y="3794"/>
                    <a:pt x="15983" y="3779"/>
                    <a:pt x="15541" y="3733"/>
                  </a:cubicBezTo>
                  <a:cubicBezTo>
                    <a:pt x="15526" y="3642"/>
                    <a:pt x="15602" y="3626"/>
                    <a:pt x="15648" y="3596"/>
                  </a:cubicBezTo>
                  <a:cubicBezTo>
                    <a:pt x="16440" y="3078"/>
                    <a:pt x="17232" y="2560"/>
                    <a:pt x="18040" y="2042"/>
                  </a:cubicBezTo>
                  <a:cubicBezTo>
                    <a:pt x="18436" y="1783"/>
                    <a:pt x="18786" y="1493"/>
                    <a:pt x="19015" y="1006"/>
                  </a:cubicBezTo>
                  <a:close/>
                  <a:moveTo>
                    <a:pt x="15571" y="3063"/>
                  </a:moveTo>
                  <a:lnTo>
                    <a:pt x="15571" y="3063"/>
                  </a:lnTo>
                  <a:cubicBezTo>
                    <a:pt x="15145" y="3398"/>
                    <a:pt x="14673" y="3626"/>
                    <a:pt x="14185" y="3809"/>
                  </a:cubicBezTo>
                  <a:cubicBezTo>
                    <a:pt x="13819" y="3931"/>
                    <a:pt x="13408" y="3946"/>
                    <a:pt x="13027" y="4007"/>
                  </a:cubicBezTo>
                  <a:cubicBezTo>
                    <a:pt x="12098" y="4175"/>
                    <a:pt x="11275" y="4602"/>
                    <a:pt x="10406" y="4891"/>
                  </a:cubicBezTo>
                  <a:cubicBezTo>
                    <a:pt x="10132" y="4982"/>
                    <a:pt x="9843" y="5059"/>
                    <a:pt x="9568" y="5135"/>
                  </a:cubicBezTo>
                  <a:cubicBezTo>
                    <a:pt x="8654" y="5394"/>
                    <a:pt x="7710" y="5546"/>
                    <a:pt x="6780" y="5759"/>
                  </a:cubicBezTo>
                  <a:cubicBezTo>
                    <a:pt x="6264" y="5885"/>
                    <a:pt x="5735" y="5959"/>
                    <a:pt x="5182" y="5959"/>
                  </a:cubicBezTo>
                  <a:cubicBezTo>
                    <a:pt x="5131" y="5959"/>
                    <a:pt x="5080" y="5959"/>
                    <a:pt x="5028" y="5958"/>
                  </a:cubicBezTo>
                  <a:cubicBezTo>
                    <a:pt x="8411" y="4480"/>
                    <a:pt x="11808" y="3139"/>
                    <a:pt x="15571" y="3063"/>
                  </a:cubicBezTo>
                  <a:close/>
                  <a:moveTo>
                    <a:pt x="17080" y="351"/>
                  </a:moveTo>
                  <a:cubicBezTo>
                    <a:pt x="17491" y="351"/>
                    <a:pt x="17887" y="381"/>
                    <a:pt x="18268" y="503"/>
                  </a:cubicBezTo>
                  <a:cubicBezTo>
                    <a:pt x="18664" y="640"/>
                    <a:pt x="18725" y="838"/>
                    <a:pt x="18451" y="1143"/>
                  </a:cubicBezTo>
                  <a:cubicBezTo>
                    <a:pt x="17979" y="1646"/>
                    <a:pt x="17354" y="1935"/>
                    <a:pt x="16775" y="2301"/>
                  </a:cubicBezTo>
                  <a:cubicBezTo>
                    <a:pt x="16211" y="2651"/>
                    <a:pt x="15587" y="2682"/>
                    <a:pt x="14947" y="2712"/>
                  </a:cubicBezTo>
                  <a:cubicBezTo>
                    <a:pt x="13332" y="2773"/>
                    <a:pt x="11762" y="3093"/>
                    <a:pt x="10224" y="3535"/>
                  </a:cubicBezTo>
                  <a:cubicBezTo>
                    <a:pt x="8700" y="3977"/>
                    <a:pt x="7207" y="4464"/>
                    <a:pt x="5790" y="5181"/>
                  </a:cubicBezTo>
                  <a:cubicBezTo>
                    <a:pt x="5561" y="5302"/>
                    <a:pt x="5302" y="5394"/>
                    <a:pt x="5104" y="5546"/>
                  </a:cubicBezTo>
                  <a:cubicBezTo>
                    <a:pt x="4525" y="5973"/>
                    <a:pt x="3855" y="6064"/>
                    <a:pt x="3185" y="6095"/>
                  </a:cubicBezTo>
                  <a:cubicBezTo>
                    <a:pt x="2817" y="6116"/>
                    <a:pt x="2449" y="6151"/>
                    <a:pt x="2076" y="6151"/>
                  </a:cubicBezTo>
                  <a:cubicBezTo>
                    <a:pt x="1908" y="6151"/>
                    <a:pt x="1740" y="6144"/>
                    <a:pt x="1570" y="6125"/>
                  </a:cubicBezTo>
                  <a:cubicBezTo>
                    <a:pt x="1387" y="6110"/>
                    <a:pt x="1189" y="6095"/>
                    <a:pt x="1006" y="6034"/>
                  </a:cubicBezTo>
                  <a:cubicBezTo>
                    <a:pt x="640" y="5927"/>
                    <a:pt x="594" y="5744"/>
                    <a:pt x="823" y="5455"/>
                  </a:cubicBezTo>
                  <a:cubicBezTo>
                    <a:pt x="1128" y="5074"/>
                    <a:pt x="1524" y="4815"/>
                    <a:pt x="1935" y="4571"/>
                  </a:cubicBezTo>
                  <a:cubicBezTo>
                    <a:pt x="3139" y="3825"/>
                    <a:pt x="4464" y="3276"/>
                    <a:pt x="5790" y="2773"/>
                  </a:cubicBezTo>
                  <a:cubicBezTo>
                    <a:pt x="7161" y="2240"/>
                    <a:pt x="8548" y="1829"/>
                    <a:pt x="9706" y="1524"/>
                  </a:cubicBezTo>
                  <a:cubicBezTo>
                    <a:pt x="11016" y="1128"/>
                    <a:pt x="12098" y="899"/>
                    <a:pt x="13179" y="716"/>
                  </a:cubicBezTo>
                  <a:cubicBezTo>
                    <a:pt x="14474" y="503"/>
                    <a:pt x="15769" y="366"/>
                    <a:pt x="17080" y="351"/>
                  </a:cubicBezTo>
                  <a:close/>
                  <a:moveTo>
                    <a:pt x="15467" y="4091"/>
                  </a:moveTo>
                  <a:cubicBezTo>
                    <a:pt x="15568" y="4091"/>
                    <a:pt x="15670" y="4106"/>
                    <a:pt x="15769" y="4114"/>
                  </a:cubicBezTo>
                  <a:cubicBezTo>
                    <a:pt x="16486" y="4175"/>
                    <a:pt x="17202" y="4297"/>
                    <a:pt x="17826" y="4739"/>
                  </a:cubicBezTo>
                  <a:cubicBezTo>
                    <a:pt x="18649" y="5333"/>
                    <a:pt x="18756" y="6856"/>
                    <a:pt x="17994" y="7588"/>
                  </a:cubicBezTo>
                  <a:cubicBezTo>
                    <a:pt x="17779" y="7781"/>
                    <a:pt x="17484" y="7877"/>
                    <a:pt x="17192" y="7877"/>
                  </a:cubicBezTo>
                  <a:cubicBezTo>
                    <a:pt x="16862" y="7877"/>
                    <a:pt x="16535" y="7754"/>
                    <a:pt x="16333" y="7512"/>
                  </a:cubicBezTo>
                  <a:cubicBezTo>
                    <a:pt x="16272" y="7451"/>
                    <a:pt x="16288" y="7390"/>
                    <a:pt x="16303" y="7314"/>
                  </a:cubicBezTo>
                  <a:cubicBezTo>
                    <a:pt x="16592" y="6034"/>
                    <a:pt x="16257" y="4982"/>
                    <a:pt x="15175" y="4190"/>
                  </a:cubicBezTo>
                  <a:cubicBezTo>
                    <a:pt x="15175" y="4190"/>
                    <a:pt x="15175" y="4175"/>
                    <a:pt x="15175" y="4160"/>
                  </a:cubicBezTo>
                  <a:cubicBezTo>
                    <a:pt x="15267" y="4106"/>
                    <a:pt x="15366" y="4091"/>
                    <a:pt x="15467" y="4091"/>
                  </a:cubicBezTo>
                  <a:close/>
                  <a:moveTo>
                    <a:pt x="13898" y="4398"/>
                  </a:moveTo>
                  <a:cubicBezTo>
                    <a:pt x="14270" y="4398"/>
                    <a:pt x="14644" y="4480"/>
                    <a:pt x="15023" y="4678"/>
                  </a:cubicBezTo>
                  <a:cubicBezTo>
                    <a:pt x="15891" y="5120"/>
                    <a:pt x="16135" y="6597"/>
                    <a:pt x="15800" y="7374"/>
                  </a:cubicBezTo>
                  <a:cubicBezTo>
                    <a:pt x="15541" y="7938"/>
                    <a:pt x="15145" y="8273"/>
                    <a:pt x="14581" y="8456"/>
                  </a:cubicBezTo>
                  <a:cubicBezTo>
                    <a:pt x="13819" y="8700"/>
                    <a:pt x="13027" y="8761"/>
                    <a:pt x="12265" y="8959"/>
                  </a:cubicBezTo>
                  <a:cubicBezTo>
                    <a:pt x="12212" y="8973"/>
                    <a:pt x="12156" y="8980"/>
                    <a:pt x="12098" y="8980"/>
                  </a:cubicBezTo>
                  <a:cubicBezTo>
                    <a:pt x="11661" y="8980"/>
                    <a:pt x="11130" y="8594"/>
                    <a:pt x="10955" y="8136"/>
                  </a:cubicBezTo>
                  <a:cubicBezTo>
                    <a:pt x="10726" y="7573"/>
                    <a:pt x="10589" y="6978"/>
                    <a:pt x="10589" y="6354"/>
                  </a:cubicBezTo>
                  <a:cubicBezTo>
                    <a:pt x="10589" y="5699"/>
                    <a:pt x="10894" y="5318"/>
                    <a:pt x="11473" y="5074"/>
                  </a:cubicBezTo>
                  <a:cubicBezTo>
                    <a:pt x="11945" y="4861"/>
                    <a:pt x="12433" y="4693"/>
                    <a:pt x="12951" y="4556"/>
                  </a:cubicBezTo>
                  <a:cubicBezTo>
                    <a:pt x="13266" y="4458"/>
                    <a:pt x="13582" y="4398"/>
                    <a:pt x="13898" y="4398"/>
                  </a:cubicBezTo>
                  <a:close/>
                  <a:moveTo>
                    <a:pt x="10224" y="5455"/>
                  </a:moveTo>
                  <a:lnTo>
                    <a:pt x="10224" y="5455"/>
                  </a:lnTo>
                  <a:cubicBezTo>
                    <a:pt x="9904" y="6826"/>
                    <a:pt x="10163" y="8060"/>
                    <a:pt x="11031" y="9218"/>
                  </a:cubicBezTo>
                  <a:cubicBezTo>
                    <a:pt x="10391" y="9447"/>
                    <a:pt x="9690" y="9538"/>
                    <a:pt x="8990" y="9645"/>
                  </a:cubicBezTo>
                  <a:cubicBezTo>
                    <a:pt x="7893" y="9827"/>
                    <a:pt x="6796" y="9888"/>
                    <a:pt x="5683" y="9995"/>
                  </a:cubicBezTo>
                  <a:cubicBezTo>
                    <a:pt x="5248" y="10039"/>
                    <a:pt x="4812" y="10057"/>
                    <a:pt x="4376" y="10057"/>
                  </a:cubicBezTo>
                  <a:cubicBezTo>
                    <a:pt x="3743" y="10057"/>
                    <a:pt x="3109" y="10019"/>
                    <a:pt x="2469" y="9965"/>
                  </a:cubicBezTo>
                  <a:cubicBezTo>
                    <a:pt x="2088" y="9934"/>
                    <a:pt x="1737" y="9767"/>
                    <a:pt x="1387" y="9599"/>
                  </a:cubicBezTo>
                  <a:cubicBezTo>
                    <a:pt x="1326" y="9553"/>
                    <a:pt x="1250" y="9508"/>
                    <a:pt x="1219" y="9447"/>
                  </a:cubicBezTo>
                  <a:cubicBezTo>
                    <a:pt x="762" y="8426"/>
                    <a:pt x="366" y="7405"/>
                    <a:pt x="396" y="6247"/>
                  </a:cubicBezTo>
                  <a:lnTo>
                    <a:pt x="396" y="6247"/>
                  </a:lnTo>
                  <a:cubicBezTo>
                    <a:pt x="1070" y="6584"/>
                    <a:pt x="1762" y="6676"/>
                    <a:pt x="2458" y="6676"/>
                  </a:cubicBezTo>
                  <a:cubicBezTo>
                    <a:pt x="2991" y="6676"/>
                    <a:pt x="3525" y="6622"/>
                    <a:pt x="4053" y="6582"/>
                  </a:cubicBezTo>
                  <a:cubicBezTo>
                    <a:pt x="5531" y="6460"/>
                    <a:pt x="6978" y="6125"/>
                    <a:pt x="8426" y="5851"/>
                  </a:cubicBezTo>
                  <a:cubicBezTo>
                    <a:pt x="9035" y="5744"/>
                    <a:pt x="9645" y="5577"/>
                    <a:pt x="10224" y="5455"/>
                  </a:cubicBezTo>
                  <a:close/>
                  <a:moveTo>
                    <a:pt x="17019" y="0"/>
                  </a:moveTo>
                  <a:cubicBezTo>
                    <a:pt x="15983" y="16"/>
                    <a:pt x="14962" y="168"/>
                    <a:pt x="13926" y="320"/>
                  </a:cubicBezTo>
                  <a:cubicBezTo>
                    <a:pt x="12768" y="488"/>
                    <a:pt x="11595" y="579"/>
                    <a:pt x="10589" y="899"/>
                  </a:cubicBezTo>
                  <a:cubicBezTo>
                    <a:pt x="9492" y="1173"/>
                    <a:pt x="8532" y="1478"/>
                    <a:pt x="7573" y="1768"/>
                  </a:cubicBezTo>
                  <a:cubicBezTo>
                    <a:pt x="6125" y="2194"/>
                    <a:pt x="4723" y="2712"/>
                    <a:pt x="3352" y="3337"/>
                  </a:cubicBezTo>
                  <a:cubicBezTo>
                    <a:pt x="2362" y="3779"/>
                    <a:pt x="1417" y="4297"/>
                    <a:pt x="625" y="5043"/>
                  </a:cubicBezTo>
                  <a:cubicBezTo>
                    <a:pt x="214" y="5424"/>
                    <a:pt x="0" y="5897"/>
                    <a:pt x="31" y="6476"/>
                  </a:cubicBezTo>
                  <a:cubicBezTo>
                    <a:pt x="61" y="7329"/>
                    <a:pt x="335" y="8136"/>
                    <a:pt x="564" y="8959"/>
                  </a:cubicBezTo>
                  <a:cubicBezTo>
                    <a:pt x="854" y="9995"/>
                    <a:pt x="1585" y="10391"/>
                    <a:pt x="2545" y="10513"/>
                  </a:cubicBezTo>
                  <a:cubicBezTo>
                    <a:pt x="3129" y="10597"/>
                    <a:pt x="3713" y="10635"/>
                    <a:pt x="4298" y="10635"/>
                  </a:cubicBezTo>
                  <a:cubicBezTo>
                    <a:pt x="4673" y="10635"/>
                    <a:pt x="5049" y="10619"/>
                    <a:pt x="5424" y="10589"/>
                  </a:cubicBezTo>
                  <a:cubicBezTo>
                    <a:pt x="6445" y="10528"/>
                    <a:pt x="7466" y="10422"/>
                    <a:pt x="8456" y="10254"/>
                  </a:cubicBezTo>
                  <a:cubicBezTo>
                    <a:pt x="9873" y="10026"/>
                    <a:pt x="11260" y="9675"/>
                    <a:pt x="12661" y="9401"/>
                  </a:cubicBezTo>
                  <a:cubicBezTo>
                    <a:pt x="13347" y="9279"/>
                    <a:pt x="14017" y="9081"/>
                    <a:pt x="14688" y="8868"/>
                  </a:cubicBezTo>
                  <a:cubicBezTo>
                    <a:pt x="15130" y="8746"/>
                    <a:pt x="15571" y="8593"/>
                    <a:pt x="15861" y="8182"/>
                  </a:cubicBezTo>
                  <a:cubicBezTo>
                    <a:pt x="16000" y="7982"/>
                    <a:pt x="16060" y="7896"/>
                    <a:pt x="16153" y="7896"/>
                  </a:cubicBezTo>
                  <a:cubicBezTo>
                    <a:pt x="16224" y="7896"/>
                    <a:pt x="16313" y="7945"/>
                    <a:pt x="16470" y="8030"/>
                  </a:cubicBezTo>
                  <a:cubicBezTo>
                    <a:pt x="16547" y="8075"/>
                    <a:pt x="16623" y="8121"/>
                    <a:pt x="16699" y="8152"/>
                  </a:cubicBezTo>
                  <a:cubicBezTo>
                    <a:pt x="16870" y="8226"/>
                    <a:pt x="17040" y="8264"/>
                    <a:pt x="17216" y="8264"/>
                  </a:cubicBezTo>
                  <a:cubicBezTo>
                    <a:pt x="17291" y="8264"/>
                    <a:pt x="17368" y="8257"/>
                    <a:pt x="17445" y="8243"/>
                  </a:cubicBezTo>
                  <a:cubicBezTo>
                    <a:pt x="18177" y="8075"/>
                    <a:pt x="18634" y="7588"/>
                    <a:pt x="18741" y="6902"/>
                  </a:cubicBezTo>
                  <a:cubicBezTo>
                    <a:pt x="18832" y="6278"/>
                    <a:pt x="19121" y="5866"/>
                    <a:pt x="19548" y="5470"/>
                  </a:cubicBezTo>
                  <a:cubicBezTo>
                    <a:pt x="19639" y="5394"/>
                    <a:pt x="19716" y="5287"/>
                    <a:pt x="19792" y="5181"/>
                  </a:cubicBezTo>
                  <a:cubicBezTo>
                    <a:pt x="20020" y="4800"/>
                    <a:pt x="20203" y="4403"/>
                    <a:pt x="20157" y="3946"/>
                  </a:cubicBezTo>
                  <a:cubicBezTo>
                    <a:pt x="20051" y="3032"/>
                    <a:pt x="19898" y="2133"/>
                    <a:pt x="19609" y="1265"/>
                  </a:cubicBezTo>
                  <a:cubicBezTo>
                    <a:pt x="19411" y="655"/>
                    <a:pt x="18984" y="290"/>
                    <a:pt x="18344" y="137"/>
                  </a:cubicBezTo>
                  <a:cubicBezTo>
                    <a:pt x="17918" y="31"/>
                    <a:pt x="17476" y="0"/>
                    <a:pt x="1701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7"/>
            <p:cNvSpPr/>
            <p:nvPr/>
          </p:nvSpPr>
          <p:spPr>
            <a:xfrm>
              <a:off x="8481362" y="389990"/>
              <a:ext cx="44474" cy="38286"/>
            </a:xfrm>
            <a:custGeom>
              <a:rect b="b" l="l" r="r" t="t"/>
              <a:pathLst>
                <a:path extrusionOk="0" h="1194" w="1387">
                  <a:moveTo>
                    <a:pt x="701" y="212"/>
                  </a:moveTo>
                  <a:cubicBezTo>
                    <a:pt x="875" y="212"/>
                    <a:pt x="1084" y="337"/>
                    <a:pt x="1097" y="495"/>
                  </a:cubicBezTo>
                  <a:cubicBezTo>
                    <a:pt x="1127" y="709"/>
                    <a:pt x="1021" y="831"/>
                    <a:pt x="853" y="892"/>
                  </a:cubicBezTo>
                  <a:cubicBezTo>
                    <a:pt x="829" y="897"/>
                    <a:pt x="804" y="899"/>
                    <a:pt x="779" y="899"/>
                  </a:cubicBezTo>
                  <a:cubicBezTo>
                    <a:pt x="581" y="899"/>
                    <a:pt x="364" y="747"/>
                    <a:pt x="350" y="572"/>
                  </a:cubicBezTo>
                  <a:cubicBezTo>
                    <a:pt x="320" y="373"/>
                    <a:pt x="457" y="267"/>
                    <a:pt x="625" y="221"/>
                  </a:cubicBezTo>
                  <a:cubicBezTo>
                    <a:pt x="649" y="215"/>
                    <a:pt x="674" y="212"/>
                    <a:pt x="701" y="212"/>
                  </a:cubicBezTo>
                  <a:close/>
                  <a:moveTo>
                    <a:pt x="653" y="1"/>
                  </a:moveTo>
                  <a:cubicBezTo>
                    <a:pt x="592" y="1"/>
                    <a:pt x="531" y="8"/>
                    <a:pt x="472" y="23"/>
                  </a:cubicBezTo>
                  <a:cubicBezTo>
                    <a:pt x="229" y="84"/>
                    <a:pt x="0" y="419"/>
                    <a:pt x="61" y="648"/>
                  </a:cubicBezTo>
                  <a:cubicBezTo>
                    <a:pt x="129" y="933"/>
                    <a:pt x="462" y="1193"/>
                    <a:pt x="728" y="1193"/>
                  </a:cubicBezTo>
                  <a:cubicBezTo>
                    <a:pt x="761" y="1193"/>
                    <a:pt x="793" y="1189"/>
                    <a:pt x="823" y="1181"/>
                  </a:cubicBezTo>
                  <a:cubicBezTo>
                    <a:pt x="1127" y="1090"/>
                    <a:pt x="1386" y="693"/>
                    <a:pt x="1326" y="419"/>
                  </a:cubicBezTo>
                  <a:cubicBezTo>
                    <a:pt x="1262" y="178"/>
                    <a:pt x="956" y="1"/>
                    <a:pt x="65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7"/>
            <p:cNvSpPr/>
            <p:nvPr/>
          </p:nvSpPr>
          <p:spPr>
            <a:xfrm>
              <a:off x="8294230" y="409358"/>
              <a:ext cx="43993" cy="36779"/>
            </a:xfrm>
            <a:custGeom>
              <a:rect b="b" l="l" r="r" t="t"/>
              <a:pathLst>
                <a:path extrusionOk="0" h="1147" w="1372">
                  <a:moveTo>
                    <a:pt x="761" y="251"/>
                  </a:moveTo>
                  <a:cubicBezTo>
                    <a:pt x="875" y="251"/>
                    <a:pt x="967" y="299"/>
                    <a:pt x="1021" y="440"/>
                  </a:cubicBezTo>
                  <a:cubicBezTo>
                    <a:pt x="1067" y="592"/>
                    <a:pt x="915" y="866"/>
                    <a:pt x="747" y="897"/>
                  </a:cubicBezTo>
                  <a:cubicBezTo>
                    <a:pt x="727" y="903"/>
                    <a:pt x="704" y="906"/>
                    <a:pt x="680" y="906"/>
                  </a:cubicBezTo>
                  <a:cubicBezTo>
                    <a:pt x="523" y="906"/>
                    <a:pt x="305" y="785"/>
                    <a:pt x="305" y="653"/>
                  </a:cubicBezTo>
                  <a:cubicBezTo>
                    <a:pt x="290" y="440"/>
                    <a:pt x="412" y="333"/>
                    <a:pt x="610" y="272"/>
                  </a:cubicBezTo>
                  <a:cubicBezTo>
                    <a:pt x="663" y="259"/>
                    <a:pt x="714" y="251"/>
                    <a:pt x="761" y="251"/>
                  </a:cubicBezTo>
                  <a:close/>
                  <a:moveTo>
                    <a:pt x="848" y="1"/>
                  </a:moveTo>
                  <a:cubicBezTo>
                    <a:pt x="760" y="1"/>
                    <a:pt x="660" y="15"/>
                    <a:pt x="549" y="44"/>
                  </a:cubicBezTo>
                  <a:cubicBezTo>
                    <a:pt x="214" y="135"/>
                    <a:pt x="1" y="425"/>
                    <a:pt x="77" y="714"/>
                  </a:cubicBezTo>
                  <a:cubicBezTo>
                    <a:pt x="128" y="957"/>
                    <a:pt x="416" y="1147"/>
                    <a:pt x="688" y="1147"/>
                  </a:cubicBezTo>
                  <a:cubicBezTo>
                    <a:pt x="739" y="1147"/>
                    <a:pt x="790" y="1140"/>
                    <a:pt x="839" y="1125"/>
                  </a:cubicBezTo>
                  <a:cubicBezTo>
                    <a:pt x="1143" y="1034"/>
                    <a:pt x="1372" y="607"/>
                    <a:pt x="1296" y="318"/>
                  </a:cubicBezTo>
                  <a:cubicBezTo>
                    <a:pt x="1240" y="106"/>
                    <a:pt x="1087" y="1"/>
                    <a:pt x="84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7"/>
            <p:cNvSpPr/>
            <p:nvPr/>
          </p:nvSpPr>
          <p:spPr>
            <a:xfrm>
              <a:off x="8388534" y="404644"/>
              <a:ext cx="42518" cy="36233"/>
            </a:xfrm>
            <a:custGeom>
              <a:rect b="b" l="l" r="r" t="t"/>
              <a:pathLst>
                <a:path extrusionOk="0" h="1130" w="1326">
                  <a:moveTo>
                    <a:pt x="592" y="243"/>
                  </a:moveTo>
                  <a:cubicBezTo>
                    <a:pt x="791" y="243"/>
                    <a:pt x="983" y="373"/>
                    <a:pt x="1036" y="572"/>
                  </a:cubicBezTo>
                  <a:cubicBezTo>
                    <a:pt x="1051" y="724"/>
                    <a:pt x="960" y="831"/>
                    <a:pt x="777" y="892"/>
                  </a:cubicBezTo>
                  <a:cubicBezTo>
                    <a:pt x="758" y="897"/>
                    <a:pt x="738" y="899"/>
                    <a:pt x="717" y="899"/>
                  </a:cubicBezTo>
                  <a:cubicBezTo>
                    <a:pt x="554" y="899"/>
                    <a:pt x="347" y="749"/>
                    <a:pt x="320" y="587"/>
                  </a:cubicBezTo>
                  <a:cubicBezTo>
                    <a:pt x="290" y="435"/>
                    <a:pt x="320" y="282"/>
                    <a:pt x="503" y="252"/>
                  </a:cubicBezTo>
                  <a:cubicBezTo>
                    <a:pt x="532" y="246"/>
                    <a:pt x="562" y="243"/>
                    <a:pt x="592" y="243"/>
                  </a:cubicBezTo>
                  <a:close/>
                  <a:moveTo>
                    <a:pt x="629" y="1"/>
                  </a:moveTo>
                  <a:cubicBezTo>
                    <a:pt x="571" y="1"/>
                    <a:pt x="513" y="8"/>
                    <a:pt x="457" y="23"/>
                  </a:cubicBezTo>
                  <a:cubicBezTo>
                    <a:pt x="168" y="99"/>
                    <a:pt x="0" y="358"/>
                    <a:pt x="61" y="633"/>
                  </a:cubicBezTo>
                  <a:cubicBezTo>
                    <a:pt x="130" y="893"/>
                    <a:pt x="421" y="1129"/>
                    <a:pt x="667" y="1129"/>
                  </a:cubicBezTo>
                  <a:cubicBezTo>
                    <a:pt x="694" y="1129"/>
                    <a:pt x="721" y="1126"/>
                    <a:pt x="747" y="1120"/>
                  </a:cubicBezTo>
                  <a:cubicBezTo>
                    <a:pt x="1082" y="1044"/>
                    <a:pt x="1326" y="694"/>
                    <a:pt x="1265" y="419"/>
                  </a:cubicBezTo>
                  <a:cubicBezTo>
                    <a:pt x="1201" y="178"/>
                    <a:pt x="916" y="1"/>
                    <a:pt x="62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7"/>
            <p:cNvSpPr/>
            <p:nvPr/>
          </p:nvSpPr>
          <p:spPr>
            <a:xfrm>
              <a:off x="8567328" y="329868"/>
              <a:ext cx="145607" cy="102416"/>
            </a:xfrm>
            <a:custGeom>
              <a:rect b="b" l="l" r="r" t="t"/>
              <a:pathLst>
                <a:path extrusionOk="0" h="3194" w="4541">
                  <a:moveTo>
                    <a:pt x="3757" y="744"/>
                  </a:moveTo>
                  <a:cubicBezTo>
                    <a:pt x="3799" y="744"/>
                    <a:pt x="3842" y="748"/>
                    <a:pt x="3886" y="755"/>
                  </a:cubicBezTo>
                  <a:cubicBezTo>
                    <a:pt x="4023" y="786"/>
                    <a:pt x="4190" y="816"/>
                    <a:pt x="4206" y="984"/>
                  </a:cubicBezTo>
                  <a:cubicBezTo>
                    <a:pt x="4221" y="1152"/>
                    <a:pt x="4129" y="1304"/>
                    <a:pt x="3962" y="1380"/>
                  </a:cubicBezTo>
                  <a:cubicBezTo>
                    <a:pt x="3611" y="1563"/>
                    <a:pt x="3215" y="1639"/>
                    <a:pt x="2834" y="1730"/>
                  </a:cubicBezTo>
                  <a:cubicBezTo>
                    <a:pt x="2804" y="1738"/>
                    <a:pt x="2775" y="1742"/>
                    <a:pt x="2749" y="1742"/>
                  </a:cubicBezTo>
                  <a:cubicBezTo>
                    <a:pt x="2564" y="1742"/>
                    <a:pt x="2476" y="1570"/>
                    <a:pt x="2423" y="1411"/>
                  </a:cubicBezTo>
                  <a:cubicBezTo>
                    <a:pt x="2377" y="1228"/>
                    <a:pt x="2438" y="1060"/>
                    <a:pt x="2636" y="999"/>
                  </a:cubicBezTo>
                  <a:cubicBezTo>
                    <a:pt x="2804" y="938"/>
                    <a:pt x="2972" y="908"/>
                    <a:pt x="3109" y="877"/>
                  </a:cubicBezTo>
                  <a:cubicBezTo>
                    <a:pt x="3349" y="827"/>
                    <a:pt x="3548" y="744"/>
                    <a:pt x="3757" y="744"/>
                  </a:cubicBezTo>
                  <a:close/>
                  <a:moveTo>
                    <a:pt x="2831" y="211"/>
                  </a:moveTo>
                  <a:cubicBezTo>
                    <a:pt x="3075" y="211"/>
                    <a:pt x="3328" y="347"/>
                    <a:pt x="3474" y="542"/>
                  </a:cubicBezTo>
                  <a:cubicBezTo>
                    <a:pt x="3185" y="618"/>
                    <a:pt x="2911" y="771"/>
                    <a:pt x="2621" y="832"/>
                  </a:cubicBezTo>
                  <a:cubicBezTo>
                    <a:pt x="2271" y="908"/>
                    <a:pt x="2088" y="1197"/>
                    <a:pt x="2149" y="1487"/>
                  </a:cubicBezTo>
                  <a:cubicBezTo>
                    <a:pt x="2217" y="1734"/>
                    <a:pt x="2545" y="1968"/>
                    <a:pt x="2821" y="1968"/>
                  </a:cubicBezTo>
                  <a:cubicBezTo>
                    <a:pt x="2852" y="1968"/>
                    <a:pt x="2882" y="1965"/>
                    <a:pt x="2911" y="1959"/>
                  </a:cubicBezTo>
                  <a:cubicBezTo>
                    <a:pt x="3170" y="1898"/>
                    <a:pt x="3413" y="1837"/>
                    <a:pt x="3672" y="1776"/>
                  </a:cubicBezTo>
                  <a:cubicBezTo>
                    <a:pt x="3718" y="1762"/>
                    <a:pt x="3754" y="1755"/>
                    <a:pt x="3782" y="1755"/>
                  </a:cubicBezTo>
                  <a:cubicBezTo>
                    <a:pt x="3874" y="1755"/>
                    <a:pt x="3875" y="1830"/>
                    <a:pt x="3840" y="1959"/>
                  </a:cubicBezTo>
                  <a:cubicBezTo>
                    <a:pt x="3779" y="2233"/>
                    <a:pt x="3535" y="2325"/>
                    <a:pt x="3322" y="2416"/>
                  </a:cubicBezTo>
                  <a:cubicBezTo>
                    <a:pt x="2643" y="2726"/>
                    <a:pt x="1950" y="2950"/>
                    <a:pt x="1188" y="2950"/>
                  </a:cubicBezTo>
                  <a:cubicBezTo>
                    <a:pt x="1163" y="2950"/>
                    <a:pt x="1138" y="2950"/>
                    <a:pt x="1113" y="2949"/>
                  </a:cubicBezTo>
                  <a:cubicBezTo>
                    <a:pt x="778" y="2949"/>
                    <a:pt x="610" y="2812"/>
                    <a:pt x="519" y="2477"/>
                  </a:cubicBezTo>
                  <a:cubicBezTo>
                    <a:pt x="458" y="2279"/>
                    <a:pt x="412" y="2081"/>
                    <a:pt x="366" y="1883"/>
                  </a:cubicBezTo>
                  <a:cubicBezTo>
                    <a:pt x="244" y="1380"/>
                    <a:pt x="549" y="832"/>
                    <a:pt x="1052" y="679"/>
                  </a:cubicBezTo>
                  <a:cubicBezTo>
                    <a:pt x="1585" y="527"/>
                    <a:pt x="2134" y="405"/>
                    <a:pt x="2652" y="237"/>
                  </a:cubicBezTo>
                  <a:cubicBezTo>
                    <a:pt x="2709" y="219"/>
                    <a:pt x="2770" y="211"/>
                    <a:pt x="2831" y="211"/>
                  </a:cubicBezTo>
                  <a:close/>
                  <a:moveTo>
                    <a:pt x="2883" y="1"/>
                  </a:moveTo>
                  <a:cubicBezTo>
                    <a:pt x="2773" y="1"/>
                    <a:pt x="2656" y="14"/>
                    <a:pt x="2530" y="39"/>
                  </a:cubicBezTo>
                  <a:cubicBezTo>
                    <a:pt x="1966" y="146"/>
                    <a:pt x="1433" y="329"/>
                    <a:pt x="884" y="481"/>
                  </a:cubicBezTo>
                  <a:cubicBezTo>
                    <a:pt x="366" y="633"/>
                    <a:pt x="1" y="1350"/>
                    <a:pt x="122" y="1868"/>
                  </a:cubicBezTo>
                  <a:cubicBezTo>
                    <a:pt x="183" y="2111"/>
                    <a:pt x="260" y="2370"/>
                    <a:pt x="320" y="2629"/>
                  </a:cubicBezTo>
                  <a:cubicBezTo>
                    <a:pt x="427" y="3041"/>
                    <a:pt x="625" y="3193"/>
                    <a:pt x="1067" y="3193"/>
                  </a:cubicBezTo>
                  <a:cubicBezTo>
                    <a:pt x="1509" y="3193"/>
                    <a:pt x="1951" y="3117"/>
                    <a:pt x="2347" y="2995"/>
                  </a:cubicBezTo>
                  <a:cubicBezTo>
                    <a:pt x="2804" y="2919"/>
                    <a:pt x="3200" y="2782"/>
                    <a:pt x="3581" y="2568"/>
                  </a:cubicBezTo>
                  <a:cubicBezTo>
                    <a:pt x="3916" y="2386"/>
                    <a:pt x="4099" y="2142"/>
                    <a:pt x="4129" y="1776"/>
                  </a:cubicBezTo>
                  <a:cubicBezTo>
                    <a:pt x="4145" y="1639"/>
                    <a:pt x="4175" y="1548"/>
                    <a:pt x="4282" y="1456"/>
                  </a:cubicBezTo>
                  <a:cubicBezTo>
                    <a:pt x="4434" y="1319"/>
                    <a:pt x="4541" y="1152"/>
                    <a:pt x="4465" y="908"/>
                  </a:cubicBezTo>
                  <a:cubicBezTo>
                    <a:pt x="4388" y="679"/>
                    <a:pt x="4221" y="557"/>
                    <a:pt x="3977" y="527"/>
                  </a:cubicBezTo>
                  <a:cubicBezTo>
                    <a:pt x="3901" y="512"/>
                    <a:pt x="3810" y="542"/>
                    <a:pt x="3764" y="466"/>
                  </a:cubicBezTo>
                  <a:cubicBezTo>
                    <a:pt x="3519" y="140"/>
                    <a:pt x="3239" y="1"/>
                    <a:pt x="288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6">
    <p:spTree>
      <p:nvGrpSpPr>
        <p:cNvPr id="540" name="Shape 540"/>
        <p:cNvGrpSpPr/>
        <p:nvPr/>
      </p:nvGrpSpPr>
      <p:grpSpPr>
        <a:xfrm>
          <a:off x="0" y="0"/>
          <a:ext cx="0" cy="0"/>
          <a:chOff x="0" y="0"/>
          <a:chExt cx="0" cy="0"/>
        </a:xfrm>
      </p:grpSpPr>
      <p:pic>
        <p:nvPicPr>
          <p:cNvPr id="541" name="Google Shape;541;p18"/>
          <p:cNvPicPr preferRelativeResize="0"/>
          <p:nvPr/>
        </p:nvPicPr>
        <p:blipFill rotWithShape="1">
          <a:blip r:embed="rId2">
            <a:alphaModFix/>
          </a:blip>
          <a:srcRect b="0" l="9" r="0" t="82591"/>
          <a:stretch/>
        </p:blipFill>
        <p:spPr>
          <a:xfrm>
            <a:off x="0" y="4245727"/>
            <a:ext cx="9144003" cy="894154"/>
          </a:xfrm>
          <a:prstGeom prst="rect">
            <a:avLst/>
          </a:prstGeom>
          <a:noFill/>
          <a:ln>
            <a:noFill/>
          </a:ln>
        </p:spPr>
      </p:pic>
      <p:sp>
        <p:nvSpPr>
          <p:cNvPr id="542" name="Google Shape;542;p18"/>
          <p:cNvSpPr txBox="1"/>
          <p:nvPr>
            <p:ph type="title"/>
          </p:nvPr>
        </p:nvSpPr>
        <p:spPr>
          <a:xfrm>
            <a:off x="1278625" y="2555622"/>
            <a:ext cx="27294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25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543" name="Google Shape;543;p18"/>
          <p:cNvSpPr txBox="1"/>
          <p:nvPr>
            <p:ph idx="2" type="title"/>
          </p:nvPr>
        </p:nvSpPr>
        <p:spPr>
          <a:xfrm>
            <a:off x="5144725" y="2555629"/>
            <a:ext cx="278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25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544" name="Google Shape;544;p18"/>
          <p:cNvSpPr txBox="1"/>
          <p:nvPr>
            <p:ph idx="1" type="subTitle"/>
          </p:nvPr>
        </p:nvSpPr>
        <p:spPr>
          <a:xfrm>
            <a:off x="1236975" y="3018412"/>
            <a:ext cx="2784900" cy="8106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5" name="Google Shape;545;p18"/>
          <p:cNvSpPr txBox="1"/>
          <p:nvPr>
            <p:ph idx="3" type="subTitle"/>
          </p:nvPr>
        </p:nvSpPr>
        <p:spPr>
          <a:xfrm>
            <a:off x="5130375" y="3018416"/>
            <a:ext cx="2784900" cy="8106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6" name="Google Shape;546;p18"/>
          <p:cNvSpPr txBox="1"/>
          <p:nvPr>
            <p:ph idx="4" type="title"/>
          </p:nvPr>
        </p:nvSpPr>
        <p:spPr>
          <a:xfrm>
            <a:off x="774000" y="799050"/>
            <a:ext cx="7596000" cy="5727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35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547" name="Google Shape;547;p18"/>
          <p:cNvSpPr/>
          <p:nvPr/>
        </p:nvSpPr>
        <p:spPr>
          <a:xfrm>
            <a:off x="-258150" y="3936675"/>
            <a:ext cx="9590025" cy="716350"/>
          </a:xfrm>
          <a:custGeom>
            <a:rect b="b" l="l" r="r" t="t"/>
            <a:pathLst>
              <a:path extrusionOk="0" h="28654" w="383601">
                <a:moveTo>
                  <a:pt x="6196" y="24524"/>
                </a:moveTo>
                <a:lnTo>
                  <a:pt x="21684" y="22459"/>
                </a:lnTo>
                <a:lnTo>
                  <a:pt x="34333" y="16780"/>
                </a:lnTo>
                <a:lnTo>
                  <a:pt x="43626" y="20652"/>
                </a:lnTo>
                <a:lnTo>
                  <a:pt x="43626" y="28654"/>
                </a:lnTo>
                <a:lnTo>
                  <a:pt x="59631" y="23491"/>
                </a:lnTo>
                <a:lnTo>
                  <a:pt x="102741" y="20394"/>
                </a:lnTo>
                <a:lnTo>
                  <a:pt x="110485" y="18845"/>
                </a:lnTo>
                <a:lnTo>
                  <a:pt x="133202" y="23491"/>
                </a:lnTo>
                <a:lnTo>
                  <a:pt x="145077" y="22717"/>
                </a:lnTo>
                <a:lnTo>
                  <a:pt x="155144" y="16521"/>
                </a:lnTo>
                <a:lnTo>
                  <a:pt x="164437" y="19877"/>
                </a:lnTo>
                <a:lnTo>
                  <a:pt x="166244" y="28654"/>
                </a:lnTo>
                <a:lnTo>
                  <a:pt x="193091" y="22459"/>
                </a:lnTo>
                <a:lnTo>
                  <a:pt x="222261" y="21942"/>
                </a:lnTo>
                <a:lnTo>
                  <a:pt x="230264" y="18328"/>
                </a:lnTo>
                <a:lnTo>
                  <a:pt x="246785" y="24782"/>
                </a:lnTo>
                <a:lnTo>
                  <a:pt x="274406" y="20394"/>
                </a:lnTo>
                <a:lnTo>
                  <a:pt x="280860" y="16005"/>
                </a:lnTo>
                <a:lnTo>
                  <a:pt x="287313" y="20652"/>
                </a:lnTo>
                <a:lnTo>
                  <a:pt x="286281" y="28654"/>
                </a:lnTo>
                <a:lnTo>
                  <a:pt x="310546" y="23749"/>
                </a:lnTo>
                <a:lnTo>
                  <a:pt x="337393" y="21426"/>
                </a:lnTo>
                <a:lnTo>
                  <a:pt x="351849" y="19103"/>
                </a:lnTo>
                <a:lnTo>
                  <a:pt x="365531" y="24782"/>
                </a:lnTo>
                <a:lnTo>
                  <a:pt x="383601" y="22459"/>
                </a:lnTo>
                <a:lnTo>
                  <a:pt x="383085" y="775"/>
                </a:lnTo>
                <a:lnTo>
                  <a:pt x="0" y="0"/>
                </a:lnTo>
                <a:close/>
              </a:path>
            </a:pathLst>
          </a:custGeom>
          <a:solidFill>
            <a:schemeClr val="accent1"/>
          </a:solid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7">
    <p:spTree>
      <p:nvGrpSpPr>
        <p:cNvPr id="548" name="Shape 548"/>
        <p:cNvGrpSpPr/>
        <p:nvPr/>
      </p:nvGrpSpPr>
      <p:grpSpPr>
        <a:xfrm>
          <a:off x="0" y="0"/>
          <a:ext cx="0" cy="0"/>
          <a:chOff x="0" y="0"/>
          <a:chExt cx="0" cy="0"/>
        </a:xfrm>
      </p:grpSpPr>
      <p:sp>
        <p:nvSpPr>
          <p:cNvPr id="549" name="Google Shape;549;p19"/>
          <p:cNvSpPr txBox="1"/>
          <p:nvPr>
            <p:ph idx="1" type="subTitle"/>
          </p:nvPr>
        </p:nvSpPr>
        <p:spPr>
          <a:xfrm>
            <a:off x="1828575" y="3570946"/>
            <a:ext cx="2181300" cy="8067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0" name="Google Shape;550;p19"/>
          <p:cNvSpPr txBox="1"/>
          <p:nvPr>
            <p:ph idx="2" type="subTitle"/>
          </p:nvPr>
        </p:nvSpPr>
        <p:spPr>
          <a:xfrm>
            <a:off x="5138725" y="3570946"/>
            <a:ext cx="2181300" cy="806700"/>
          </a:xfrm>
          <a:prstGeom prst="rect">
            <a:avLst/>
          </a:prstGeom>
          <a:noFill/>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1" name="Google Shape;551;p19"/>
          <p:cNvSpPr txBox="1"/>
          <p:nvPr>
            <p:ph type="title"/>
          </p:nvPr>
        </p:nvSpPr>
        <p:spPr>
          <a:xfrm>
            <a:off x="787200" y="714507"/>
            <a:ext cx="7596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552" name="Google Shape;552;p19"/>
          <p:cNvSpPr txBox="1"/>
          <p:nvPr>
            <p:ph idx="3" type="title"/>
          </p:nvPr>
        </p:nvSpPr>
        <p:spPr>
          <a:xfrm>
            <a:off x="1823975" y="1835516"/>
            <a:ext cx="2181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sp>
        <p:nvSpPr>
          <p:cNvPr id="553" name="Google Shape;553;p19"/>
          <p:cNvSpPr txBox="1"/>
          <p:nvPr>
            <p:ph idx="4" type="title"/>
          </p:nvPr>
        </p:nvSpPr>
        <p:spPr>
          <a:xfrm>
            <a:off x="5138725" y="1835491"/>
            <a:ext cx="2181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dk2"/>
                </a:solidFill>
              </a:defRPr>
            </a:lvl1pPr>
            <a:lvl2pPr lvl="1" rtl="0" algn="ctr">
              <a:spcBef>
                <a:spcPts val="0"/>
              </a:spcBef>
              <a:spcAft>
                <a:spcPts val="0"/>
              </a:spcAft>
              <a:buSzPts val="3800"/>
              <a:buNone/>
              <a:defRPr/>
            </a:lvl2pPr>
            <a:lvl3pPr lvl="2" rtl="0" algn="ctr">
              <a:spcBef>
                <a:spcPts val="0"/>
              </a:spcBef>
              <a:spcAft>
                <a:spcPts val="0"/>
              </a:spcAft>
              <a:buSzPts val="3800"/>
              <a:buNone/>
              <a:defRPr/>
            </a:lvl3pPr>
            <a:lvl4pPr lvl="3" rtl="0" algn="ctr">
              <a:spcBef>
                <a:spcPts val="0"/>
              </a:spcBef>
              <a:spcAft>
                <a:spcPts val="0"/>
              </a:spcAft>
              <a:buSzPts val="3800"/>
              <a:buNone/>
              <a:defRPr/>
            </a:lvl4pPr>
            <a:lvl5pPr lvl="4" rtl="0" algn="ctr">
              <a:spcBef>
                <a:spcPts val="0"/>
              </a:spcBef>
              <a:spcAft>
                <a:spcPts val="0"/>
              </a:spcAft>
              <a:buSzPts val="3800"/>
              <a:buNone/>
              <a:defRPr/>
            </a:lvl5pPr>
            <a:lvl6pPr lvl="5" rtl="0" algn="ctr">
              <a:spcBef>
                <a:spcPts val="0"/>
              </a:spcBef>
              <a:spcAft>
                <a:spcPts val="0"/>
              </a:spcAft>
              <a:buSzPts val="3800"/>
              <a:buNone/>
              <a:defRPr/>
            </a:lvl6pPr>
            <a:lvl7pPr lvl="6" rtl="0" algn="ctr">
              <a:spcBef>
                <a:spcPts val="0"/>
              </a:spcBef>
              <a:spcAft>
                <a:spcPts val="0"/>
              </a:spcAft>
              <a:buSzPts val="3800"/>
              <a:buNone/>
              <a:defRPr/>
            </a:lvl7pPr>
            <a:lvl8pPr lvl="7" rtl="0" algn="ctr">
              <a:spcBef>
                <a:spcPts val="0"/>
              </a:spcBef>
              <a:spcAft>
                <a:spcPts val="0"/>
              </a:spcAft>
              <a:buSzPts val="3800"/>
              <a:buNone/>
              <a:defRPr/>
            </a:lvl8pPr>
            <a:lvl9pPr lvl="8" rtl="0" algn="ctr">
              <a:spcBef>
                <a:spcPts val="0"/>
              </a:spcBef>
              <a:spcAft>
                <a:spcPts val="0"/>
              </a:spcAft>
              <a:buSzPts val="3800"/>
              <a:buNone/>
              <a:defRPr/>
            </a:lvl9pPr>
          </a:lstStyle>
          <a:p/>
        </p:txBody>
      </p:sp>
      <p:grpSp>
        <p:nvGrpSpPr>
          <p:cNvPr id="554" name="Google Shape;554;p19"/>
          <p:cNvGrpSpPr/>
          <p:nvPr/>
        </p:nvGrpSpPr>
        <p:grpSpPr>
          <a:xfrm>
            <a:off x="-216" y="963088"/>
            <a:ext cx="1020597" cy="3007921"/>
            <a:chOff x="-216" y="963088"/>
            <a:chExt cx="1020597" cy="3007921"/>
          </a:xfrm>
        </p:grpSpPr>
        <p:sp>
          <p:nvSpPr>
            <p:cNvPr id="555" name="Google Shape;555;p19"/>
            <p:cNvSpPr/>
            <p:nvPr/>
          </p:nvSpPr>
          <p:spPr>
            <a:xfrm>
              <a:off x="442891" y="2143882"/>
              <a:ext cx="155387" cy="189248"/>
            </a:xfrm>
            <a:custGeom>
              <a:rect b="b" l="l" r="r" t="t"/>
              <a:pathLst>
                <a:path extrusionOk="0" h="5902" w="4846">
                  <a:moveTo>
                    <a:pt x="3540" y="1"/>
                  </a:moveTo>
                  <a:cubicBezTo>
                    <a:pt x="3514" y="1"/>
                    <a:pt x="3488" y="3"/>
                    <a:pt x="3459" y="7"/>
                  </a:cubicBezTo>
                  <a:cubicBezTo>
                    <a:pt x="3200" y="37"/>
                    <a:pt x="2941" y="129"/>
                    <a:pt x="2728" y="311"/>
                  </a:cubicBezTo>
                  <a:cubicBezTo>
                    <a:pt x="2530" y="510"/>
                    <a:pt x="2454" y="738"/>
                    <a:pt x="2576" y="982"/>
                  </a:cubicBezTo>
                  <a:cubicBezTo>
                    <a:pt x="2804" y="1424"/>
                    <a:pt x="2880" y="1926"/>
                    <a:pt x="3079" y="2368"/>
                  </a:cubicBezTo>
                  <a:cubicBezTo>
                    <a:pt x="3124" y="2460"/>
                    <a:pt x="3185" y="2566"/>
                    <a:pt x="3124" y="2734"/>
                  </a:cubicBezTo>
                  <a:cubicBezTo>
                    <a:pt x="2987" y="2612"/>
                    <a:pt x="2880" y="2521"/>
                    <a:pt x="2774" y="2429"/>
                  </a:cubicBezTo>
                  <a:cubicBezTo>
                    <a:pt x="2362" y="2033"/>
                    <a:pt x="1966" y="1652"/>
                    <a:pt x="1570" y="1271"/>
                  </a:cubicBezTo>
                  <a:cubicBezTo>
                    <a:pt x="1455" y="1169"/>
                    <a:pt x="1328" y="1044"/>
                    <a:pt x="1173" y="1044"/>
                  </a:cubicBezTo>
                  <a:cubicBezTo>
                    <a:pt x="1144" y="1044"/>
                    <a:pt x="1114" y="1048"/>
                    <a:pt x="1083" y="1058"/>
                  </a:cubicBezTo>
                  <a:cubicBezTo>
                    <a:pt x="839" y="1149"/>
                    <a:pt x="595" y="1226"/>
                    <a:pt x="382" y="1378"/>
                  </a:cubicBezTo>
                  <a:cubicBezTo>
                    <a:pt x="47" y="1622"/>
                    <a:pt x="1" y="1774"/>
                    <a:pt x="108" y="2170"/>
                  </a:cubicBezTo>
                  <a:cubicBezTo>
                    <a:pt x="245" y="2627"/>
                    <a:pt x="367" y="3084"/>
                    <a:pt x="504" y="3541"/>
                  </a:cubicBezTo>
                  <a:cubicBezTo>
                    <a:pt x="702" y="4181"/>
                    <a:pt x="808" y="4852"/>
                    <a:pt x="1067" y="5492"/>
                  </a:cubicBezTo>
                  <a:cubicBezTo>
                    <a:pt x="1185" y="5752"/>
                    <a:pt x="1368" y="5901"/>
                    <a:pt x="1581" y="5901"/>
                  </a:cubicBezTo>
                  <a:cubicBezTo>
                    <a:pt x="1617" y="5901"/>
                    <a:pt x="1654" y="5897"/>
                    <a:pt x="1692" y="5888"/>
                  </a:cubicBezTo>
                  <a:cubicBezTo>
                    <a:pt x="2225" y="5781"/>
                    <a:pt x="2484" y="5553"/>
                    <a:pt x="2484" y="5187"/>
                  </a:cubicBezTo>
                  <a:cubicBezTo>
                    <a:pt x="2469" y="4837"/>
                    <a:pt x="2317" y="4547"/>
                    <a:pt x="2164" y="4242"/>
                  </a:cubicBezTo>
                  <a:cubicBezTo>
                    <a:pt x="2027" y="3968"/>
                    <a:pt x="1905" y="3694"/>
                    <a:pt x="1829" y="3313"/>
                  </a:cubicBezTo>
                  <a:lnTo>
                    <a:pt x="1829" y="3313"/>
                  </a:lnTo>
                  <a:cubicBezTo>
                    <a:pt x="1982" y="3450"/>
                    <a:pt x="2088" y="3511"/>
                    <a:pt x="2164" y="3602"/>
                  </a:cubicBezTo>
                  <a:cubicBezTo>
                    <a:pt x="2454" y="3922"/>
                    <a:pt x="2789" y="4197"/>
                    <a:pt x="3124" y="4456"/>
                  </a:cubicBezTo>
                  <a:cubicBezTo>
                    <a:pt x="3351" y="4645"/>
                    <a:pt x="3596" y="4758"/>
                    <a:pt x="3855" y="4758"/>
                  </a:cubicBezTo>
                  <a:cubicBezTo>
                    <a:pt x="4013" y="4758"/>
                    <a:pt x="4176" y="4716"/>
                    <a:pt x="4343" y="4623"/>
                  </a:cubicBezTo>
                  <a:cubicBezTo>
                    <a:pt x="4770" y="4395"/>
                    <a:pt x="4846" y="3999"/>
                    <a:pt x="4785" y="3557"/>
                  </a:cubicBezTo>
                  <a:cubicBezTo>
                    <a:pt x="4678" y="2780"/>
                    <a:pt x="4435" y="2033"/>
                    <a:pt x="4267" y="1271"/>
                  </a:cubicBezTo>
                  <a:cubicBezTo>
                    <a:pt x="4206" y="967"/>
                    <a:pt x="4145" y="677"/>
                    <a:pt x="4023" y="403"/>
                  </a:cubicBezTo>
                  <a:cubicBezTo>
                    <a:pt x="3926" y="195"/>
                    <a:pt x="3792" y="1"/>
                    <a:pt x="35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9"/>
            <p:cNvSpPr/>
            <p:nvPr/>
          </p:nvSpPr>
          <p:spPr>
            <a:xfrm>
              <a:off x="784896" y="2048969"/>
              <a:ext cx="127042" cy="151828"/>
            </a:xfrm>
            <a:custGeom>
              <a:rect b="b" l="l" r="r" t="t"/>
              <a:pathLst>
                <a:path extrusionOk="0" h="4735" w="3962">
                  <a:moveTo>
                    <a:pt x="1749" y="1019"/>
                  </a:moveTo>
                  <a:cubicBezTo>
                    <a:pt x="1896" y="1019"/>
                    <a:pt x="2026" y="1075"/>
                    <a:pt x="2133" y="1215"/>
                  </a:cubicBezTo>
                  <a:cubicBezTo>
                    <a:pt x="2209" y="1291"/>
                    <a:pt x="2240" y="1397"/>
                    <a:pt x="2194" y="1504"/>
                  </a:cubicBezTo>
                  <a:cubicBezTo>
                    <a:pt x="2148" y="1611"/>
                    <a:pt x="2057" y="1611"/>
                    <a:pt x="1965" y="1626"/>
                  </a:cubicBezTo>
                  <a:cubicBezTo>
                    <a:pt x="1828" y="1641"/>
                    <a:pt x="1691" y="1702"/>
                    <a:pt x="1569" y="1763"/>
                  </a:cubicBezTo>
                  <a:cubicBezTo>
                    <a:pt x="1502" y="1792"/>
                    <a:pt x="1442" y="1832"/>
                    <a:pt x="1375" y="1832"/>
                  </a:cubicBezTo>
                  <a:cubicBezTo>
                    <a:pt x="1336" y="1832"/>
                    <a:pt x="1295" y="1818"/>
                    <a:pt x="1249" y="1778"/>
                  </a:cubicBezTo>
                  <a:cubicBezTo>
                    <a:pt x="1158" y="1672"/>
                    <a:pt x="1158" y="1565"/>
                    <a:pt x="1188" y="1443"/>
                  </a:cubicBezTo>
                  <a:cubicBezTo>
                    <a:pt x="1249" y="1260"/>
                    <a:pt x="1371" y="1123"/>
                    <a:pt x="1554" y="1047"/>
                  </a:cubicBezTo>
                  <a:cubicBezTo>
                    <a:pt x="1622" y="1029"/>
                    <a:pt x="1687" y="1019"/>
                    <a:pt x="1749" y="1019"/>
                  </a:cubicBezTo>
                  <a:close/>
                  <a:moveTo>
                    <a:pt x="1705" y="0"/>
                  </a:moveTo>
                  <a:cubicBezTo>
                    <a:pt x="1571" y="0"/>
                    <a:pt x="1433" y="19"/>
                    <a:pt x="1295" y="57"/>
                  </a:cubicBezTo>
                  <a:cubicBezTo>
                    <a:pt x="701" y="224"/>
                    <a:pt x="290" y="651"/>
                    <a:pt x="152" y="1260"/>
                  </a:cubicBezTo>
                  <a:cubicBezTo>
                    <a:pt x="0" y="1870"/>
                    <a:pt x="46" y="2586"/>
                    <a:pt x="274" y="3211"/>
                  </a:cubicBezTo>
                  <a:cubicBezTo>
                    <a:pt x="488" y="3820"/>
                    <a:pt x="914" y="4353"/>
                    <a:pt x="1539" y="4612"/>
                  </a:cubicBezTo>
                  <a:cubicBezTo>
                    <a:pt x="1740" y="4697"/>
                    <a:pt x="1944" y="4734"/>
                    <a:pt x="2146" y="4734"/>
                  </a:cubicBezTo>
                  <a:cubicBezTo>
                    <a:pt x="2710" y="4734"/>
                    <a:pt x="3257" y="4441"/>
                    <a:pt x="3672" y="4048"/>
                  </a:cubicBezTo>
                  <a:cubicBezTo>
                    <a:pt x="3900" y="3835"/>
                    <a:pt x="3961" y="3530"/>
                    <a:pt x="3931" y="3241"/>
                  </a:cubicBezTo>
                  <a:cubicBezTo>
                    <a:pt x="3916" y="2982"/>
                    <a:pt x="3824" y="2708"/>
                    <a:pt x="3504" y="2616"/>
                  </a:cubicBezTo>
                  <a:cubicBezTo>
                    <a:pt x="3459" y="2604"/>
                    <a:pt x="3415" y="2599"/>
                    <a:pt x="3374" y="2599"/>
                  </a:cubicBezTo>
                  <a:cubicBezTo>
                    <a:pt x="3153" y="2599"/>
                    <a:pt x="2993" y="2757"/>
                    <a:pt x="2864" y="2936"/>
                  </a:cubicBezTo>
                  <a:cubicBezTo>
                    <a:pt x="2803" y="3012"/>
                    <a:pt x="2743" y="3089"/>
                    <a:pt x="2682" y="3165"/>
                  </a:cubicBezTo>
                  <a:cubicBezTo>
                    <a:pt x="2567" y="3304"/>
                    <a:pt x="2408" y="3377"/>
                    <a:pt x="2246" y="3377"/>
                  </a:cubicBezTo>
                  <a:cubicBezTo>
                    <a:pt x="2106" y="3377"/>
                    <a:pt x="1963" y="3323"/>
                    <a:pt x="1844" y="3211"/>
                  </a:cubicBezTo>
                  <a:cubicBezTo>
                    <a:pt x="1630" y="3012"/>
                    <a:pt x="1691" y="2692"/>
                    <a:pt x="1950" y="2555"/>
                  </a:cubicBezTo>
                  <a:cubicBezTo>
                    <a:pt x="2087" y="2494"/>
                    <a:pt x="2209" y="2403"/>
                    <a:pt x="2346" y="2342"/>
                  </a:cubicBezTo>
                  <a:cubicBezTo>
                    <a:pt x="3245" y="1976"/>
                    <a:pt x="3306" y="1397"/>
                    <a:pt x="2743" y="559"/>
                  </a:cubicBezTo>
                  <a:cubicBezTo>
                    <a:pt x="2490" y="180"/>
                    <a:pt x="2115" y="0"/>
                    <a:pt x="170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9"/>
            <p:cNvSpPr/>
            <p:nvPr/>
          </p:nvSpPr>
          <p:spPr>
            <a:xfrm>
              <a:off x="670552" y="2093764"/>
              <a:ext cx="129992" cy="153752"/>
            </a:xfrm>
            <a:custGeom>
              <a:rect b="b" l="l" r="r" t="t"/>
              <a:pathLst>
                <a:path extrusionOk="0" h="4795" w="4054">
                  <a:moveTo>
                    <a:pt x="1797" y="0"/>
                  </a:moveTo>
                  <a:cubicBezTo>
                    <a:pt x="1075" y="0"/>
                    <a:pt x="333" y="500"/>
                    <a:pt x="153" y="1280"/>
                  </a:cubicBezTo>
                  <a:cubicBezTo>
                    <a:pt x="1" y="1935"/>
                    <a:pt x="229" y="2545"/>
                    <a:pt x="397" y="3169"/>
                  </a:cubicBezTo>
                  <a:cubicBezTo>
                    <a:pt x="549" y="3596"/>
                    <a:pt x="763" y="3992"/>
                    <a:pt x="1052" y="4343"/>
                  </a:cubicBezTo>
                  <a:cubicBezTo>
                    <a:pt x="1174" y="4495"/>
                    <a:pt x="1326" y="4617"/>
                    <a:pt x="1509" y="4678"/>
                  </a:cubicBezTo>
                  <a:cubicBezTo>
                    <a:pt x="1734" y="4755"/>
                    <a:pt x="1957" y="4794"/>
                    <a:pt x="2176" y="4794"/>
                  </a:cubicBezTo>
                  <a:cubicBezTo>
                    <a:pt x="2477" y="4794"/>
                    <a:pt x="2773" y="4721"/>
                    <a:pt x="3063" y="4571"/>
                  </a:cubicBezTo>
                  <a:cubicBezTo>
                    <a:pt x="3673" y="4266"/>
                    <a:pt x="4054" y="3474"/>
                    <a:pt x="3840" y="2910"/>
                  </a:cubicBezTo>
                  <a:cubicBezTo>
                    <a:pt x="3749" y="2674"/>
                    <a:pt x="3572" y="2546"/>
                    <a:pt x="3382" y="2546"/>
                  </a:cubicBezTo>
                  <a:cubicBezTo>
                    <a:pt x="3253" y="2546"/>
                    <a:pt x="3119" y="2605"/>
                    <a:pt x="3002" y="2728"/>
                  </a:cubicBezTo>
                  <a:cubicBezTo>
                    <a:pt x="2865" y="2865"/>
                    <a:pt x="2774" y="3017"/>
                    <a:pt x="2637" y="3139"/>
                  </a:cubicBezTo>
                  <a:cubicBezTo>
                    <a:pt x="2522" y="3240"/>
                    <a:pt x="2396" y="3290"/>
                    <a:pt x="2277" y="3290"/>
                  </a:cubicBezTo>
                  <a:cubicBezTo>
                    <a:pt x="2125" y="3290"/>
                    <a:pt x="1984" y="3209"/>
                    <a:pt x="1890" y="3048"/>
                  </a:cubicBezTo>
                  <a:cubicBezTo>
                    <a:pt x="1707" y="2712"/>
                    <a:pt x="1570" y="2362"/>
                    <a:pt x="1616" y="1966"/>
                  </a:cubicBezTo>
                  <a:cubicBezTo>
                    <a:pt x="1643" y="1779"/>
                    <a:pt x="1669" y="1604"/>
                    <a:pt x="1890" y="1604"/>
                  </a:cubicBezTo>
                  <a:cubicBezTo>
                    <a:pt x="1921" y="1604"/>
                    <a:pt x="1957" y="1608"/>
                    <a:pt x="1997" y="1615"/>
                  </a:cubicBezTo>
                  <a:cubicBezTo>
                    <a:pt x="2017" y="1620"/>
                    <a:pt x="2038" y="1622"/>
                    <a:pt x="2059" y="1622"/>
                  </a:cubicBezTo>
                  <a:cubicBezTo>
                    <a:pt x="2175" y="1622"/>
                    <a:pt x="2287" y="1554"/>
                    <a:pt x="2378" y="1463"/>
                  </a:cubicBezTo>
                  <a:cubicBezTo>
                    <a:pt x="2606" y="1235"/>
                    <a:pt x="2728" y="823"/>
                    <a:pt x="2591" y="549"/>
                  </a:cubicBezTo>
                  <a:cubicBezTo>
                    <a:pt x="2454" y="229"/>
                    <a:pt x="2210" y="0"/>
                    <a:pt x="1829" y="0"/>
                  </a:cubicBezTo>
                  <a:cubicBezTo>
                    <a:pt x="1818" y="0"/>
                    <a:pt x="1808" y="0"/>
                    <a:pt x="179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9"/>
            <p:cNvSpPr/>
            <p:nvPr/>
          </p:nvSpPr>
          <p:spPr>
            <a:xfrm>
              <a:off x="606069" y="2153950"/>
              <a:ext cx="75289" cy="107161"/>
            </a:xfrm>
            <a:custGeom>
              <a:rect b="b" l="l" r="r" t="t"/>
              <a:pathLst>
                <a:path extrusionOk="0" h="3342" w="2348">
                  <a:moveTo>
                    <a:pt x="884" y="1"/>
                  </a:moveTo>
                  <a:cubicBezTo>
                    <a:pt x="822" y="1"/>
                    <a:pt x="756" y="10"/>
                    <a:pt x="686" y="28"/>
                  </a:cubicBezTo>
                  <a:cubicBezTo>
                    <a:pt x="199" y="165"/>
                    <a:pt x="1" y="363"/>
                    <a:pt x="92" y="759"/>
                  </a:cubicBezTo>
                  <a:cubicBezTo>
                    <a:pt x="290" y="1567"/>
                    <a:pt x="549" y="2359"/>
                    <a:pt x="1006" y="3060"/>
                  </a:cubicBezTo>
                  <a:cubicBezTo>
                    <a:pt x="1128" y="3247"/>
                    <a:pt x="1324" y="3342"/>
                    <a:pt x="1545" y="3342"/>
                  </a:cubicBezTo>
                  <a:cubicBezTo>
                    <a:pt x="1684" y="3342"/>
                    <a:pt x="1834" y="3304"/>
                    <a:pt x="1981" y="3227"/>
                  </a:cubicBezTo>
                  <a:cubicBezTo>
                    <a:pt x="2256" y="3075"/>
                    <a:pt x="2347" y="2801"/>
                    <a:pt x="2225" y="2450"/>
                  </a:cubicBezTo>
                  <a:cubicBezTo>
                    <a:pt x="2103" y="2130"/>
                    <a:pt x="1981" y="1795"/>
                    <a:pt x="1875" y="1491"/>
                  </a:cubicBezTo>
                  <a:cubicBezTo>
                    <a:pt x="1768" y="1125"/>
                    <a:pt x="1631" y="790"/>
                    <a:pt x="1479" y="455"/>
                  </a:cubicBezTo>
                  <a:cubicBezTo>
                    <a:pt x="1332" y="149"/>
                    <a:pt x="1137" y="1"/>
                    <a:pt x="88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9"/>
            <p:cNvSpPr/>
            <p:nvPr/>
          </p:nvSpPr>
          <p:spPr>
            <a:xfrm>
              <a:off x="585067" y="2103512"/>
              <a:ext cx="49861" cy="44378"/>
            </a:xfrm>
            <a:custGeom>
              <a:rect b="b" l="l" r="r" t="t"/>
              <a:pathLst>
                <a:path extrusionOk="0" h="1384" w="1555">
                  <a:moveTo>
                    <a:pt x="908" y="0"/>
                  </a:moveTo>
                  <a:cubicBezTo>
                    <a:pt x="830" y="0"/>
                    <a:pt x="741" y="32"/>
                    <a:pt x="625" y="77"/>
                  </a:cubicBezTo>
                  <a:cubicBezTo>
                    <a:pt x="199" y="214"/>
                    <a:pt x="1" y="504"/>
                    <a:pt x="183" y="931"/>
                  </a:cubicBezTo>
                  <a:cubicBezTo>
                    <a:pt x="325" y="1235"/>
                    <a:pt x="489" y="1384"/>
                    <a:pt x="726" y="1384"/>
                  </a:cubicBezTo>
                  <a:cubicBezTo>
                    <a:pt x="822" y="1384"/>
                    <a:pt x="929" y="1360"/>
                    <a:pt x="1052" y="1311"/>
                  </a:cubicBezTo>
                  <a:cubicBezTo>
                    <a:pt x="1448" y="1159"/>
                    <a:pt x="1555" y="946"/>
                    <a:pt x="1372" y="550"/>
                  </a:cubicBezTo>
                  <a:cubicBezTo>
                    <a:pt x="1178" y="131"/>
                    <a:pt x="1066" y="0"/>
                    <a:pt x="90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9"/>
            <p:cNvSpPr/>
            <p:nvPr/>
          </p:nvSpPr>
          <p:spPr>
            <a:xfrm>
              <a:off x="641245" y="1376534"/>
              <a:ext cx="125599" cy="124605"/>
            </a:xfrm>
            <a:custGeom>
              <a:rect b="b" l="l" r="r" t="t"/>
              <a:pathLst>
                <a:path extrusionOk="0" h="3886" w="3917">
                  <a:moveTo>
                    <a:pt x="1015" y="0"/>
                  </a:moveTo>
                  <a:cubicBezTo>
                    <a:pt x="982" y="0"/>
                    <a:pt x="948" y="1"/>
                    <a:pt x="915" y="2"/>
                  </a:cubicBezTo>
                  <a:cubicBezTo>
                    <a:pt x="564" y="2"/>
                    <a:pt x="305" y="185"/>
                    <a:pt x="168" y="551"/>
                  </a:cubicBezTo>
                  <a:cubicBezTo>
                    <a:pt x="46" y="871"/>
                    <a:pt x="62" y="1221"/>
                    <a:pt x="46" y="1556"/>
                  </a:cubicBezTo>
                  <a:cubicBezTo>
                    <a:pt x="1" y="2181"/>
                    <a:pt x="138" y="2745"/>
                    <a:pt x="641" y="3202"/>
                  </a:cubicBezTo>
                  <a:cubicBezTo>
                    <a:pt x="976" y="3628"/>
                    <a:pt x="1448" y="3826"/>
                    <a:pt x="1997" y="3857"/>
                  </a:cubicBezTo>
                  <a:cubicBezTo>
                    <a:pt x="2183" y="3869"/>
                    <a:pt x="2369" y="3886"/>
                    <a:pt x="2554" y="3886"/>
                  </a:cubicBezTo>
                  <a:cubicBezTo>
                    <a:pt x="2837" y="3886"/>
                    <a:pt x="3115" y="3846"/>
                    <a:pt x="3383" y="3689"/>
                  </a:cubicBezTo>
                  <a:cubicBezTo>
                    <a:pt x="3855" y="3415"/>
                    <a:pt x="3916" y="2943"/>
                    <a:pt x="3520" y="2562"/>
                  </a:cubicBezTo>
                  <a:cubicBezTo>
                    <a:pt x="3353" y="2409"/>
                    <a:pt x="3170" y="2288"/>
                    <a:pt x="2972" y="2196"/>
                  </a:cubicBezTo>
                  <a:cubicBezTo>
                    <a:pt x="2576" y="1998"/>
                    <a:pt x="2332" y="1678"/>
                    <a:pt x="2179" y="1267"/>
                  </a:cubicBezTo>
                  <a:cubicBezTo>
                    <a:pt x="2058" y="992"/>
                    <a:pt x="2027" y="688"/>
                    <a:pt x="1875" y="429"/>
                  </a:cubicBezTo>
                  <a:cubicBezTo>
                    <a:pt x="1680" y="81"/>
                    <a:pt x="1359" y="0"/>
                    <a:pt x="101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9"/>
            <p:cNvSpPr/>
            <p:nvPr/>
          </p:nvSpPr>
          <p:spPr>
            <a:xfrm>
              <a:off x="676901" y="1539488"/>
              <a:ext cx="59641" cy="53645"/>
            </a:xfrm>
            <a:custGeom>
              <a:rect b="b" l="l" r="r" t="t"/>
              <a:pathLst>
                <a:path extrusionOk="0" h="1673" w="1860">
                  <a:moveTo>
                    <a:pt x="945" y="0"/>
                  </a:moveTo>
                  <a:cubicBezTo>
                    <a:pt x="779" y="0"/>
                    <a:pt x="616" y="63"/>
                    <a:pt x="473" y="192"/>
                  </a:cubicBezTo>
                  <a:cubicBezTo>
                    <a:pt x="62" y="573"/>
                    <a:pt x="1" y="1045"/>
                    <a:pt x="290" y="1380"/>
                  </a:cubicBezTo>
                  <a:cubicBezTo>
                    <a:pt x="458" y="1557"/>
                    <a:pt x="734" y="1672"/>
                    <a:pt x="990" y="1672"/>
                  </a:cubicBezTo>
                  <a:cubicBezTo>
                    <a:pt x="1175" y="1672"/>
                    <a:pt x="1349" y="1612"/>
                    <a:pt x="1464" y="1472"/>
                  </a:cubicBezTo>
                  <a:cubicBezTo>
                    <a:pt x="1829" y="1152"/>
                    <a:pt x="1860" y="618"/>
                    <a:pt x="1540" y="283"/>
                  </a:cubicBezTo>
                  <a:cubicBezTo>
                    <a:pt x="1362" y="97"/>
                    <a:pt x="1152" y="0"/>
                    <a:pt x="94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9"/>
            <p:cNvSpPr/>
            <p:nvPr/>
          </p:nvSpPr>
          <p:spPr>
            <a:xfrm>
              <a:off x="554765" y="1417738"/>
              <a:ext cx="46943" cy="37003"/>
            </a:xfrm>
            <a:custGeom>
              <a:rect b="b" l="l" r="r" t="t"/>
              <a:pathLst>
                <a:path extrusionOk="0" h="1154" w="1464">
                  <a:moveTo>
                    <a:pt x="737" y="1"/>
                  </a:moveTo>
                  <a:cubicBezTo>
                    <a:pt x="574" y="1"/>
                    <a:pt x="414" y="55"/>
                    <a:pt x="290" y="165"/>
                  </a:cubicBezTo>
                  <a:cubicBezTo>
                    <a:pt x="31" y="378"/>
                    <a:pt x="1" y="728"/>
                    <a:pt x="214" y="972"/>
                  </a:cubicBezTo>
                  <a:cubicBezTo>
                    <a:pt x="325" y="1091"/>
                    <a:pt x="544" y="1153"/>
                    <a:pt x="751" y="1153"/>
                  </a:cubicBezTo>
                  <a:cubicBezTo>
                    <a:pt x="915" y="1153"/>
                    <a:pt x="1071" y="1114"/>
                    <a:pt x="1159" y="1033"/>
                  </a:cubicBezTo>
                  <a:cubicBezTo>
                    <a:pt x="1403" y="804"/>
                    <a:pt x="1464" y="439"/>
                    <a:pt x="1281" y="241"/>
                  </a:cubicBezTo>
                  <a:cubicBezTo>
                    <a:pt x="1138" y="82"/>
                    <a:pt x="936" y="1"/>
                    <a:pt x="73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9"/>
            <p:cNvSpPr/>
            <p:nvPr/>
          </p:nvSpPr>
          <p:spPr>
            <a:xfrm>
              <a:off x="585067" y="1492161"/>
              <a:ext cx="59160" cy="62751"/>
            </a:xfrm>
            <a:custGeom>
              <a:rect b="b" l="l" r="r" t="t"/>
              <a:pathLst>
                <a:path extrusionOk="0" h="1957" w="1845">
                  <a:moveTo>
                    <a:pt x="792" y="1"/>
                  </a:moveTo>
                  <a:cubicBezTo>
                    <a:pt x="660" y="1"/>
                    <a:pt x="523" y="34"/>
                    <a:pt x="381" y="98"/>
                  </a:cubicBezTo>
                  <a:cubicBezTo>
                    <a:pt x="107" y="236"/>
                    <a:pt x="1" y="495"/>
                    <a:pt x="46" y="906"/>
                  </a:cubicBezTo>
                  <a:cubicBezTo>
                    <a:pt x="61" y="1074"/>
                    <a:pt x="92" y="1241"/>
                    <a:pt x="168" y="1409"/>
                  </a:cubicBezTo>
                  <a:cubicBezTo>
                    <a:pt x="328" y="1749"/>
                    <a:pt x="696" y="1956"/>
                    <a:pt x="1033" y="1956"/>
                  </a:cubicBezTo>
                  <a:cubicBezTo>
                    <a:pt x="1178" y="1956"/>
                    <a:pt x="1318" y="1918"/>
                    <a:pt x="1433" y="1835"/>
                  </a:cubicBezTo>
                  <a:cubicBezTo>
                    <a:pt x="1814" y="1546"/>
                    <a:pt x="1844" y="738"/>
                    <a:pt x="1478" y="357"/>
                  </a:cubicBezTo>
                  <a:cubicBezTo>
                    <a:pt x="1433" y="312"/>
                    <a:pt x="1402" y="281"/>
                    <a:pt x="1372" y="251"/>
                  </a:cubicBezTo>
                  <a:cubicBezTo>
                    <a:pt x="1194" y="83"/>
                    <a:pt x="1000" y="1"/>
                    <a:pt x="79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9"/>
            <p:cNvSpPr/>
            <p:nvPr/>
          </p:nvSpPr>
          <p:spPr>
            <a:xfrm>
              <a:off x="629541" y="1362874"/>
              <a:ext cx="152437" cy="148172"/>
            </a:xfrm>
            <a:custGeom>
              <a:rect b="b" l="l" r="r" t="t"/>
              <a:pathLst>
                <a:path extrusionOk="0" h="4621" w="4754">
                  <a:moveTo>
                    <a:pt x="1380" y="426"/>
                  </a:moveTo>
                  <a:cubicBezTo>
                    <a:pt x="1724" y="426"/>
                    <a:pt x="2045" y="507"/>
                    <a:pt x="2240" y="855"/>
                  </a:cubicBezTo>
                  <a:cubicBezTo>
                    <a:pt x="2392" y="1114"/>
                    <a:pt x="2423" y="1418"/>
                    <a:pt x="2544" y="1693"/>
                  </a:cubicBezTo>
                  <a:cubicBezTo>
                    <a:pt x="2697" y="2104"/>
                    <a:pt x="2941" y="2424"/>
                    <a:pt x="3337" y="2622"/>
                  </a:cubicBezTo>
                  <a:cubicBezTo>
                    <a:pt x="3535" y="2714"/>
                    <a:pt x="3733" y="2835"/>
                    <a:pt x="3885" y="3003"/>
                  </a:cubicBezTo>
                  <a:cubicBezTo>
                    <a:pt x="4281" y="3369"/>
                    <a:pt x="4220" y="3841"/>
                    <a:pt x="3748" y="4130"/>
                  </a:cubicBezTo>
                  <a:cubicBezTo>
                    <a:pt x="3486" y="4275"/>
                    <a:pt x="3212" y="4313"/>
                    <a:pt x="2935" y="4313"/>
                  </a:cubicBezTo>
                  <a:cubicBezTo>
                    <a:pt x="2745" y="4313"/>
                    <a:pt x="2553" y="4295"/>
                    <a:pt x="2362" y="4283"/>
                  </a:cubicBezTo>
                  <a:cubicBezTo>
                    <a:pt x="1813" y="4252"/>
                    <a:pt x="1341" y="4054"/>
                    <a:pt x="1006" y="3628"/>
                  </a:cubicBezTo>
                  <a:cubicBezTo>
                    <a:pt x="503" y="3186"/>
                    <a:pt x="366" y="2607"/>
                    <a:pt x="411" y="1982"/>
                  </a:cubicBezTo>
                  <a:cubicBezTo>
                    <a:pt x="427" y="1647"/>
                    <a:pt x="411" y="1297"/>
                    <a:pt x="533" y="977"/>
                  </a:cubicBezTo>
                  <a:cubicBezTo>
                    <a:pt x="670" y="626"/>
                    <a:pt x="929" y="443"/>
                    <a:pt x="1280" y="428"/>
                  </a:cubicBezTo>
                  <a:cubicBezTo>
                    <a:pt x="1313" y="427"/>
                    <a:pt x="1347" y="426"/>
                    <a:pt x="1380" y="426"/>
                  </a:cubicBezTo>
                  <a:close/>
                  <a:moveTo>
                    <a:pt x="1284" y="0"/>
                  </a:moveTo>
                  <a:cubicBezTo>
                    <a:pt x="1262" y="0"/>
                    <a:pt x="1241" y="1"/>
                    <a:pt x="1219" y="2"/>
                  </a:cubicBezTo>
                  <a:cubicBezTo>
                    <a:pt x="777" y="17"/>
                    <a:pt x="442" y="276"/>
                    <a:pt x="244" y="687"/>
                  </a:cubicBezTo>
                  <a:cubicBezTo>
                    <a:pt x="30" y="1129"/>
                    <a:pt x="0" y="1601"/>
                    <a:pt x="15" y="2074"/>
                  </a:cubicBezTo>
                  <a:cubicBezTo>
                    <a:pt x="61" y="2942"/>
                    <a:pt x="335" y="3704"/>
                    <a:pt x="1082" y="4191"/>
                  </a:cubicBezTo>
                  <a:cubicBezTo>
                    <a:pt x="1568" y="4509"/>
                    <a:pt x="2088" y="4620"/>
                    <a:pt x="2621" y="4620"/>
                  </a:cubicBezTo>
                  <a:cubicBezTo>
                    <a:pt x="2958" y="4620"/>
                    <a:pt x="3300" y="4576"/>
                    <a:pt x="3641" y="4511"/>
                  </a:cubicBezTo>
                  <a:cubicBezTo>
                    <a:pt x="3885" y="4466"/>
                    <a:pt x="4083" y="4344"/>
                    <a:pt x="4251" y="4176"/>
                  </a:cubicBezTo>
                  <a:cubicBezTo>
                    <a:pt x="4738" y="3750"/>
                    <a:pt x="4754" y="3171"/>
                    <a:pt x="4312" y="2698"/>
                  </a:cubicBezTo>
                  <a:cubicBezTo>
                    <a:pt x="4114" y="2470"/>
                    <a:pt x="3839" y="2333"/>
                    <a:pt x="3565" y="2211"/>
                  </a:cubicBezTo>
                  <a:cubicBezTo>
                    <a:pt x="3169" y="2028"/>
                    <a:pt x="2895" y="1723"/>
                    <a:pt x="2742" y="1312"/>
                  </a:cubicBezTo>
                  <a:cubicBezTo>
                    <a:pt x="2636" y="1038"/>
                    <a:pt x="2499" y="763"/>
                    <a:pt x="2331" y="520"/>
                  </a:cubicBezTo>
                  <a:cubicBezTo>
                    <a:pt x="2070" y="143"/>
                    <a:pt x="1699" y="0"/>
                    <a:pt x="128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9"/>
            <p:cNvSpPr/>
            <p:nvPr/>
          </p:nvSpPr>
          <p:spPr>
            <a:xfrm>
              <a:off x="660804" y="1524386"/>
              <a:ext cx="91385" cy="81509"/>
            </a:xfrm>
            <a:custGeom>
              <a:rect b="b" l="l" r="r" t="t"/>
              <a:pathLst>
                <a:path extrusionOk="0" h="2542" w="2850">
                  <a:moveTo>
                    <a:pt x="1447" y="471"/>
                  </a:moveTo>
                  <a:cubicBezTo>
                    <a:pt x="1654" y="471"/>
                    <a:pt x="1864" y="568"/>
                    <a:pt x="2042" y="754"/>
                  </a:cubicBezTo>
                  <a:cubicBezTo>
                    <a:pt x="2362" y="1089"/>
                    <a:pt x="2331" y="1623"/>
                    <a:pt x="1966" y="1943"/>
                  </a:cubicBezTo>
                  <a:cubicBezTo>
                    <a:pt x="1857" y="2083"/>
                    <a:pt x="1684" y="2143"/>
                    <a:pt x="1498" y="2143"/>
                  </a:cubicBezTo>
                  <a:cubicBezTo>
                    <a:pt x="1241" y="2143"/>
                    <a:pt x="960" y="2028"/>
                    <a:pt x="792" y="1851"/>
                  </a:cubicBezTo>
                  <a:cubicBezTo>
                    <a:pt x="503" y="1516"/>
                    <a:pt x="564" y="1044"/>
                    <a:pt x="975" y="663"/>
                  </a:cubicBezTo>
                  <a:cubicBezTo>
                    <a:pt x="1118" y="534"/>
                    <a:pt x="1281" y="471"/>
                    <a:pt x="1447" y="471"/>
                  </a:cubicBezTo>
                  <a:close/>
                  <a:moveTo>
                    <a:pt x="1423" y="1"/>
                  </a:moveTo>
                  <a:cubicBezTo>
                    <a:pt x="1141" y="1"/>
                    <a:pt x="863" y="102"/>
                    <a:pt x="640" y="312"/>
                  </a:cubicBezTo>
                  <a:cubicBezTo>
                    <a:pt x="107" y="800"/>
                    <a:pt x="0" y="1577"/>
                    <a:pt x="427" y="2004"/>
                  </a:cubicBezTo>
                  <a:cubicBezTo>
                    <a:pt x="786" y="2354"/>
                    <a:pt x="1145" y="2542"/>
                    <a:pt x="1496" y="2542"/>
                  </a:cubicBezTo>
                  <a:cubicBezTo>
                    <a:pt x="1771" y="2542"/>
                    <a:pt x="2040" y="2427"/>
                    <a:pt x="2301" y="2186"/>
                  </a:cubicBezTo>
                  <a:cubicBezTo>
                    <a:pt x="2804" y="1729"/>
                    <a:pt x="2849" y="952"/>
                    <a:pt x="2407" y="465"/>
                  </a:cubicBezTo>
                  <a:cubicBezTo>
                    <a:pt x="2136" y="160"/>
                    <a:pt x="1776" y="1"/>
                    <a:pt x="14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9"/>
            <p:cNvSpPr/>
            <p:nvPr/>
          </p:nvSpPr>
          <p:spPr>
            <a:xfrm>
              <a:off x="567495" y="1481419"/>
              <a:ext cx="89910" cy="84620"/>
            </a:xfrm>
            <a:custGeom>
              <a:rect b="b" l="l" r="r" t="t"/>
              <a:pathLst>
                <a:path extrusionOk="0" h="2639" w="2804">
                  <a:moveTo>
                    <a:pt x="1340" y="336"/>
                  </a:moveTo>
                  <a:cubicBezTo>
                    <a:pt x="1548" y="336"/>
                    <a:pt x="1742" y="418"/>
                    <a:pt x="1920" y="586"/>
                  </a:cubicBezTo>
                  <a:cubicBezTo>
                    <a:pt x="1950" y="616"/>
                    <a:pt x="1996" y="647"/>
                    <a:pt x="2026" y="692"/>
                  </a:cubicBezTo>
                  <a:cubicBezTo>
                    <a:pt x="2392" y="1073"/>
                    <a:pt x="2362" y="1881"/>
                    <a:pt x="1981" y="2170"/>
                  </a:cubicBezTo>
                  <a:cubicBezTo>
                    <a:pt x="1866" y="2253"/>
                    <a:pt x="1726" y="2291"/>
                    <a:pt x="1581" y="2291"/>
                  </a:cubicBezTo>
                  <a:cubicBezTo>
                    <a:pt x="1244" y="2291"/>
                    <a:pt x="876" y="2084"/>
                    <a:pt x="716" y="1744"/>
                  </a:cubicBezTo>
                  <a:cubicBezTo>
                    <a:pt x="640" y="1576"/>
                    <a:pt x="609" y="1409"/>
                    <a:pt x="594" y="1241"/>
                  </a:cubicBezTo>
                  <a:cubicBezTo>
                    <a:pt x="549" y="830"/>
                    <a:pt x="655" y="571"/>
                    <a:pt x="929" y="433"/>
                  </a:cubicBezTo>
                  <a:cubicBezTo>
                    <a:pt x="1071" y="369"/>
                    <a:pt x="1208" y="336"/>
                    <a:pt x="1340" y="336"/>
                  </a:cubicBezTo>
                  <a:close/>
                  <a:moveTo>
                    <a:pt x="1393" y="1"/>
                  </a:moveTo>
                  <a:cubicBezTo>
                    <a:pt x="1042" y="1"/>
                    <a:pt x="699" y="154"/>
                    <a:pt x="411" y="403"/>
                  </a:cubicBezTo>
                  <a:cubicBezTo>
                    <a:pt x="0" y="753"/>
                    <a:pt x="46" y="1713"/>
                    <a:pt x="503" y="2155"/>
                  </a:cubicBezTo>
                  <a:cubicBezTo>
                    <a:pt x="837" y="2473"/>
                    <a:pt x="1153" y="2639"/>
                    <a:pt x="1466" y="2639"/>
                  </a:cubicBezTo>
                  <a:cubicBezTo>
                    <a:pt x="1723" y="2639"/>
                    <a:pt x="1978" y="2526"/>
                    <a:pt x="2240" y="2292"/>
                  </a:cubicBezTo>
                  <a:cubicBezTo>
                    <a:pt x="2758" y="1850"/>
                    <a:pt x="2803" y="891"/>
                    <a:pt x="2392" y="479"/>
                  </a:cubicBezTo>
                  <a:cubicBezTo>
                    <a:pt x="2078" y="143"/>
                    <a:pt x="1732" y="1"/>
                    <a:pt x="139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9"/>
            <p:cNvSpPr/>
            <p:nvPr/>
          </p:nvSpPr>
          <p:spPr>
            <a:xfrm>
              <a:off x="541106" y="1400134"/>
              <a:ext cx="78207" cy="65509"/>
            </a:xfrm>
            <a:custGeom>
              <a:rect b="b" l="l" r="r" t="t"/>
              <a:pathLst>
                <a:path extrusionOk="0" h="2043" w="2439">
                  <a:moveTo>
                    <a:pt x="1163" y="550"/>
                  </a:moveTo>
                  <a:cubicBezTo>
                    <a:pt x="1362" y="550"/>
                    <a:pt x="1564" y="631"/>
                    <a:pt x="1707" y="790"/>
                  </a:cubicBezTo>
                  <a:cubicBezTo>
                    <a:pt x="1890" y="988"/>
                    <a:pt x="1829" y="1353"/>
                    <a:pt x="1585" y="1582"/>
                  </a:cubicBezTo>
                  <a:cubicBezTo>
                    <a:pt x="1499" y="1662"/>
                    <a:pt x="1346" y="1701"/>
                    <a:pt x="1185" y="1701"/>
                  </a:cubicBezTo>
                  <a:cubicBezTo>
                    <a:pt x="976" y="1701"/>
                    <a:pt x="752" y="1635"/>
                    <a:pt x="640" y="1506"/>
                  </a:cubicBezTo>
                  <a:cubicBezTo>
                    <a:pt x="427" y="1277"/>
                    <a:pt x="457" y="927"/>
                    <a:pt x="716" y="714"/>
                  </a:cubicBezTo>
                  <a:cubicBezTo>
                    <a:pt x="840" y="604"/>
                    <a:pt x="1000" y="550"/>
                    <a:pt x="1163" y="550"/>
                  </a:cubicBezTo>
                  <a:close/>
                  <a:moveTo>
                    <a:pt x="1239" y="0"/>
                  </a:moveTo>
                  <a:cubicBezTo>
                    <a:pt x="964" y="0"/>
                    <a:pt x="689" y="100"/>
                    <a:pt x="473" y="302"/>
                  </a:cubicBezTo>
                  <a:cubicBezTo>
                    <a:pt x="76" y="683"/>
                    <a:pt x="0" y="1323"/>
                    <a:pt x="351" y="1628"/>
                  </a:cubicBezTo>
                  <a:cubicBezTo>
                    <a:pt x="633" y="1893"/>
                    <a:pt x="924" y="2042"/>
                    <a:pt x="1217" y="2042"/>
                  </a:cubicBezTo>
                  <a:cubicBezTo>
                    <a:pt x="1447" y="2042"/>
                    <a:pt x="1677" y="1950"/>
                    <a:pt x="1905" y="1750"/>
                  </a:cubicBezTo>
                  <a:cubicBezTo>
                    <a:pt x="2377" y="1323"/>
                    <a:pt x="2438" y="759"/>
                    <a:pt x="2072" y="363"/>
                  </a:cubicBezTo>
                  <a:cubicBezTo>
                    <a:pt x="1848" y="123"/>
                    <a:pt x="1544" y="0"/>
                    <a:pt x="123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a:off x="347145" y="2398414"/>
              <a:ext cx="384523" cy="29051"/>
            </a:xfrm>
            <a:custGeom>
              <a:rect b="b" l="l" r="r" t="t"/>
              <a:pathLst>
                <a:path extrusionOk="0" h="906" w="11992">
                  <a:moveTo>
                    <a:pt x="5181" y="0"/>
                  </a:moveTo>
                  <a:cubicBezTo>
                    <a:pt x="4307" y="0"/>
                    <a:pt x="3434" y="77"/>
                    <a:pt x="2560" y="220"/>
                  </a:cubicBezTo>
                  <a:cubicBezTo>
                    <a:pt x="1677" y="372"/>
                    <a:pt x="823" y="601"/>
                    <a:pt x="1" y="906"/>
                  </a:cubicBezTo>
                  <a:lnTo>
                    <a:pt x="1433" y="906"/>
                  </a:lnTo>
                  <a:cubicBezTo>
                    <a:pt x="1798" y="814"/>
                    <a:pt x="2164" y="723"/>
                    <a:pt x="2545" y="662"/>
                  </a:cubicBezTo>
                  <a:cubicBezTo>
                    <a:pt x="3584" y="469"/>
                    <a:pt x="4622" y="392"/>
                    <a:pt x="5664" y="392"/>
                  </a:cubicBezTo>
                  <a:cubicBezTo>
                    <a:pt x="6274" y="392"/>
                    <a:pt x="6884" y="419"/>
                    <a:pt x="7497" y="464"/>
                  </a:cubicBezTo>
                  <a:cubicBezTo>
                    <a:pt x="8563" y="540"/>
                    <a:pt x="9630" y="662"/>
                    <a:pt x="10681" y="906"/>
                  </a:cubicBezTo>
                  <a:lnTo>
                    <a:pt x="11991" y="906"/>
                  </a:lnTo>
                  <a:cubicBezTo>
                    <a:pt x="11595" y="768"/>
                    <a:pt x="11199" y="662"/>
                    <a:pt x="10788" y="570"/>
                  </a:cubicBezTo>
                  <a:cubicBezTo>
                    <a:pt x="9096" y="174"/>
                    <a:pt x="7360" y="52"/>
                    <a:pt x="5623" y="7"/>
                  </a:cubicBezTo>
                  <a:cubicBezTo>
                    <a:pt x="5475" y="2"/>
                    <a:pt x="5328" y="0"/>
                    <a:pt x="518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9"/>
            <p:cNvSpPr/>
            <p:nvPr/>
          </p:nvSpPr>
          <p:spPr>
            <a:xfrm>
              <a:off x="-216" y="1146500"/>
              <a:ext cx="17155" cy="40081"/>
            </a:xfrm>
            <a:custGeom>
              <a:rect b="b" l="l" r="r" t="t"/>
              <a:pathLst>
                <a:path extrusionOk="0" h="1250" w="535">
                  <a:moveTo>
                    <a:pt x="1" y="0"/>
                  </a:moveTo>
                  <a:lnTo>
                    <a:pt x="1" y="1249"/>
                  </a:lnTo>
                  <a:cubicBezTo>
                    <a:pt x="47" y="1204"/>
                    <a:pt x="92" y="1158"/>
                    <a:pt x="138" y="1112"/>
                  </a:cubicBezTo>
                  <a:cubicBezTo>
                    <a:pt x="351" y="884"/>
                    <a:pt x="534" y="625"/>
                    <a:pt x="412" y="305"/>
                  </a:cubicBezTo>
                  <a:cubicBezTo>
                    <a:pt x="336" y="107"/>
                    <a:pt x="168" y="3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9"/>
            <p:cNvSpPr/>
            <p:nvPr/>
          </p:nvSpPr>
          <p:spPr>
            <a:xfrm>
              <a:off x="94088" y="1163206"/>
              <a:ext cx="36137" cy="41460"/>
            </a:xfrm>
            <a:custGeom>
              <a:rect b="b" l="l" r="r" t="t"/>
              <a:pathLst>
                <a:path extrusionOk="0" h="1293" w="1127">
                  <a:moveTo>
                    <a:pt x="355" y="1"/>
                  </a:moveTo>
                  <a:cubicBezTo>
                    <a:pt x="313" y="1"/>
                    <a:pt x="270" y="5"/>
                    <a:pt x="229" y="12"/>
                  </a:cubicBezTo>
                  <a:cubicBezTo>
                    <a:pt x="46" y="43"/>
                    <a:pt x="0" y="119"/>
                    <a:pt x="31" y="287"/>
                  </a:cubicBezTo>
                  <a:cubicBezTo>
                    <a:pt x="92" y="561"/>
                    <a:pt x="153" y="835"/>
                    <a:pt x="183" y="1109"/>
                  </a:cubicBezTo>
                  <a:cubicBezTo>
                    <a:pt x="193" y="1231"/>
                    <a:pt x="231" y="1292"/>
                    <a:pt x="304" y="1292"/>
                  </a:cubicBezTo>
                  <a:cubicBezTo>
                    <a:pt x="341" y="1292"/>
                    <a:pt x="386" y="1277"/>
                    <a:pt x="442" y="1246"/>
                  </a:cubicBezTo>
                  <a:cubicBezTo>
                    <a:pt x="595" y="1170"/>
                    <a:pt x="777" y="1094"/>
                    <a:pt x="915" y="972"/>
                  </a:cubicBezTo>
                  <a:cubicBezTo>
                    <a:pt x="1021" y="881"/>
                    <a:pt x="1113" y="759"/>
                    <a:pt x="1113" y="606"/>
                  </a:cubicBezTo>
                  <a:cubicBezTo>
                    <a:pt x="1126" y="291"/>
                    <a:pt x="734"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9"/>
            <p:cNvSpPr/>
            <p:nvPr/>
          </p:nvSpPr>
          <p:spPr>
            <a:xfrm>
              <a:off x="-216" y="977838"/>
              <a:ext cx="451956" cy="435411"/>
            </a:xfrm>
            <a:custGeom>
              <a:rect b="b" l="l" r="r" t="t"/>
              <a:pathLst>
                <a:path extrusionOk="0" h="13579" w="14095">
                  <a:moveTo>
                    <a:pt x="7076" y="3983"/>
                  </a:moveTo>
                  <a:cubicBezTo>
                    <a:pt x="7427" y="3983"/>
                    <a:pt x="7753" y="4079"/>
                    <a:pt x="7985" y="4437"/>
                  </a:cubicBezTo>
                  <a:cubicBezTo>
                    <a:pt x="8320" y="4925"/>
                    <a:pt x="8183" y="5428"/>
                    <a:pt x="7908" y="5885"/>
                  </a:cubicBezTo>
                  <a:cubicBezTo>
                    <a:pt x="7786" y="6052"/>
                    <a:pt x="7847" y="6083"/>
                    <a:pt x="8015" y="6144"/>
                  </a:cubicBezTo>
                  <a:cubicBezTo>
                    <a:pt x="8487" y="6311"/>
                    <a:pt x="8914" y="6570"/>
                    <a:pt x="9341" y="6845"/>
                  </a:cubicBezTo>
                  <a:cubicBezTo>
                    <a:pt x="9554" y="6982"/>
                    <a:pt x="9676" y="7165"/>
                    <a:pt x="9539" y="7424"/>
                  </a:cubicBezTo>
                  <a:cubicBezTo>
                    <a:pt x="9489" y="7523"/>
                    <a:pt x="9389" y="7573"/>
                    <a:pt x="9269" y="7573"/>
                  </a:cubicBezTo>
                  <a:cubicBezTo>
                    <a:pt x="9169" y="7573"/>
                    <a:pt x="9055" y="7538"/>
                    <a:pt x="8944" y="7469"/>
                  </a:cubicBezTo>
                  <a:cubicBezTo>
                    <a:pt x="8640" y="7271"/>
                    <a:pt x="8350" y="7058"/>
                    <a:pt x="8045" y="6860"/>
                  </a:cubicBezTo>
                  <a:cubicBezTo>
                    <a:pt x="7985" y="6814"/>
                    <a:pt x="7908" y="6768"/>
                    <a:pt x="7832" y="6738"/>
                  </a:cubicBezTo>
                  <a:cubicBezTo>
                    <a:pt x="7694" y="6674"/>
                    <a:pt x="7534" y="6588"/>
                    <a:pt x="7393" y="6588"/>
                  </a:cubicBezTo>
                  <a:cubicBezTo>
                    <a:pt x="7332" y="6588"/>
                    <a:pt x="7274" y="6605"/>
                    <a:pt x="7223" y="6646"/>
                  </a:cubicBezTo>
                  <a:cubicBezTo>
                    <a:pt x="7070" y="6768"/>
                    <a:pt x="7253" y="6982"/>
                    <a:pt x="7284" y="7149"/>
                  </a:cubicBezTo>
                  <a:cubicBezTo>
                    <a:pt x="7314" y="7408"/>
                    <a:pt x="7360" y="7667"/>
                    <a:pt x="7390" y="7926"/>
                  </a:cubicBezTo>
                  <a:cubicBezTo>
                    <a:pt x="7406" y="8048"/>
                    <a:pt x="7390" y="8185"/>
                    <a:pt x="7253" y="8231"/>
                  </a:cubicBezTo>
                  <a:cubicBezTo>
                    <a:pt x="7231" y="8237"/>
                    <a:pt x="7210" y="8240"/>
                    <a:pt x="7190" y="8240"/>
                  </a:cubicBezTo>
                  <a:cubicBezTo>
                    <a:pt x="7065" y="8240"/>
                    <a:pt x="7001" y="8123"/>
                    <a:pt x="6948" y="8018"/>
                  </a:cubicBezTo>
                  <a:cubicBezTo>
                    <a:pt x="6705" y="7530"/>
                    <a:pt x="6613" y="6982"/>
                    <a:pt x="6491" y="6448"/>
                  </a:cubicBezTo>
                  <a:cubicBezTo>
                    <a:pt x="6354" y="5885"/>
                    <a:pt x="6217" y="5321"/>
                    <a:pt x="6141" y="4681"/>
                  </a:cubicBezTo>
                  <a:cubicBezTo>
                    <a:pt x="5821" y="4833"/>
                    <a:pt x="5638" y="5047"/>
                    <a:pt x="5471" y="5306"/>
                  </a:cubicBezTo>
                  <a:cubicBezTo>
                    <a:pt x="5434" y="5367"/>
                    <a:pt x="5427" y="5479"/>
                    <a:pt x="5345" y="5479"/>
                  </a:cubicBezTo>
                  <a:cubicBezTo>
                    <a:pt x="5325" y="5479"/>
                    <a:pt x="5302" y="5473"/>
                    <a:pt x="5273" y="5458"/>
                  </a:cubicBezTo>
                  <a:cubicBezTo>
                    <a:pt x="5151" y="5382"/>
                    <a:pt x="5151" y="5275"/>
                    <a:pt x="5196" y="5153"/>
                  </a:cubicBezTo>
                  <a:cubicBezTo>
                    <a:pt x="5440" y="4529"/>
                    <a:pt x="5912" y="4178"/>
                    <a:pt x="6568" y="4041"/>
                  </a:cubicBezTo>
                  <a:cubicBezTo>
                    <a:pt x="6568" y="4041"/>
                    <a:pt x="6583" y="4041"/>
                    <a:pt x="6598" y="4026"/>
                  </a:cubicBezTo>
                  <a:cubicBezTo>
                    <a:pt x="6758" y="4002"/>
                    <a:pt x="6919" y="3983"/>
                    <a:pt x="7076" y="3983"/>
                  </a:cubicBezTo>
                  <a:close/>
                  <a:moveTo>
                    <a:pt x="2662" y="4873"/>
                  </a:moveTo>
                  <a:cubicBezTo>
                    <a:pt x="2678" y="4873"/>
                    <a:pt x="2695" y="4875"/>
                    <a:pt x="2713" y="4879"/>
                  </a:cubicBezTo>
                  <a:cubicBezTo>
                    <a:pt x="2835" y="4910"/>
                    <a:pt x="2804" y="5016"/>
                    <a:pt x="2804" y="5108"/>
                  </a:cubicBezTo>
                  <a:cubicBezTo>
                    <a:pt x="2804" y="5305"/>
                    <a:pt x="2849" y="5414"/>
                    <a:pt x="2998" y="5414"/>
                  </a:cubicBezTo>
                  <a:cubicBezTo>
                    <a:pt x="3045" y="5414"/>
                    <a:pt x="3101" y="5404"/>
                    <a:pt x="3170" y="5382"/>
                  </a:cubicBezTo>
                  <a:cubicBezTo>
                    <a:pt x="3253" y="5356"/>
                    <a:pt x="3338" y="5344"/>
                    <a:pt x="3424" y="5344"/>
                  </a:cubicBezTo>
                  <a:cubicBezTo>
                    <a:pt x="3589" y="5344"/>
                    <a:pt x="3756" y="5388"/>
                    <a:pt x="3917" y="5458"/>
                  </a:cubicBezTo>
                  <a:cubicBezTo>
                    <a:pt x="4694" y="5824"/>
                    <a:pt x="4785" y="6692"/>
                    <a:pt x="4099" y="7195"/>
                  </a:cubicBezTo>
                  <a:cubicBezTo>
                    <a:pt x="3993" y="7286"/>
                    <a:pt x="3871" y="7347"/>
                    <a:pt x="3718" y="7454"/>
                  </a:cubicBezTo>
                  <a:cubicBezTo>
                    <a:pt x="4160" y="7713"/>
                    <a:pt x="4556" y="7987"/>
                    <a:pt x="4937" y="8277"/>
                  </a:cubicBezTo>
                  <a:cubicBezTo>
                    <a:pt x="5059" y="8368"/>
                    <a:pt x="5166" y="8490"/>
                    <a:pt x="5273" y="8597"/>
                  </a:cubicBezTo>
                  <a:cubicBezTo>
                    <a:pt x="5349" y="8673"/>
                    <a:pt x="5364" y="8780"/>
                    <a:pt x="5303" y="8871"/>
                  </a:cubicBezTo>
                  <a:cubicBezTo>
                    <a:pt x="5257" y="8935"/>
                    <a:pt x="5200" y="8961"/>
                    <a:pt x="5138" y="8961"/>
                  </a:cubicBezTo>
                  <a:cubicBezTo>
                    <a:pt x="5098" y="8961"/>
                    <a:pt x="5056" y="8950"/>
                    <a:pt x="5014" y="8932"/>
                  </a:cubicBezTo>
                  <a:cubicBezTo>
                    <a:pt x="4739" y="8840"/>
                    <a:pt x="4511" y="8673"/>
                    <a:pt x="4282" y="8505"/>
                  </a:cubicBezTo>
                  <a:cubicBezTo>
                    <a:pt x="3977" y="8292"/>
                    <a:pt x="3688" y="8033"/>
                    <a:pt x="3338" y="7896"/>
                  </a:cubicBezTo>
                  <a:cubicBezTo>
                    <a:pt x="3322" y="8261"/>
                    <a:pt x="3322" y="8612"/>
                    <a:pt x="3307" y="8962"/>
                  </a:cubicBezTo>
                  <a:cubicBezTo>
                    <a:pt x="3307" y="9115"/>
                    <a:pt x="3353" y="9328"/>
                    <a:pt x="3124" y="9358"/>
                  </a:cubicBezTo>
                  <a:cubicBezTo>
                    <a:pt x="3101" y="9363"/>
                    <a:pt x="3081" y="9365"/>
                    <a:pt x="3061" y="9365"/>
                  </a:cubicBezTo>
                  <a:cubicBezTo>
                    <a:pt x="2875" y="9365"/>
                    <a:pt x="2846" y="9175"/>
                    <a:pt x="2804" y="9023"/>
                  </a:cubicBezTo>
                  <a:cubicBezTo>
                    <a:pt x="2561" y="8246"/>
                    <a:pt x="2500" y="7439"/>
                    <a:pt x="2454" y="6646"/>
                  </a:cubicBezTo>
                  <a:cubicBezTo>
                    <a:pt x="2454" y="6540"/>
                    <a:pt x="2439" y="6448"/>
                    <a:pt x="2439" y="6342"/>
                  </a:cubicBezTo>
                  <a:cubicBezTo>
                    <a:pt x="2431" y="6341"/>
                    <a:pt x="2423" y="6340"/>
                    <a:pt x="2416" y="6340"/>
                  </a:cubicBezTo>
                  <a:cubicBezTo>
                    <a:pt x="2332" y="6340"/>
                    <a:pt x="2329" y="6420"/>
                    <a:pt x="2286" y="6448"/>
                  </a:cubicBezTo>
                  <a:cubicBezTo>
                    <a:pt x="2251" y="6484"/>
                    <a:pt x="2215" y="6499"/>
                    <a:pt x="2176" y="6499"/>
                  </a:cubicBezTo>
                  <a:cubicBezTo>
                    <a:pt x="2149" y="6499"/>
                    <a:pt x="2120" y="6492"/>
                    <a:pt x="2088" y="6479"/>
                  </a:cubicBezTo>
                  <a:cubicBezTo>
                    <a:pt x="2027" y="6433"/>
                    <a:pt x="2027" y="6372"/>
                    <a:pt x="2027" y="6311"/>
                  </a:cubicBezTo>
                  <a:cubicBezTo>
                    <a:pt x="2027" y="6281"/>
                    <a:pt x="2027" y="6235"/>
                    <a:pt x="2043" y="6220"/>
                  </a:cubicBezTo>
                  <a:cubicBezTo>
                    <a:pt x="2362" y="5900"/>
                    <a:pt x="2423" y="5473"/>
                    <a:pt x="2484" y="5047"/>
                  </a:cubicBezTo>
                  <a:cubicBezTo>
                    <a:pt x="2498" y="4954"/>
                    <a:pt x="2557" y="4873"/>
                    <a:pt x="2662" y="4873"/>
                  </a:cubicBezTo>
                  <a:close/>
                  <a:moveTo>
                    <a:pt x="3460" y="0"/>
                  </a:moveTo>
                  <a:cubicBezTo>
                    <a:pt x="2780" y="0"/>
                    <a:pt x="2094" y="46"/>
                    <a:pt x="1403" y="141"/>
                  </a:cubicBezTo>
                  <a:cubicBezTo>
                    <a:pt x="930" y="217"/>
                    <a:pt x="458" y="293"/>
                    <a:pt x="1" y="400"/>
                  </a:cubicBezTo>
                  <a:lnTo>
                    <a:pt x="1" y="4651"/>
                  </a:lnTo>
                  <a:cubicBezTo>
                    <a:pt x="153" y="4681"/>
                    <a:pt x="306" y="4712"/>
                    <a:pt x="458" y="4772"/>
                  </a:cubicBezTo>
                  <a:cubicBezTo>
                    <a:pt x="1006" y="5031"/>
                    <a:pt x="1220" y="5626"/>
                    <a:pt x="946" y="6220"/>
                  </a:cubicBezTo>
                  <a:cubicBezTo>
                    <a:pt x="824" y="6509"/>
                    <a:pt x="610" y="6723"/>
                    <a:pt x="351" y="6905"/>
                  </a:cubicBezTo>
                  <a:cubicBezTo>
                    <a:pt x="184" y="7012"/>
                    <a:pt x="168" y="7073"/>
                    <a:pt x="336" y="7195"/>
                  </a:cubicBezTo>
                  <a:cubicBezTo>
                    <a:pt x="824" y="7561"/>
                    <a:pt x="1281" y="7942"/>
                    <a:pt x="1753" y="8307"/>
                  </a:cubicBezTo>
                  <a:cubicBezTo>
                    <a:pt x="2043" y="8551"/>
                    <a:pt x="2149" y="8810"/>
                    <a:pt x="2012" y="8962"/>
                  </a:cubicBezTo>
                  <a:cubicBezTo>
                    <a:pt x="1931" y="9039"/>
                    <a:pt x="1851" y="9067"/>
                    <a:pt x="1774" y="9067"/>
                  </a:cubicBezTo>
                  <a:cubicBezTo>
                    <a:pt x="1619" y="9067"/>
                    <a:pt x="1474" y="8952"/>
                    <a:pt x="1342" y="8871"/>
                  </a:cubicBezTo>
                  <a:cubicBezTo>
                    <a:pt x="869" y="8536"/>
                    <a:pt x="443" y="8170"/>
                    <a:pt x="1" y="7789"/>
                  </a:cubicBezTo>
                  <a:lnTo>
                    <a:pt x="1" y="13579"/>
                  </a:lnTo>
                  <a:cubicBezTo>
                    <a:pt x="1905" y="13396"/>
                    <a:pt x="3795" y="13000"/>
                    <a:pt x="5638" y="12406"/>
                  </a:cubicBezTo>
                  <a:cubicBezTo>
                    <a:pt x="6354" y="12162"/>
                    <a:pt x="7070" y="11903"/>
                    <a:pt x="7756" y="11598"/>
                  </a:cubicBezTo>
                  <a:cubicBezTo>
                    <a:pt x="7836" y="11558"/>
                    <a:pt x="7913" y="11539"/>
                    <a:pt x="7989" y="11539"/>
                  </a:cubicBezTo>
                  <a:cubicBezTo>
                    <a:pt x="8057" y="11539"/>
                    <a:pt x="8126" y="11554"/>
                    <a:pt x="8198" y="11583"/>
                  </a:cubicBezTo>
                  <a:cubicBezTo>
                    <a:pt x="8914" y="11827"/>
                    <a:pt x="9630" y="12040"/>
                    <a:pt x="10346" y="12299"/>
                  </a:cubicBezTo>
                  <a:cubicBezTo>
                    <a:pt x="10405" y="12319"/>
                    <a:pt x="10451" y="12328"/>
                    <a:pt x="10488" y="12328"/>
                  </a:cubicBezTo>
                  <a:cubicBezTo>
                    <a:pt x="10595" y="12328"/>
                    <a:pt x="10620" y="12248"/>
                    <a:pt x="10620" y="12101"/>
                  </a:cubicBezTo>
                  <a:cubicBezTo>
                    <a:pt x="10651" y="11629"/>
                    <a:pt x="10605" y="11172"/>
                    <a:pt x="10529" y="10699"/>
                  </a:cubicBezTo>
                  <a:cubicBezTo>
                    <a:pt x="10468" y="10379"/>
                    <a:pt x="10529" y="10151"/>
                    <a:pt x="10834" y="9968"/>
                  </a:cubicBezTo>
                  <a:cubicBezTo>
                    <a:pt x="11824" y="9404"/>
                    <a:pt x="12555" y="8612"/>
                    <a:pt x="13134" y="7622"/>
                  </a:cubicBezTo>
                  <a:cubicBezTo>
                    <a:pt x="14094" y="5991"/>
                    <a:pt x="13454" y="3874"/>
                    <a:pt x="12403" y="2868"/>
                  </a:cubicBezTo>
                  <a:cubicBezTo>
                    <a:pt x="11550" y="2060"/>
                    <a:pt x="10544" y="1542"/>
                    <a:pt x="9462" y="1146"/>
                  </a:cubicBezTo>
                  <a:cubicBezTo>
                    <a:pt x="7507" y="414"/>
                    <a:pt x="5508" y="0"/>
                    <a:pt x="34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9"/>
            <p:cNvSpPr/>
            <p:nvPr/>
          </p:nvSpPr>
          <p:spPr>
            <a:xfrm>
              <a:off x="206924" y="1121072"/>
              <a:ext cx="41075" cy="52458"/>
            </a:xfrm>
            <a:custGeom>
              <a:rect b="b" l="l" r="r" t="t"/>
              <a:pathLst>
                <a:path extrusionOk="0" h="1636" w="1281">
                  <a:moveTo>
                    <a:pt x="534" y="1"/>
                  </a:moveTo>
                  <a:cubicBezTo>
                    <a:pt x="504" y="1"/>
                    <a:pt x="428" y="1"/>
                    <a:pt x="367" y="16"/>
                  </a:cubicBezTo>
                  <a:cubicBezTo>
                    <a:pt x="1" y="46"/>
                    <a:pt x="1" y="46"/>
                    <a:pt x="123" y="397"/>
                  </a:cubicBezTo>
                  <a:cubicBezTo>
                    <a:pt x="229" y="747"/>
                    <a:pt x="367" y="1082"/>
                    <a:pt x="458" y="1448"/>
                  </a:cubicBezTo>
                  <a:cubicBezTo>
                    <a:pt x="498" y="1583"/>
                    <a:pt x="554" y="1635"/>
                    <a:pt x="618" y="1635"/>
                  </a:cubicBezTo>
                  <a:cubicBezTo>
                    <a:pt x="677" y="1635"/>
                    <a:pt x="743" y="1590"/>
                    <a:pt x="808" y="1524"/>
                  </a:cubicBezTo>
                  <a:cubicBezTo>
                    <a:pt x="1022" y="1326"/>
                    <a:pt x="1144" y="1067"/>
                    <a:pt x="1189" y="778"/>
                  </a:cubicBezTo>
                  <a:cubicBezTo>
                    <a:pt x="1281" y="305"/>
                    <a:pt x="1052" y="16"/>
                    <a:pt x="5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9"/>
            <p:cNvSpPr/>
            <p:nvPr/>
          </p:nvSpPr>
          <p:spPr>
            <a:xfrm>
              <a:off x="-216" y="1126940"/>
              <a:ext cx="68940" cy="141759"/>
            </a:xfrm>
            <a:custGeom>
              <a:rect b="b" l="l" r="r" t="t"/>
              <a:pathLst>
                <a:path extrusionOk="0" h="4421" w="2150">
                  <a:moveTo>
                    <a:pt x="1" y="1"/>
                  </a:moveTo>
                  <a:lnTo>
                    <a:pt x="1" y="610"/>
                  </a:lnTo>
                  <a:cubicBezTo>
                    <a:pt x="168" y="640"/>
                    <a:pt x="336" y="717"/>
                    <a:pt x="412" y="915"/>
                  </a:cubicBezTo>
                  <a:cubicBezTo>
                    <a:pt x="534" y="1235"/>
                    <a:pt x="351" y="1494"/>
                    <a:pt x="138" y="1722"/>
                  </a:cubicBezTo>
                  <a:cubicBezTo>
                    <a:pt x="92" y="1768"/>
                    <a:pt x="47" y="1814"/>
                    <a:pt x="1" y="1859"/>
                  </a:cubicBezTo>
                  <a:lnTo>
                    <a:pt x="1" y="3154"/>
                  </a:lnTo>
                  <a:cubicBezTo>
                    <a:pt x="443" y="3520"/>
                    <a:pt x="869" y="3901"/>
                    <a:pt x="1342" y="4221"/>
                  </a:cubicBezTo>
                  <a:cubicBezTo>
                    <a:pt x="1472" y="4311"/>
                    <a:pt x="1608" y="4421"/>
                    <a:pt x="1756" y="4421"/>
                  </a:cubicBezTo>
                  <a:cubicBezTo>
                    <a:pt x="1833" y="4421"/>
                    <a:pt x="1913" y="4391"/>
                    <a:pt x="1997" y="4312"/>
                  </a:cubicBezTo>
                  <a:cubicBezTo>
                    <a:pt x="2149" y="4160"/>
                    <a:pt x="2043" y="3901"/>
                    <a:pt x="1753" y="3672"/>
                  </a:cubicBezTo>
                  <a:cubicBezTo>
                    <a:pt x="1281" y="3292"/>
                    <a:pt x="824" y="2911"/>
                    <a:pt x="336" y="2560"/>
                  </a:cubicBezTo>
                  <a:cubicBezTo>
                    <a:pt x="168" y="2423"/>
                    <a:pt x="184" y="2362"/>
                    <a:pt x="351" y="2255"/>
                  </a:cubicBezTo>
                  <a:cubicBezTo>
                    <a:pt x="595" y="2073"/>
                    <a:pt x="824" y="1859"/>
                    <a:pt x="946" y="1570"/>
                  </a:cubicBezTo>
                  <a:cubicBezTo>
                    <a:pt x="1205" y="976"/>
                    <a:pt x="1006" y="381"/>
                    <a:pt x="458" y="122"/>
                  </a:cubicBezTo>
                  <a:cubicBezTo>
                    <a:pt x="306" y="62"/>
                    <a:pt x="153" y="31"/>
                    <a:pt x="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9"/>
            <p:cNvSpPr/>
            <p:nvPr/>
          </p:nvSpPr>
          <p:spPr>
            <a:xfrm>
              <a:off x="164919" y="1105553"/>
              <a:ext cx="145126" cy="136533"/>
            </a:xfrm>
            <a:custGeom>
              <a:rect b="b" l="l" r="r" t="t"/>
              <a:pathLst>
                <a:path extrusionOk="0" h="4258" w="4526">
                  <a:moveTo>
                    <a:pt x="1859" y="485"/>
                  </a:moveTo>
                  <a:cubicBezTo>
                    <a:pt x="2362" y="500"/>
                    <a:pt x="2591" y="789"/>
                    <a:pt x="2499" y="1262"/>
                  </a:cubicBezTo>
                  <a:cubicBezTo>
                    <a:pt x="2454" y="1551"/>
                    <a:pt x="2332" y="1810"/>
                    <a:pt x="2118" y="2008"/>
                  </a:cubicBezTo>
                  <a:cubicBezTo>
                    <a:pt x="2053" y="2074"/>
                    <a:pt x="1987" y="2119"/>
                    <a:pt x="1928" y="2119"/>
                  </a:cubicBezTo>
                  <a:cubicBezTo>
                    <a:pt x="1864" y="2119"/>
                    <a:pt x="1808" y="2067"/>
                    <a:pt x="1768" y="1932"/>
                  </a:cubicBezTo>
                  <a:cubicBezTo>
                    <a:pt x="1677" y="1566"/>
                    <a:pt x="1539" y="1231"/>
                    <a:pt x="1433" y="881"/>
                  </a:cubicBezTo>
                  <a:cubicBezTo>
                    <a:pt x="1311" y="530"/>
                    <a:pt x="1311" y="530"/>
                    <a:pt x="1677" y="500"/>
                  </a:cubicBezTo>
                  <a:cubicBezTo>
                    <a:pt x="1738" y="485"/>
                    <a:pt x="1814" y="485"/>
                    <a:pt x="1859" y="485"/>
                  </a:cubicBezTo>
                  <a:close/>
                  <a:moveTo>
                    <a:pt x="1933" y="0"/>
                  </a:moveTo>
                  <a:cubicBezTo>
                    <a:pt x="1776" y="0"/>
                    <a:pt x="1613" y="19"/>
                    <a:pt x="1448" y="43"/>
                  </a:cubicBezTo>
                  <a:cubicBezTo>
                    <a:pt x="1433" y="58"/>
                    <a:pt x="1418" y="58"/>
                    <a:pt x="1418" y="58"/>
                  </a:cubicBezTo>
                  <a:cubicBezTo>
                    <a:pt x="762" y="195"/>
                    <a:pt x="290" y="546"/>
                    <a:pt x="46" y="1170"/>
                  </a:cubicBezTo>
                  <a:cubicBezTo>
                    <a:pt x="1" y="1307"/>
                    <a:pt x="1" y="1399"/>
                    <a:pt x="123" y="1475"/>
                  </a:cubicBezTo>
                  <a:cubicBezTo>
                    <a:pt x="154" y="1494"/>
                    <a:pt x="179" y="1502"/>
                    <a:pt x="199" y="1502"/>
                  </a:cubicBezTo>
                  <a:cubicBezTo>
                    <a:pt x="277" y="1502"/>
                    <a:pt x="284" y="1383"/>
                    <a:pt x="321" y="1323"/>
                  </a:cubicBezTo>
                  <a:cubicBezTo>
                    <a:pt x="488" y="1064"/>
                    <a:pt x="671" y="850"/>
                    <a:pt x="991" y="698"/>
                  </a:cubicBezTo>
                  <a:cubicBezTo>
                    <a:pt x="1067" y="1338"/>
                    <a:pt x="1220" y="1902"/>
                    <a:pt x="1341" y="2465"/>
                  </a:cubicBezTo>
                  <a:cubicBezTo>
                    <a:pt x="1463" y="2999"/>
                    <a:pt x="1570" y="3547"/>
                    <a:pt x="1798" y="4035"/>
                  </a:cubicBezTo>
                  <a:cubicBezTo>
                    <a:pt x="1851" y="4140"/>
                    <a:pt x="1915" y="4257"/>
                    <a:pt x="2040" y="4257"/>
                  </a:cubicBezTo>
                  <a:cubicBezTo>
                    <a:pt x="2060" y="4257"/>
                    <a:pt x="2081" y="4254"/>
                    <a:pt x="2103" y="4248"/>
                  </a:cubicBezTo>
                  <a:cubicBezTo>
                    <a:pt x="2256" y="4202"/>
                    <a:pt x="2256" y="4065"/>
                    <a:pt x="2240" y="3943"/>
                  </a:cubicBezTo>
                  <a:cubicBezTo>
                    <a:pt x="2210" y="3684"/>
                    <a:pt x="2164" y="3425"/>
                    <a:pt x="2134" y="3166"/>
                  </a:cubicBezTo>
                  <a:cubicBezTo>
                    <a:pt x="2103" y="2999"/>
                    <a:pt x="1920" y="2785"/>
                    <a:pt x="2073" y="2663"/>
                  </a:cubicBezTo>
                  <a:cubicBezTo>
                    <a:pt x="2124" y="2622"/>
                    <a:pt x="2182" y="2605"/>
                    <a:pt x="2243" y="2605"/>
                  </a:cubicBezTo>
                  <a:cubicBezTo>
                    <a:pt x="2384" y="2605"/>
                    <a:pt x="2544" y="2691"/>
                    <a:pt x="2682" y="2755"/>
                  </a:cubicBezTo>
                  <a:cubicBezTo>
                    <a:pt x="2758" y="2785"/>
                    <a:pt x="2835" y="2831"/>
                    <a:pt x="2895" y="2877"/>
                  </a:cubicBezTo>
                  <a:cubicBezTo>
                    <a:pt x="3200" y="3075"/>
                    <a:pt x="3490" y="3288"/>
                    <a:pt x="3794" y="3486"/>
                  </a:cubicBezTo>
                  <a:cubicBezTo>
                    <a:pt x="3905" y="3555"/>
                    <a:pt x="4019" y="3590"/>
                    <a:pt x="4121" y="3590"/>
                  </a:cubicBezTo>
                  <a:cubicBezTo>
                    <a:pt x="4242" y="3590"/>
                    <a:pt x="4346" y="3540"/>
                    <a:pt x="4404" y="3441"/>
                  </a:cubicBezTo>
                  <a:cubicBezTo>
                    <a:pt x="4526" y="3182"/>
                    <a:pt x="4404" y="2999"/>
                    <a:pt x="4191" y="2862"/>
                  </a:cubicBezTo>
                  <a:cubicBezTo>
                    <a:pt x="3779" y="2587"/>
                    <a:pt x="3337" y="2328"/>
                    <a:pt x="2865" y="2161"/>
                  </a:cubicBezTo>
                  <a:cubicBezTo>
                    <a:pt x="2697" y="2100"/>
                    <a:pt x="2652" y="2069"/>
                    <a:pt x="2758" y="1902"/>
                  </a:cubicBezTo>
                  <a:cubicBezTo>
                    <a:pt x="3033" y="1445"/>
                    <a:pt x="3170" y="942"/>
                    <a:pt x="2835" y="454"/>
                  </a:cubicBezTo>
                  <a:cubicBezTo>
                    <a:pt x="2603" y="96"/>
                    <a:pt x="2284" y="0"/>
                    <a:pt x="193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9"/>
            <p:cNvSpPr/>
            <p:nvPr/>
          </p:nvSpPr>
          <p:spPr>
            <a:xfrm>
              <a:off x="64780" y="1134091"/>
              <a:ext cx="107001" cy="143940"/>
            </a:xfrm>
            <a:custGeom>
              <a:rect b="b" l="l" r="r" t="t"/>
              <a:pathLst>
                <a:path extrusionOk="0" h="4489" w="3337">
                  <a:moveTo>
                    <a:pt x="1269" y="909"/>
                  </a:moveTo>
                  <a:cubicBezTo>
                    <a:pt x="1648" y="909"/>
                    <a:pt x="2040" y="1199"/>
                    <a:pt x="2027" y="1514"/>
                  </a:cubicBezTo>
                  <a:cubicBezTo>
                    <a:pt x="2027" y="1667"/>
                    <a:pt x="1950" y="1789"/>
                    <a:pt x="1829" y="1880"/>
                  </a:cubicBezTo>
                  <a:cubicBezTo>
                    <a:pt x="1691" y="2002"/>
                    <a:pt x="1524" y="2078"/>
                    <a:pt x="1356" y="2154"/>
                  </a:cubicBezTo>
                  <a:cubicBezTo>
                    <a:pt x="1300" y="2185"/>
                    <a:pt x="1256" y="2200"/>
                    <a:pt x="1221" y="2200"/>
                  </a:cubicBezTo>
                  <a:cubicBezTo>
                    <a:pt x="1151" y="2200"/>
                    <a:pt x="1118" y="2139"/>
                    <a:pt x="1097" y="2017"/>
                  </a:cubicBezTo>
                  <a:cubicBezTo>
                    <a:pt x="1067" y="1743"/>
                    <a:pt x="1006" y="1469"/>
                    <a:pt x="960" y="1195"/>
                  </a:cubicBezTo>
                  <a:cubicBezTo>
                    <a:pt x="914" y="1027"/>
                    <a:pt x="960" y="951"/>
                    <a:pt x="1143" y="920"/>
                  </a:cubicBezTo>
                  <a:cubicBezTo>
                    <a:pt x="1184" y="913"/>
                    <a:pt x="1227" y="909"/>
                    <a:pt x="1269" y="909"/>
                  </a:cubicBezTo>
                  <a:close/>
                  <a:moveTo>
                    <a:pt x="635" y="0"/>
                  </a:moveTo>
                  <a:cubicBezTo>
                    <a:pt x="533" y="0"/>
                    <a:pt x="484" y="81"/>
                    <a:pt x="457" y="174"/>
                  </a:cubicBezTo>
                  <a:cubicBezTo>
                    <a:pt x="396" y="600"/>
                    <a:pt x="335" y="1012"/>
                    <a:pt x="16" y="1347"/>
                  </a:cubicBezTo>
                  <a:cubicBezTo>
                    <a:pt x="0" y="1362"/>
                    <a:pt x="0" y="1408"/>
                    <a:pt x="0" y="1438"/>
                  </a:cubicBezTo>
                  <a:cubicBezTo>
                    <a:pt x="0" y="1499"/>
                    <a:pt x="0" y="1560"/>
                    <a:pt x="61" y="1606"/>
                  </a:cubicBezTo>
                  <a:cubicBezTo>
                    <a:pt x="88" y="1617"/>
                    <a:pt x="113" y="1622"/>
                    <a:pt x="137" y="1622"/>
                  </a:cubicBezTo>
                  <a:cubicBezTo>
                    <a:pt x="181" y="1622"/>
                    <a:pt x="220" y="1605"/>
                    <a:pt x="259" y="1575"/>
                  </a:cubicBezTo>
                  <a:cubicBezTo>
                    <a:pt x="302" y="1547"/>
                    <a:pt x="305" y="1467"/>
                    <a:pt x="389" y="1467"/>
                  </a:cubicBezTo>
                  <a:cubicBezTo>
                    <a:pt x="396" y="1467"/>
                    <a:pt x="404" y="1468"/>
                    <a:pt x="412" y="1469"/>
                  </a:cubicBezTo>
                  <a:cubicBezTo>
                    <a:pt x="427" y="1560"/>
                    <a:pt x="427" y="1667"/>
                    <a:pt x="427" y="1758"/>
                  </a:cubicBezTo>
                  <a:cubicBezTo>
                    <a:pt x="473" y="2566"/>
                    <a:pt x="534" y="3373"/>
                    <a:pt x="777" y="4150"/>
                  </a:cubicBezTo>
                  <a:cubicBezTo>
                    <a:pt x="820" y="4293"/>
                    <a:pt x="849" y="4488"/>
                    <a:pt x="1052" y="4488"/>
                  </a:cubicBezTo>
                  <a:cubicBezTo>
                    <a:pt x="1066" y="4488"/>
                    <a:pt x="1081" y="4487"/>
                    <a:pt x="1097" y="4485"/>
                  </a:cubicBezTo>
                  <a:cubicBezTo>
                    <a:pt x="1326" y="4440"/>
                    <a:pt x="1280" y="4226"/>
                    <a:pt x="1280" y="4074"/>
                  </a:cubicBezTo>
                  <a:cubicBezTo>
                    <a:pt x="1311" y="3739"/>
                    <a:pt x="1311" y="3388"/>
                    <a:pt x="1311" y="3023"/>
                  </a:cubicBezTo>
                  <a:cubicBezTo>
                    <a:pt x="1661" y="3160"/>
                    <a:pt x="1950" y="3404"/>
                    <a:pt x="2255" y="3632"/>
                  </a:cubicBezTo>
                  <a:cubicBezTo>
                    <a:pt x="2484" y="3800"/>
                    <a:pt x="2712" y="3967"/>
                    <a:pt x="3002" y="4059"/>
                  </a:cubicBezTo>
                  <a:cubicBezTo>
                    <a:pt x="3039" y="4071"/>
                    <a:pt x="3079" y="4081"/>
                    <a:pt x="3119" y="4081"/>
                  </a:cubicBezTo>
                  <a:cubicBezTo>
                    <a:pt x="3176" y="4081"/>
                    <a:pt x="3231" y="4061"/>
                    <a:pt x="3276" y="3998"/>
                  </a:cubicBezTo>
                  <a:cubicBezTo>
                    <a:pt x="3337" y="3907"/>
                    <a:pt x="3322" y="3800"/>
                    <a:pt x="3246" y="3708"/>
                  </a:cubicBezTo>
                  <a:cubicBezTo>
                    <a:pt x="3139" y="3602"/>
                    <a:pt x="3032" y="3495"/>
                    <a:pt x="2910" y="3404"/>
                  </a:cubicBezTo>
                  <a:cubicBezTo>
                    <a:pt x="2529" y="3114"/>
                    <a:pt x="2133" y="2840"/>
                    <a:pt x="1691" y="2566"/>
                  </a:cubicBezTo>
                  <a:cubicBezTo>
                    <a:pt x="1844" y="2474"/>
                    <a:pt x="1966" y="2398"/>
                    <a:pt x="2072" y="2322"/>
                  </a:cubicBezTo>
                  <a:cubicBezTo>
                    <a:pt x="2773" y="1804"/>
                    <a:pt x="2667" y="936"/>
                    <a:pt x="1890" y="585"/>
                  </a:cubicBezTo>
                  <a:cubicBezTo>
                    <a:pt x="1729" y="515"/>
                    <a:pt x="1561" y="464"/>
                    <a:pt x="1396" y="464"/>
                  </a:cubicBezTo>
                  <a:cubicBezTo>
                    <a:pt x="1311" y="464"/>
                    <a:pt x="1226" y="478"/>
                    <a:pt x="1143" y="509"/>
                  </a:cubicBezTo>
                  <a:cubicBezTo>
                    <a:pt x="1078" y="529"/>
                    <a:pt x="1023" y="539"/>
                    <a:pt x="978" y="539"/>
                  </a:cubicBezTo>
                  <a:cubicBezTo>
                    <a:pt x="823" y="539"/>
                    <a:pt x="777" y="424"/>
                    <a:pt x="777" y="235"/>
                  </a:cubicBezTo>
                  <a:cubicBezTo>
                    <a:pt x="777" y="143"/>
                    <a:pt x="823" y="37"/>
                    <a:pt x="686" y="6"/>
                  </a:cubicBezTo>
                  <a:cubicBezTo>
                    <a:pt x="668" y="2"/>
                    <a:pt x="651" y="0"/>
                    <a:pt x="63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9"/>
            <p:cNvSpPr/>
            <p:nvPr/>
          </p:nvSpPr>
          <p:spPr>
            <a:xfrm>
              <a:off x="-216" y="963088"/>
              <a:ext cx="478314" cy="470201"/>
            </a:xfrm>
            <a:custGeom>
              <a:rect b="b" l="l" r="r" t="t"/>
              <a:pathLst>
                <a:path extrusionOk="0" h="14664" w="14917">
                  <a:moveTo>
                    <a:pt x="3535" y="0"/>
                  </a:moveTo>
                  <a:cubicBezTo>
                    <a:pt x="2774" y="0"/>
                    <a:pt x="2007" y="56"/>
                    <a:pt x="1235" y="174"/>
                  </a:cubicBezTo>
                  <a:cubicBezTo>
                    <a:pt x="824" y="235"/>
                    <a:pt x="412" y="327"/>
                    <a:pt x="1" y="418"/>
                  </a:cubicBezTo>
                  <a:lnTo>
                    <a:pt x="1" y="860"/>
                  </a:lnTo>
                  <a:cubicBezTo>
                    <a:pt x="458" y="753"/>
                    <a:pt x="930" y="662"/>
                    <a:pt x="1387" y="601"/>
                  </a:cubicBezTo>
                  <a:cubicBezTo>
                    <a:pt x="2097" y="500"/>
                    <a:pt x="2799" y="451"/>
                    <a:pt x="3495" y="451"/>
                  </a:cubicBezTo>
                  <a:cubicBezTo>
                    <a:pt x="5535" y="451"/>
                    <a:pt x="7520" y="868"/>
                    <a:pt x="9462" y="1606"/>
                  </a:cubicBezTo>
                  <a:cubicBezTo>
                    <a:pt x="10544" y="2002"/>
                    <a:pt x="11550" y="2520"/>
                    <a:pt x="12403" y="3313"/>
                  </a:cubicBezTo>
                  <a:cubicBezTo>
                    <a:pt x="13454" y="4318"/>
                    <a:pt x="14094" y="6451"/>
                    <a:pt x="13134" y="8082"/>
                  </a:cubicBezTo>
                  <a:cubicBezTo>
                    <a:pt x="12555" y="9057"/>
                    <a:pt x="11824" y="9849"/>
                    <a:pt x="10834" y="10428"/>
                  </a:cubicBezTo>
                  <a:cubicBezTo>
                    <a:pt x="10529" y="10611"/>
                    <a:pt x="10468" y="10839"/>
                    <a:pt x="10529" y="11159"/>
                  </a:cubicBezTo>
                  <a:cubicBezTo>
                    <a:pt x="10605" y="11616"/>
                    <a:pt x="10651" y="12089"/>
                    <a:pt x="10620" y="12561"/>
                  </a:cubicBezTo>
                  <a:cubicBezTo>
                    <a:pt x="10620" y="12696"/>
                    <a:pt x="10595" y="12773"/>
                    <a:pt x="10490" y="12773"/>
                  </a:cubicBezTo>
                  <a:cubicBezTo>
                    <a:pt x="10453" y="12773"/>
                    <a:pt x="10406" y="12764"/>
                    <a:pt x="10346" y="12744"/>
                  </a:cubicBezTo>
                  <a:cubicBezTo>
                    <a:pt x="9645" y="12500"/>
                    <a:pt x="8914" y="12271"/>
                    <a:pt x="8198" y="12028"/>
                  </a:cubicBezTo>
                  <a:cubicBezTo>
                    <a:pt x="8127" y="12006"/>
                    <a:pt x="8060" y="11995"/>
                    <a:pt x="7992" y="11995"/>
                  </a:cubicBezTo>
                  <a:cubicBezTo>
                    <a:pt x="7915" y="11995"/>
                    <a:pt x="7838" y="12010"/>
                    <a:pt x="7756" y="12043"/>
                  </a:cubicBezTo>
                  <a:cubicBezTo>
                    <a:pt x="7070" y="12363"/>
                    <a:pt x="6354" y="12622"/>
                    <a:pt x="5638" y="12850"/>
                  </a:cubicBezTo>
                  <a:cubicBezTo>
                    <a:pt x="3779" y="13460"/>
                    <a:pt x="1905" y="13856"/>
                    <a:pt x="1" y="14039"/>
                  </a:cubicBezTo>
                  <a:lnTo>
                    <a:pt x="1" y="14663"/>
                  </a:lnTo>
                  <a:cubicBezTo>
                    <a:pt x="824" y="14618"/>
                    <a:pt x="1646" y="14542"/>
                    <a:pt x="2469" y="14404"/>
                  </a:cubicBezTo>
                  <a:cubicBezTo>
                    <a:pt x="3795" y="14191"/>
                    <a:pt x="5105" y="13917"/>
                    <a:pt x="6354" y="13429"/>
                  </a:cubicBezTo>
                  <a:cubicBezTo>
                    <a:pt x="6872" y="13262"/>
                    <a:pt x="7375" y="12972"/>
                    <a:pt x="7893" y="12942"/>
                  </a:cubicBezTo>
                  <a:cubicBezTo>
                    <a:pt x="7909" y="12941"/>
                    <a:pt x="7925" y="12941"/>
                    <a:pt x="7941" y="12941"/>
                  </a:cubicBezTo>
                  <a:cubicBezTo>
                    <a:pt x="8429" y="12941"/>
                    <a:pt x="8930" y="13159"/>
                    <a:pt x="9417" y="13277"/>
                  </a:cubicBezTo>
                  <a:cubicBezTo>
                    <a:pt x="9691" y="13338"/>
                    <a:pt x="9980" y="13399"/>
                    <a:pt x="10255" y="13460"/>
                  </a:cubicBezTo>
                  <a:cubicBezTo>
                    <a:pt x="10381" y="13492"/>
                    <a:pt x="10494" y="13509"/>
                    <a:pt x="10594" y="13509"/>
                  </a:cubicBezTo>
                  <a:cubicBezTo>
                    <a:pt x="10961" y="13509"/>
                    <a:pt x="11148" y="13284"/>
                    <a:pt x="11184" y="12805"/>
                  </a:cubicBezTo>
                  <a:cubicBezTo>
                    <a:pt x="11230" y="12393"/>
                    <a:pt x="11184" y="11997"/>
                    <a:pt x="11093" y="11616"/>
                  </a:cubicBezTo>
                  <a:cubicBezTo>
                    <a:pt x="11032" y="11373"/>
                    <a:pt x="11108" y="11266"/>
                    <a:pt x="11306" y="11144"/>
                  </a:cubicBezTo>
                  <a:cubicBezTo>
                    <a:pt x="12388" y="10489"/>
                    <a:pt x="13226" y="9605"/>
                    <a:pt x="13850" y="8462"/>
                  </a:cubicBezTo>
                  <a:cubicBezTo>
                    <a:pt x="14917" y="6497"/>
                    <a:pt x="14201" y="4014"/>
                    <a:pt x="12692" y="2764"/>
                  </a:cubicBezTo>
                  <a:cubicBezTo>
                    <a:pt x="11550" y="1820"/>
                    <a:pt x="10224" y="1256"/>
                    <a:pt x="8838" y="845"/>
                  </a:cubicBezTo>
                  <a:cubicBezTo>
                    <a:pt x="7094" y="310"/>
                    <a:pt x="5329" y="0"/>
                    <a:pt x="353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9"/>
            <p:cNvSpPr/>
            <p:nvPr/>
          </p:nvSpPr>
          <p:spPr>
            <a:xfrm>
              <a:off x="-216" y="1555521"/>
              <a:ext cx="701582" cy="665766"/>
            </a:xfrm>
            <a:custGeom>
              <a:rect b="b" l="l" r="r" t="t"/>
              <a:pathLst>
                <a:path extrusionOk="0" h="20763" w="21880">
                  <a:moveTo>
                    <a:pt x="8489" y="5953"/>
                  </a:moveTo>
                  <a:cubicBezTo>
                    <a:pt x="9481" y="5953"/>
                    <a:pt x="10271" y="6661"/>
                    <a:pt x="10316" y="7706"/>
                  </a:cubicBezTo>
                  <a:cubicBezTo>
                    <a:pt x="10377" y="8864"/>
                    <a:pt x="9508" y="9549"/>
                    <a:pt x="8685" y="9565"/>
                  </a:cubicBezTo>
                  <a:cubicBezTo>
                    <a:pt x="8658" y="9566"/>
                    <a:pt x="8631" y="9566"/>
                    <a:pt x="8604" y="9566"/>
                  </a:cubicBezTo>
                  <a:cubicBezTo>
                    <a:pt x="7648" y="9566"/>
                    <a:pt x="6825" y="8790"/>
                    <a:pt x="6781" y="7812"/>
                  </a:cubicBezTo>
                  <a:cubicBezTo>
                    <a:pt x="6735" y="6837"/>
                    <a:pt x="7482" y="5984"/>
                    <a:pt x="8426" y="5954"/>
                  </a:cubicBezTo>
                  <a:cubicBezTo>
                    <a:pt x="8447" y="5953"/>
                    <a:pt x="8468" y="5953"/>
                    <a:pt x="8489" y="5953"/>
                  </a:cubicBezTo>
                  <a:close/>
                  <a:moveTo>
                    <a:pt x="11116" y="11514"/>
                  </a:moveTo>
                  <a:cubicBezTo>
                    <a:pt x="11235" y="11514"/>
                    <a:pt x="11332" y="11573"/>
                    <a:pt x="11367" y="11713"/>
                  </a:cubicBezTo>
                  <a:cubicBezTo>
                    <a:pt x="11397" y="11865"/>
                    <a:pt x="11336" y="11987"/>
                    <a:pt x="11154" y="12033"/>
                  </a:cubicBezTo>
                  <a:cubicBezTo>
                    <a:pt x="11134" y="12035"/>
                    <a:pt x="11114" y="12036"/>
                    <a:pt x="11094" y="12036"/>
                  </a:cubicBezTo>
                  <a:cubicBezTo>
                    <a:pt x="10978" y="12036"/>
                    <a:pt x="10870" y="11993"/>
                    <a:pt x="10818" y="11850"/>
                  </a:cubicBezTo>
                  <a:cubicBezTo>
                    <a:pt x="10788" y="11698"/>
                    <a:pt x="10849" y="11576"/>
                    <a:pt x="11001" y="11530"/>
                  </a:cubicBezTo>
                  <a:cubicBezTo>
                    <a:pt x="11041" y="11519"/>
                    <a:pt x="11080" y="11514"/>
                    <a:pt x="11116" y="11514"/>
                  </a:cubicBezTo>
                  <a:close/>
                  <a:moveTo>
                    <a:pt x="12668" y="13357"/>
                  </a:moveTo>
                  <a:cubicBezTo>
                    <a:pt x="12767" y="13357"/>
                    <a:pt x="12852" y="13414"/>
                    <a:pt x="12875" y="13541"/>
                  </a:cubicBezTo>
                  <a:cubicBezTo>
                    <a:pt x="12921" y="13709"/>
                    <a:pt x="12860" y="13846"/>
                    <a:pt x="12692" y="13922"/>
                  </a:cubicBezTo>
                  <a:cubicBezTo>
                    <a:pt x="12674" y="13924"/>
                    <a:pt x="12656" y="13925"/>
                    <a:pt x="12639" y="13925"/>
                  </a:cubicBezTo>
                  <a:cubicBezTo>
                    <a:pt x="12512" y="13925"/>
                    <a:pt x="12413" y="13873"/>
                    <a:pt x="12372" y="13739"/>
                  </a:cubicBezTo>
                  <a:cubicBezTo>
                    <a:pt x="12342" y="13572"/>
                    <a:pt x="12388" y="13419"/>
                    <a:pt x="12571" y="13374"/>
                  </a:cubicBezTo>
                  <a:cubicBezTo>
                    <a:pt x="12603" y="13363"/>
                    <a:pt x="12636" y="13357"/>
                    <a:pt x="12668" y="13357"/>
                  </a:cubicBezTo>
                  <a:close/>
                  <a:moveTo>
                    <a:pt x="10268" y="13576"/>
                  </a:moveTo>
                  <a:cubicBezTo>
                    <a:pt x="10347" y="13576"/>
                    <a:pt x="10418" y="13616"/>
                    <a:pt x="10453" y="13709"/>
                  </a:cubicBezTo>
                  <a:cubicBezTo>
                    <a:pt x="10483" y="13831"/>
                    <a:pt x="10453" y="13922"/>
                    <a:pt x="10331" y="13968"/>
                  </a:cubicBezTo>
                  <a:cubicBezTo>
                    <a:pt x="10306" y="13974"/>
                    <a:pt x="10282" y="13977"/>
                    <a:pt x="10259" y="13977"/>
                  </a:cubicBezTo>
                  <a:cubicBezTo>
                    <a:pt x="10169" y="13977"/>
                    <a:pt x="10096" y="13931"/>
                    <a:pt x="10072" y="13846"/>
                  </a:cubicBezTo>
                  <a:cubicBezTo>
                    <a:pt x="10026" y="13739"/>
                    <a:pt x="10072" y="13633"/>
                    <a:pt x="10194" y="13587"/>
                  </a:cubicBezTo>
                  <a:cubicBezTo>
                    <a:pt x="10219" y="13580"/>
                    <a:pt x="10244" y="13576"/>
                    <a:pt x="10268" y="13576"/>
                  </a:cubicBezTo>
                  <a:close/>
                  <a:moveTo>
                    <a:pt x="5321" y="0"/>
                  </a:moveTo>
                  <a:cubicBezTo>
                    <a:pt x="4844" y="0"/>
                    <a:pt x="4366" y="14"/>
                    <a:pt x="3886" y="42"/>
                  </a:cubicBezTo>
                  <a:cubicBezTo>
                    <a:pt x="2850" y="88"/>
                    <a:pt x="1814" y="103"/>
                    <a:pt x="793" y="347"/>
                  </a:cubicBezTo>
                  <a:cubicBezTo>
                    <a:pt x="534" y="408"/>
                    <a:pt x="260" y="484"/>
                    <a:pt x="1" y="560"/>
                  </a:cubicBezTo>
                  <a:lnTo>
                    <a:pt x="1" y="14074"/>
                  </a:lnTo>
                  <a:cubicBezTo>
                    <a:pt x="31" y="14029"/>
                    <a:pt x="62" y="13983"/>
                    <a:pt x="108" y="13937"/>
                  </a:cubicBezTo>
                  <a:cubicBezTo>
                    <a:pt x="717" y="13221"/>
                    <a:pt x="1387" y="12566"/>
                    <a:pt x="2149" y="12018"/>
                  </a:cubicBezTo>
                  <a:cubicBezTo>
                    <a:pt x="2615" y="11689"/>
                    <a:pt x="3117" y="11508"/>
                    <a:pt x="3657" y="11508"/>
                  </a:cubicBezTo>
                  <a:cubicBezTo>
                    <a:pt x="3718" y="11508"/>
                    <a:pt x="3779" y="11510"/>
                    <a:pt x="3840" y="11515"/>
                  </a:cubicBezTo>
                  <a:cubicBezTo>
                    <a:pt x="5151" y="11606"/>
                    <a:pt x="6400" y="11896"/>
                    <a:pt x="7497" y="12658"/>
                  </a:cubicBezTo>
                  <a:cubicBezTo>
                    <a:pt x="8365" y="13267"/>
                    <a:pt x="8518" y="14135"/>
                    <a:pt x="7985" y="15034"/>
                  </a:cubicBezTo>
                  <a:cubicBezTo>
                    <a:pt x="7741" y="15461"/>
                    <a:pt x="7329" y="15644"/>
                    <a:pt x="6903" y="15811"/>
                  </a:cubicBezTo>
                  <a:cubicBezTo>
                    <a:pt x="6354" y="15994"/>
                    <a:pt x="5806" y="16177"/>
                    <a:pt x="5273" y="16360"/>
                  </a:cubicBezTo>
                  <a:cubicBezTo>
                    <a:pt x="4678" y="16558"/>
                    <a:pt x="4099" y="16786"/>
                    <a:pt x="3490" y="16924"/>
                  </a:cubicBezTo>
                  <a:cubicBezTo>
                    <a:pt x="2962" y="17042"/>
                    <a:pt x="2429" y="17122"/>
                    <a:pt x="1893" y="17122"/>
                  </a:cubicBezTo>
                  <a:cubicBezTo>
                    <a:pt x="1532" y="17122"/>
                    <a:pt x="1170" y="17086"/>
                    <a:pt x="808" y="17000"/>
                  </a:cubicBezTo>
                  <a:cubicBezTo>
                    <a:pt x="504" y="16924"/>
                    <a:pt x="245" y="16786"/>
                    <a:pt x="1" y="16604"/>
                  </a:cubicBezTo>
                  <a:lnTo>
                    <a:pt x="1" y="20763"/>
                  </a:lnTo>
                  <a:cubicBezTo>
                    <a:pt x="1524" y="20413"/>
                    <a:pt x="3033" y="19955"/>
                    <a:pt x="4541" y="19544"/>
                  </a:cubicBezTo>
                  <a:cubicBezTo>
                    <a:pt x="6994" y="18889"/>
                    <a:pt x="9417" y="18097"/>
                    <a:pt x="11839" y="17365"/>
                  </a:cubicBezTo>
                  <a:cubicBezTo>
                    <a:pt x="11839" y="17350"/>
                    <a:pt x="11839" y="17350"/>
                    <a:pt x="11839" y="17350"/>
                  </a:cubicBezTo>
                  <a:cubicBezTo>
                    <a:pt x="12875" y="17030"/>
                    <a:pt x="13911" y="16725"/>
                    <a:pt x="14932" y="16375"/>
                  </a:cubicBezTo>
                  <a:cubicBezTo>
                    <a:pt x="15938" y="16025"/>
                    <a:pt x="16943" y="15659"/>
                    <a:pt x="17903" y="15187"/>
                  </a:cubicBezTo>
                  <a:cubicBezTo>
                    <a:pt x="18848" y="14730"/>
                    <a:pt x="19670" y="14120"/>
                    <a:pt x="20371" y="13358"/>
                  </a:cubicBezTo>
                  <a:cubicBezTo>
                    <a:pt x="21484" y="12170"/>
                    <a:pt x="21880" y="10829"/>
                    <a:pt x="21392" y="9245"/>
                  </a:cubicBezTo>
                  <a:cubicBezTo>
                    <a:pt x="20889" y="7630"/>
                    <a:pt x="20051" y="6228"/>
                    <a:pt x="18878" y="5040"/>
                  </a:cubicBezTo>
                  <a:cubicBezTo>
                    <a:pt x="17035" y="3196"/>
                    <a:pt x="14886" y="1840"/>
                    <a:pt x="12388" y="1078"/>
                  </a:cubicBezTo>
                  <a:cubicBezTo>
                    <a:pt x="10075" y="354"/>
                    <a:pt x="7719" y="0"/>
                    <a:pt x="5321"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9"/>
            <p:cNvSpPr/>
            <p:nvPr/>
          </p:nvSpPr>
          <p:spPr>
            <a:xfrm>
              <a:off x="-216" y="1930521"/>
              <a:ext cx="267262" cy="163531"/>
            </a:xfrm>
            <a:custGeom>
              <a:rect b="b" l="l" r="r" t="t"/>
              <a:pathLst>
                <a:path extrusionOk="0" h="5100" w="8335">
                  <a:moveTo>
                    <a:pt x="3696" y="1305"/>
                  </a:moveTo>
                  <a:cubicBezTo>
                    <a:pt x="4150" y="1305"/>
                    <a:pt x="4609" y="1422"/>
                    <a:pt x="5044" y="1694"/>
                  </a:cubicBezTo>
                  <a:cubicBezTo>
                    <a:pt x="5273" y="1831"/>
                    <a:pt x="5257" y="2105"/>
                    <a:pt x="5029" y="2303"/>
                  </a:cubicBezTo>
                  <a:cubicBezTo>
                    <a:pt x="4815" y="2486"/>
                    <a:pt x="4541" y="2501"/>
                    <a:pt x="4297" y="2547"/>
                  </a:cubicBezTo>
                  <a:cubicBezTo>
                    <a:pt x="3627" y="2654"/>
                    <a:pt x="2987" y="2852"/>
                    <a:pt x="2332" y="2989"/>
                  </a:cubicBezTo>
                  <a:cubicBezTo>
                    <a:pt x="2290" y="2998"/>
                    <a:pt x="2251" y="3003"/>
                    <a:pt x="2213" y="3003"/>
                  </a:cubicBezTo>
                  <a:cubicBezTo>
                    <a:pt x="1945" y="3003"/>
                    <a:pt x="1781" y="2776"/>
                    <a:pt x="1875" y="2456"/>
                  </a:cubicBezTo>
                  <a:cubicBezTo>
                    <a:pt x="1982" y="2090"/>
                    <a:pt x="2210" y="1800"/>
                    <a:pt x="2545" y="1618"/>
                  </a:cubicBezTo>
                  <a:cubicBezTo>
                    <a:pt x="2728" y="1526"/>
                    <a:pt x="2911" y="1465"/>
                    <a:pt x="3155" y="1359"/>
                  </a:cubicBezTo>
                  <a:cubicBezTo>
                    <a:pt x="3333" y="1324"/>
                    <a:pt x="3514" y="1305"/>
                    <a:pt x="3696" y="1305"/>
                  </a:cubicBezTo>
                  <a:close/>
                  <a:moveTo>
                    <a:pt x="3737" y="0"/>
                  </a:moveTo>
                  <a:cubicBezTo>
                    <a:pt x="3338" y="0"/>
                    <a:pt x="2951" y="68"/>
                    <a:pt x="2591" y="277"/>
                  </a:cubicBezTo>
                  <a:cubicBezTo>
                    <a:pt x="1753" y="764"/>
                    <a:pt x="1067" y="1420"/>
                    <a:pt x="427" y="2136"/>
                  </a:cubicBezTo>
                  <a:cubicBezTo>
                    <a:pt x="260" y="2334"/>
                    <a:pt x="108" y="2532"/>
                    <a:pt x="1" y="2760"/>
                  </a:cubicBezTo>
                  <a:lnTo>
                    <a:pt x="1" y="4543"/>
                  </a:lnTo>
                  <a:cubicBezTo>
                    <a:pt x="138" y="4650"/>
                    <a:pt x="351" y="4771"/>
                    <a:pt x="626" y="4893"/>
                  </a:cubicBezTo>
                  <a:cubicBezTo>
                    <a:pt x="702" y="4924"/>
                    <a:pt x="793" y="4939"/>
                    <a:pt x="869" y="4954"/>
                  </a:cubicBezTo>
                  <a:cubicBezTo>
                    <a:pt x="1264" y="5057"/>
                    <a:pt x="1662" y="5099"/>
                    <a:pt x="2060" y="5099"/>
                  </a:cubicBezTo>
                  <a:cubicBezTo>
                    <a:pt x="2492" y="5099"/>
                    <a:pt x="2924" y="5049"/>
                    <a:pt x="3353" y="4970"/>
                  </a:cubicBezTo>
                  <a:cubicBezTo>
                    <a:pt x="4084" y="4848"/>
                    <a:pt x="4770" y="4528"/>
                    <a:pt x="5455" y="4330"/>
                  </a:cubicBezTo>
                  <a:cubicBezTo>
                    <a:pt x="5851" y="4208"/>
                    <a:pt x="6232" y="4086"/>
                    <a:pt x="6613" y="3949"/>
                  </a:cubicBezTo>
                  <a:cubicBezTo>
                    <a:pt x="6857" y="3857"/>
                    <a:pt x="7147" y="3812"/>
                    <a:pt x="7360" y="3659"/>
                  </a:cubicBezTo>
                  <a:cubicBezTo>
                    <a:pt x="8304" y="2974"/>
                    <a:pt x="8335" y="1846"/>
                    <a:pt x="7375" y="1145"/>
                  </a:cubicBezTo>
                  <a:cubicBezTo>
                    <a:pt x="6415" y="429"/>
                    <a:pt x="5288" y="140"/>
                    <a:pt x="4115" y="18"/>
                  </a:cubicBezTo>
                  <a:cubicBezTo>
                    <a:pt x="3988" y="7"/>
                    <a:pt x="3862" y="0"/>
                    <a:pt x="37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9"/>
            <p:cNvSpPr/>
            <p:nvPr/>
          </p:nvSpPr>
          <p:spPr>
            <a:xfrm>
              <a:off x="374015" y="1542182"/>
              <a:ext cx="67946" cy="44506"/>
            </a:xfrm>
            <a:custGeom>
              <a:rect b="b" l="l" r="r" t="t"/>
              <a:pathLst>
                <a:path extrusionOk="0" h="1388" w="2119">
                  <a:moveTo>
                    <a:pt x="1144" y="1"/>
                  </a:moveTo>
                  <a:cubicBezTo>
                    <a:pt x="1100" y="1"/>
                    <a:pt x="1054" y="6"/>
                    <a:pt x="1006" y="16"/>
                  </a:cubicBezTo>
                  <a:cubicBezTo>
                    <a:pt x="595" y="108"/>
                    <a:pt x="305" y="367"/>
                    <a:pt x="1" y="702"/>
                  </a:cubicBezTo>
                  <a:cubicBezTo>
                    <a:pt x="732" y="900"/>
                    <a:pt x="1402" y="1129"/>
                    <a:pt x="2118" y="1388"/>
                  </a:cubicBezTo>
                  <a:cubicBezTo>
                    <a:pt x="1951" y="991"/>
                    <a:pt x="1844" y="611"/>
                    <a:pt x="1631" y="291"/>
                  </a:cubicBezTo>
                  <a:cubicBezTo>
                    <a:pt x="1518" y="114"/>
                    <a:pt x="1352" y="1"/>
                    <a:pt x="1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9"/>
            <p:cNvSpPr/>
            <p:nvPr/>
          </p:nvSpPr>
          <p:spPr>
            <a:xfrm>
              <a:off x="308570" y="1467342"/>
              <a:ext cx="192005" cy="145254"/>
            </a:xfrm>
            <a:custGeom>
              <a:rect b="b" l="l" r="r" t="t"/>
              <a:pathLst>
                <a:path extrusionOk="0" h="4530" w="5988">
                  <a:moveTo>
                    <a:pt x="3272" y="0"/>
                  </a:moveTo>
                  <a:cubicBezTo>
                    <a:pt x="3004" y="0"/>
                    <a:pt x="2724" y="72"/>
                    <a:pt x="2438" y="217"/>
                  </a:cubicBezTo>
                  <a:cubicBezTo>
                    <a:pt x="1402" y="751"/>
                    <a:pt x="747" y="1680"/>
                    <a:pt x="0" y="2579"/>
                  </a:cubicBezTo>
                  <a:cubicBezTo>
                    <a:pt x="533" y="2686"/>
                    <a:pt x="1006" y="2777"/>
                    <a:pt x="1478" y="2884"/>
                  </a:cubicBezTo>
                  <a:cubicBezTo>
                    <a:pt x="1508" y="2884"/>
                    <a:pt x="1524" y="2899"/>
                    <a:pt x="1539" y="2899"/>
                  </a:cubicBezTo>
                  <a:cubicBezTo>
                    <a:pt x="1568" y="2910"/>
                    <a:pt x="1594" y="2915"/>
                    <a:pt x="1617" y="2915"/>
                  </a:cubicBezTo>
                  <a:cubicBezTo>
                    <a:pt x="1690" y="2915"/>
                    <a:pt x="1736" y="2865"/>
                    <a:pt x="1783" y="2807"/>
                  </a:cubicBezTo>
                  <a:cubicBezTo>
                    <a:pt x="1996" y="2548"/>
                    <a:pt x="2255" y="2335"/>
                    <a:pt x="2544" y="2183"/>
                  </a:cubicBezTo>
                  <a:cubicBezTo>
                    <a:pt x="2774" y="2071"/>
                    <a:pt x="3011" y="2000"/>
                    <a:pt x="3230" y="2000"/>
                  </a:cubicBezTo>
                  <a:cubicBezTo>
                    <a:pt x="3579" y="2000"/>
                    <a:pt x="3885" y="2178"/>
                    <a:pt x="4053" y="2655"/>
                  </a:cubicBezTo>
                  <a:cubicBezTo>
                    <a:pt x="4129" y="2884"/>
                    <a:pt x="4220" y="3127"/>
                    <a:pt x="4342" y="3356"/>
                  </a:cubicBezTo>
                  <a:cubicBezTo>
                    <a:pt x="4434" y="3539"/>
                    <a:pt x="4434" y="3798"/>
                    <a:pt x="4616" y="3904"/>
                  </a:cubicBezTo>
                  <a:cubicBezTo>
                    <a:pt x="5058" y="4133"/>
                    <a:pt x="5515" y="4316"/>
                    <a:pt x="5988" y="4529"/>
                  </a:cubicBezTo>
                  <a:cubicBezTo>
                    <a:pt x="5972" y="4407"/>
                    <a:pt x="5972" y="4316"/>
                    <a:pt x="5957" y="4209"/>
                  </a:cubicBezTo>
                  <a:cubicBezTo>
                    <a:pt x="5805" y="3539"/>
                    <a:pt x="5637" y="2868"/>
                    <a:pt x="5409" y="2213"/>
                  </a:cubicBezTo>
                  <a:cubicBezTo>
                    <a:pt x="5211" y="1665"/>
                    <a:pt x="4952" y="1147"/>
                    <a:pt x="4571" y="690"/>
                  </a:cubicBezTo>
                  <a:cubicBezTo>
                    <a:pt x="4207" y="237"/>
                    <a:pt x="3760" y="0"/>
                    <a:pt x="327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9"/>
            <p:cNvSpPr/>
            <p:nvPr/>
          </p:nvSpPr>
          <p:spPr>
            <a:xfrm>
              <a:off x="-216" y="1453009"/>
              <a:ext cx="717711" cy="788318"/>
            </a:xfrm>
            <a:custGeom>
              <a:rect b="b" l="l" r="r" t="t"/>
              <a:pathLst>
                <a:path extrusionOk="0" h="24585" w="22383">
                  <a:moveTo>
                    <a:pt x="12815" y="2782"/>
                  </a:moveTo>
                  <a:cubicBezTo>
                    <a:pt x="13023" y="2782"/>
                    <a:pt x="13189" y="2895"/>
                    <a:pt x="13302" y="3072"/>
                  </a:cubicBezTo>
                  <a:cubicBezTo>
                    <a:pt x="13515" y="3392"/>
                    <a:pt x="13622" y="3772"/>
                    <a:pt x="13789" y="4169"/>
                  </a:cubicBezTo>
                  <a:cubicBezTo>
                    <a:pt x="13073" y="3910"/>
                    <a:pt x="12403" y="3681"/>
                    <a:pt x="11672" y="3483"/>
                  </a:cubicBezTo>
                  <a:cubicBezTo>
                    <a:pt x="11976" y="3148"/>
                    <a:pt x="12266" y="2889"/>
                    <a:pt x="12677" y="2797"/>
                  </a:cubicBezTo>
                  <a:cubicBezTo>
                    <a:pt x="12725" y="2787"/>
                    <a:pt x="12771" y="2782"/>
                    <a:pt x="12815" y="2782"/>
                  </a:cubicBezTo>
                  <a:close/>
                  <a:moveTo>
                    <a:pt x="12895" y="447"/>
                  </a:moveTo>
                  <a:cubicBezTo>
                    <a:pt x="13384" y="447"/>
                    <a:pt x="13837" y="684"/>
                    <a:pt x="14201" y="1137"/>
                  </a:cubicBezTo>
                  <a:cubicBezTo>
                    <a:pt x="14566" y="1594"/>
                    <a:pt x="14825" y="2112"/>
                    <a:pt x="15024" y="2660"/>
                  </a:cubicBezTo>
                  <a:cubicBezTo>
                    <a:pt x="15267" y="3315"/>
                    <a:pt x="15435" y="3986"/>
                    <a:pt x="15572" y="4656"/>
                  </a:cubicBezTo>
                  <a:cubicBezTo>
                    <a:pt x="15602" y="4748"/>
                    <a:pt x="15602" y="4839"/>
                    <a:pt x="15602" y="4961"/>
                  </a:cubicBezTo>
                  <a:cubicBezTo>
                    <a:pt x="15145" y="4763"/>
                    <a:pt x="14673" y="4580"/>
                    <a:pt x="14246" y="4336"/>
                  </a:cubicBezTo>
                  <a:cubicBezTo>
                    <a:pt x="14064" y="4245"/>
                    <a:pt x="14064" y="3970"/>
                    <a:pt x="13972" y="3788"/>
                  </a:cubicBezTo>
                  <a:cubicBezTo>
                    <a:pt x="13850" y="3574"/>
                    <a:pt x="13759" y="3331"/>
                    <a:pt x="13683" y="3087"/>
                  </a:cubicBezTo>
                  <a:cubicBezTo>
                    <a:pt x="13515" y="2621"/>
                    <a:pt x="13211" y="2446"/>
                    <a:pt x="12864" y="2446"/>
                  </a:cubicBezTo>
                  <a:cubicBezTo>
                    <a:pt x="12644" y="2446"/>
                    <a:pt x="12406" y="2517"/>
                    <a:pt x="12174" y="2630"/>
                  </a:cubicBezTo>
                  <a:cubicBezTo>
                    <a:pt x="11885" y="2782"/>
                    <a:pt x="11626" y="2980"/>
                    <a:pt x="11413" y="3254"/>
                  </a:cubicBezTo>
                  <a:cubicBezTo>
                    <a:pt x="11355" y="3312"/>
                    <a:pt x="11305" y="3362"/>
                    <a:pt x="11238" y="3362"/>
                  </a:cubicBezTo>
                  <a:cubicBezTo>
                    <a:pt x="11217" y="3362"/>
                    <a:pt x="11194" y="3357"/>
                    <a:pt x="11169" y="3346"/>
                  </a:cubicBezTo>
                  <a:cubicBezTo>
                    <a:pt x="11154" y="3331"/>
                    <a:pt x="11123" y="3331"/>
                    <a:pt x="11108" y="3331"/>
                  </a:cubicBezTo>
                  <a:cubicBezTo>
                    <a:pt x="10636" y="3224"/>
                    <a:pt x="10163" y="3133"/>
                    <a:pt x="9630" y="3011"/>
                  </a:cubicBezTo>
                  <a:cubicBezTo>
                    <a:pt x="10377" y="2127"/>
                    <a:pt x="11032" y="1198"/>
                    <a:pt x="12068" y="664"/>
                  </a:cubicBezTo>
                  <a:cubicBezTo>
                    <a:pt x="12348" y="519"/>
                    <a:pt x="12627" y="447"/>
                    <a:pt x="12895" y="447"/>
                  </a:cubicBezTo>
                  <a:close/>
                  <a:moveTo>
                    <a:pt x="12940" y="0"/>
                  </a:moveTo>
                  <a:cubicBezTo>
                    <a:pt x="12441" y="0"/>
                    <a:pt x="11914" y="175"/>
                    <a:pt x="11382" y="527"/>
                  </a:cubicBezTo>
                  <a:cubicBezTo>
                    <a:pt x="10514" y="1106"/>
                    <a:pt x="9843" y="1898"/>
                    <a:pt x="9295" y="2767"/>
                  </a:cubicBezTo>
                  <a:cubicBezTo>
                    <a:pt x="9221" y="2890"/>
                    <a:pt x="9147" y="2943"/>
                    <a:pt x="9033" y="2943"/>
                  </a:cubicBezTo>
                  <a:cubicBezTo>
                    <a:pt x="9006" y="2943"/>
                    <a:pt x="8977" y="2940"/>
                    <a:pt x="8944" y="2934"/>
                  </a:cubicBezTo>
                  <a:cubicBezTo>
                    <a:pt x="7786" y="2752"/>
                    <a:pt x="6629" y="2706"/>
                    <a:pt x="5455" y="2706"/>
                  </a:cubicBezTo>
                  <a:cubicBezTo>
                    <a:pt x="3612" y="2721"/>
                    <a:pt x="1783" y="2858"/>
                    <a:pt x="1" y="3300"/>
                  </a:cubicBezTo>
                  <a:lnTo>
                    <a:pt x="1" y="3757"/>
                  </a:lnTo>
                  <a:cubicBezTo>
                    <a:pt x="260" y="3681"/>
                    <a:pt x="519" y="3605"/>
                    <a:pt x="793" y="3544"/>
                  </a:cubicBezTo>
                  <a:cubicBezTo>
                    <a:pt x="1814" y="3300"/>
                    <a:pt x="2850" y="3300"/>
                    <a:pt x="3886" y="3239"/>
                  </a:cubicBezTo>
                  <a:cubicBezTo>
                    <a:pt x="4336" y="3215"/>
                    <a:pt x="4785" y="3204"/>
                    <a:pt x="5232" y="3204"/>
                  </a:cubicBezTo>
                  <a:cubicBezTo>
                    <a:pt x="7661" y="3204"/>
                    <a:pt x="10046" y="3555"/>
                    <a:pt x="12388" y="4275"/>
                  </a:cubicBezTo>
                  <a:cubicBezTo>
                    <a:pt x="14886" y="5037"/>
                    <a:pt x="17035" y="6393"/>
                    <a:pt x="18863" y="8237"/>
                  </a:cubicBezTo>
                  <a:cubicBezTo>
                    <a:pt x="20051" y="9425"/>
                    <a:pt x="20889" y="10827"/>
                    <a:pt x="21392" y="12457"/>
                  </a:cubicBezTo>
                  <a:cubicBezTo>
                    <a:pt x="21880" y="14026"/>
                    <a:pt x="21484" y="15367"/>
                    <a:pt x="20371" y="16555"/>
                  </a:cubicBezTo>
                  <a:cubicBezTo>
                    <a:pt x="19655" y="17317"/>
                    <a:pt x="18848" y="17927"/>
                    <a:pt x="17903" y="18399"/>
                  </a:cubicBezTo>
                  <a:cubicBezTo>
                    <a:pt x="16943" y="18856"/>
                    <a:pt x="15938" y="19222"/>
                    <a:pt x="14932" y="19572"/>
                  </a:cubicBezTo>
                  <a:cubicBezTo>
                    <a:pt x="13911" y="19922"/>
                    <a:pt x="12875" y="20227"/>
                    <a:pt x="11839" y="20547"/>
                  </a:cubicBezTo>
                  <a:cubicBezTo>
                    <a:pt x="11839" y="20547"/>
                    <a:pt x="11839" y="20547"/>
                    <a:pt x="11839" y="20562"/>
                  </a:cubicBezTo>
                  <a:cubicBezTo>
                    <a:pt x="9417" y="21294"/>
                    <a:pt x="6994" y="22086"/>
                    <a:pt x="4541" y="22741"/>
                  </a:cubicBezTo>
                  <a:cubicBezTo>
                    <a:pt x="3033" y="23152"/>
                    <a:pt x="1524" y="23610"/>
                    <a:pt x="1" y="23960"/>
                  </a:cubicBezTo>
                  <a:lnTo>
                    <a:pt x="1" y="24585"/>
                  </a:lnTo>
                  <a:cubicBezTo>
                    <a:pt x="290" y="24493"/>
                    <a:pt x="595" y="24417"/>
                    <a:pt x="885" y="24310"/>
                  </a:cubicBezTo>
                  <a:cubicBezTo>
                    <a:pt x="1083" y="24234"/>
                    <a:pt x="1296" y="24173"/>
                    <a:pt x="1509" y="24143"/>
                  </a:cubicBezTo>
                  <a:cubicBezTo>
                    <a:pt x="2439" y="23990"/>
                    <a:pt x="3353" y="23792"/>
                    <a:pt x="4267" y="23549"/>
                  </a:cubicBezTo>
                  <a:cubicBezTo>
                    <a:pt x="5471" y="23229"/>
                    <a:pt x="6659" y="22878"/>
                    <a:pt x="7817" y="22452"/>
                  </a:cubicBezTo>
                  <a:cubicBezTo>
                    <a:pt x="8594" y="22238"/>
                    <a:pt x="9371" y="22010"/>
                    <a:pt x="10148" y="21812"/>
                  </a:cubicBezTo>
                  <a:cubicBezTo>
                    <a:pt x="11870" y="21355"/>
                    <a:pt x="13546" y="20821"/>
                    <a:pt x="15206" y="20181"/>
                  </a:cubicBezTo>
                  <a:cubicBezTo>
                    <a:pt x="16181" y="19801"/>
                    <a:pt x="17141" y="19404"/>
                    <a:pt x="18116" y="18993"/>
                  </a:cubicBezTo>
                  <a:cubicBezTo>
                    <a:pt x="18924" y="18643"/>
                    <a:pt x="19686" y="18247"/>
                    <a:pt x="20356" y="17668"/>
                  </a:cubicBezTo>
                  <a:cubicBezTo>
                    <a:pt x="21849" y="16388"/>
                    <a:pt x="22382" y="14773"/>
                    <a:pt x="22032" y="12884"/>
                  </a:cubicBezTo>
                  <a:cubicBezTo>
                    <a:pt x="21712" y="10994"/>
                    <a:pt x="20722" y="9425"/>
                    <a:pt x="19472" y="8023"/>
                  </a:cubicBezTo>
                  <a:cubicBezTo>
                    <a:pt x="18634" y="7063"/>
                    <a:pt x="17598" y="6332"/>
                    <a:pt x="16578" y="5586"/>
                  </a:cubicBezTo>
                  <a:cubicBezTo>
                    <a:pt x="16501" y="5540"/>
                    <a:pt x="16349" y="5509"/>
                    <a:pt x="16380" y="5387"/>
                  </a:cubicBezTo>
                  <a:cubicBezTo>
                    <a:pt x="16456" y="5037"/>
                    <a:pt x="16303" y="4717"/>
                    <a:pt x="16227" y="4397"/>
                  </a:cubicBezTo>
                  <a:cubicBezTo>
                    <a:pt x="15968" y="3270"/>
                    <a:pt x="15602" y="2203"/>
                    <a:pt x="14963" y="1243"/>
                  </a:cubicBezTo>
                  <a:cubicBezTo>
                    <a:pt x="14416" y="419"/>
                    <a:pt x="13712" y="0"/>
                    <a:pt x="1294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9"/>
            <p:cNvSpPr/>
            <p:nvPr/>
          </p:nvSpPr>
          <p:spPr>
            <a:xfrm>
              <a:off x="-216" y="1924493"/>
              <a:ext cx="273130" cy="180077"/>
            </a:xfrm>
            <a:custGeom>
              <a:rect b="b" l="l" r="r" t="t"/>
              <a:pathLst>
                <a:path extrusionOk="0" h="5616" w="8518">
                  <a:moveTo>
                    <a:pt x="3668" y="1"/>
                  </a:moveTo>
                  <a:cubicBezTo>
                    <a:pt x="3118" y="1"/>
                    <a:pt x="2616" y="182"/>
                    <a:pt x="2164" y="511"/>
                  </a:cubicBezTo>
                  <a:cubicBezTo>
                    <a:pt x="1387" y="1059"/>
                    <a:pt x="717" y="1714"/>
                    <a:pt x="108" y="2430"/>
                  </a:cubicBezTo>
                  <a:cubicBezTo>
                    <a:pt x="62" y="2476"/>
                    <a:pt x="31" y="2522"/>
                    <a:pt x="1" y="2567"/>
                  </a:cubicBezTo>
                  <a:lnTo>
                    <a:pt x="1" y="2948"/>
                  </a:lnTo>
                  <a:cubicBezTo>
                    <a:pt x="108" y="2720"/>
                    <a:pt x="260" y="2522"/>
                    <a:pt x="427" y="2324"/>
                  </a:cubicBezTo>
                  <a:cubicBezTo>
                    <a:pt x="1067" y="1608"/>
                    <a:pt x="1753" y="952"/>
                    <a:pt x="2591" y="465"/>
                  </a:cubicBezTo>
                  <a:cubicBezTo>
                    <a:pt x="2935" y="265"/>
                    <a:pt x="3311" y="195"/>
                    <a:pt x="3690" y="195"/>
                  </a:cubicBezTo>
                  <a:cubicBezTo>
                    <a:pt x="3832" y="195"/>
                    <a:pt x="3974" y="205"/>
                    <a:pt x="4115" y="221"/>
                  </a:cubicBezTo>
                  <a:cubicBezTo>
                    <a:pt x="5288" y="328"/>
                    <a:pt x="6415" y="617"/>
                    <a:pt x="7375" y="1333"/>
                  </a:cubicBezTo>
                  <a:cubicBezTo>
                    <a:pt x="8335" y="2034"/>
                    <a:pt x="8304" y="3162"/>
                    <a:pt x="7375" y="3847"/>
                  </a:cubicBezTo>
                  <a:cubicBezTo>
                    <a:pt x="7147" y="4015"/>
                    <a:pt x="6857" y="4045"/>
                    <a:pt x="6613" y="4137"/>
                  </a:cubicBezTo>
                  <a:cubicBezTo>
                    <a:pt x="6232" y="4274"/>
                    <a:pt x="5851" y="4396"/>
                    <a:pt x="5455" y="4518"/>
                  </a:cubicBezTo>
                  <a:cubicBezTo>
                    <a:pt x="4770" y="4716"/>
                    <a:pt x="4084" y="5036"/>
                    <a:pt x="3353" y="5158"/>
                  </a:cubicBezTo>
                  <a:cubicBezTo>
                    <a:pt x="2924" y="5237"/>
                    <a:pt x="2496" y="5287"/>
                    <a:pt x="2066" y="5287"/>
                  </a:cubicBezTo>
                  <a:cubicBezTo>
                    <a:pt x="1669" y="5287"/>
                    <a:pt x="1271" y="5245"/>
                    <a:pt x="869" y="5142"/>
                  </a:cubicBezTo>
                  <a:cubicBezTo>
                    <a:pt x="793" y="5127"/>
                    <a:pt x="702" y="5112"/>
                    <a:pt x="626" y="5081"/>
                  </a:cubicBezTo>
                  <a:cubicBezTo>
                    <a:pt x="351" y="4959"/>
                    <a:pt x="153" y="4838"/>
                    <a:pt x="1" y="4731"/>
                  </a:cubicBezTo>
                  <a:lnTo>
                    <a:pt x="1" y="5097"/>
                  </a:lnTo>
                  <a:cubicBezTo>
                    <a:pt x="245" y="5279"/>
                    <a:pt x="504" y="5417"/>
                    <a:pt x="808" y="5493"/>
                  </a:cubicBezTo>
                  <a:cubicBezTo>
                    <a:pt x="1170" y="5579"/>
                    <a:pt x="1532" y="5615"/>
                    <a:pt x="1893" y="5615"/>
                  </a:cubicBezTo>
                  <a:cubicBezTo>
                    <a:pt x="2429" y="5615"/>
                    <a:pt x="2962" y="5535"/>
                    <a:pt x="3490" y="5417"/>
                  </a:cubicBezTo>
                  <a:cubicBezTo>
                    <a:pt x="4099" y="5279"/>
                    <a:pt x="4678" y="5051"/>
                    <a:pt x="5273" y="4853"/>
                  </a:cubicBezTo>
                  <a:cubicBezTo>
                    <a:pt x="5806" y="4670"/>
                    <a:pt x="6354" y="4487"/>
                    <a:pt x="6903" y="4304"/>
                  </a:cubicBezTo>
                  <a:cubicBezTo>
                    <a:pt x="7329" y="4137"/>
                    <a:pt x="7741" y="3954"/>
                    <a:pt x="7985" y="3527"/>
                  </a:cubicBezTo>
                  <a:cubicBezTo>
                    <a:pt x="8518" y="2628"/>
                    <a:pt x="8365" y="1760"/>
                    <a:pt x="7497" y="1151"/>
                  </a:cubicBezTo>
                  <a:cubicBezTo>
                    <a:pt x="6400" y="389"/>
                    <a:pt x="5151" y="99"/>
                    <a:pt x="3856" y="8"/>
                  </a:cubicBezTo>
                  <a:cubicBezTo>
                    <a:pt x="3792" y="3"/>
                    <a:pt x="3730" y="1"/>
                    <a:pt x="36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9"/>
            <p:cNvSpPr/>
            <p:nvPr/>
          </p:nvSpPr>
          <p:spPr>
            <a:xfrm>
              <a:off x="345670" y="1924685"/>
              <a:ext cx="19592" cy="16802"/>
            </a:xfrm>
            <a:custGeom>
              <a:rect b="b" l="l" r="r" t="t"/>
              <a:pathLst>
                <a:path extrusionOk="0" h="524" w="611">
                  <a:moveTo>
                    <a:pt x="329" y="1"/>
                  </a:moveTo>
                  <a:cubicBezTo>
                    <a:pt x="293" y="1"/>
                    <a:pt x="254" y="6"/>
                    <a:pt x="214" y="17"/>
                  </a:cubicBezTo>
                  <a:cubicBezTo>
                    <a:pt x="62" y="63"/>
                    <a:pt x="1" y="169"/>
                    <a:pt x="31" y="337"/>
                  </a:cubicBezTo>
                  <a:cubicBezTo>
                    <a:pt x="83" y="480"/>
                    <a:pt x="191" y="523"/>
                    <a:pt x="316" y="523"/>
                  </a:cubicBezTo>
                  <a:cubicBezTo>
                    <a:pt x="338" y="523"/>
                    <a:pt x="360" y="522"/>
                    <a:pt x="382" y="520"/>
                  </a:cubicBezTo>
                  <a:cubicBezTo>
                    <a:pt x="534" y="474"/>
                    <a:pt x="610" y="352"/>
                    <a:pt x="580" y="200"/>
                  </a:cubicBezTo>
                  <a:cubicBezTo>
                    <a:pt x="545" y="60"/>
                    <a:pt x="448" y="1"/>
                    <a:pt x="32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9"/>
            <p:cNvSpPr/>
            <p:nvPr/>
          </p:nvSpPr>
          <p:spPr>
            <a:xfrm>
              <a:off x="395499" y="1983781"/>
              <a:ext cx="18598" cy="18245"/>
            </a:xfrm>
            <a:custGeom>
              <a:rect b="b" l="l" r="r" t="t"/>
              <a:pathLst>
                <a:path extrusionOk="0" h="569" w="580">
                  <a:moveTo>
                    <a:pt x="327" y="1"/>
                  </a:moveTo>
                  <a:cubicBezTo>
                    <a:pt x="295" y="1"/>
                    <a:pt x="262" y="7"/>
                    <a:pt x="230" y="18"/>
                  </a:cubicBezTo>
                  <a:cubicBezTo>
                    <a:pt x="47" y="63"/>
                    <a:pt x="1" y="216"/>
                    <a:pt x="31" y="383"/>
                  </a:cubicBezTo>
                  <a:cubicBezTo>
                    <a:pt x="72" y="517"/>
                    <a:pt x="171" y="569"/>
                    <a:pt x="298" y="569"/>
                  </a:cubicBezTo>
                  <a:cubicBezTo>
                    <a:pt x="315" y="569"/>
                    <a:pt x="333" y="568"/>
                    <a:pt x="351" y="566"/>
                  </a:cubicBezTo>
                  <a:cubicBezTo>
                    <a:pt x="519" y="490"/>
                    <a:pt x="580" y="353"/>
                    <a:pt x="534" y="185"/>
                  </a:cubicBezTo>
                  <a:cubicBezTo>
                    <a:pt x="511" y="58"/>
                    <a:pt x="426" y="1"/>
                    <a:pt x="32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9"/>
            <p:cNvSpPr/>
            <p:nvPr/>
          </p:nvSpPr>
          <p:spPr>
            <a:xfrm>
              <a:off x="321268" y="1990803"/>
              <a:ext cx="14686" cy="12698"/>
            </a:xfrm>
            <a:custGeom>
              <a:rect b="b" l="l" r="r" t="t"/>
              <a:pathLst>
                <a:path extrusionOk="0" h="396" w="458">
                  <a:moveTo>
                    <a:pt x="242" y="1"/>
                  </a:moveTo>
                  <a:cubicBezTo>
                    <a:pt x="218" y="1"/>
                    <a:pt x="193" y="5"/>
                    <a:pt x="168" y="12"/>
                  </a:cubicBezTo>
                  <a:cubicBezTo>
                    <a:pt x="46" y="58"/>
                    <a:pt x="0" y="164"/>
                    <a:pt x="46" y="271"/>
                  </a:cubicBezTo>
                  <a:cubicBezTo>
                    <a:pt x="68" y="350"/>
                    <a:pt x="132" y="395"/>
                    <a:pt x="213" y="395"/>
                  </a:cubicBezTo>
                  <a:cubicBezTo>
                    <a:pt x="242" y="395"/>
                    <a:pt x="273" y="390"/>
                    <a:pt x="305" y="378"/>
                  </a:cubicBezTo>
                  <a:cubicBezTo>
                    <a:pt x="412" y="347"/>
                    <a:pt x="457" y="256"/>
                    <a:pt x="412" y="134"/>
                  </a:cubicBezTo>
                  <a:cubicBezTo>
                    <a:pt x="388" y="41"/>
                    <a:pt x="320" y="1"/>
                    <a:pt x="24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9"/>
            <p:cNvSpPr/>
            <p:nvPr/>
          </p:nvSpPr>
          <p:spPr>
            <a:xfrm>
              <a:off x="219654" y="1753458"/>
              <a:ext cx="106039" cy="102704"/>
            </a:xfrm>
            <a:custGeom>
              <a:rect b="b" l="l" r="r" t="t"/>
              <a:pathLst>
                <a:path extrusionOk="0" h="3203" w="3307">
                  <a:moveTo>
                    <a:pt x="1657" y="403"/>
                  </a:moveTo>
                  <a:cubicBezTo>
                    <a:pt x="1801" y="403"/>
                    <a:pt x="1945" y="427"/>
                    <a:pt x="2072" y="466"/>
                  </a:cubicBezTo>
                  <a:cubicBezTo>
                    <a:pt x="2849" y="664"/>
                    <a:pt x="3047" y="1685"/>
                    <a:pt x="2605" y="2295"/>
                  </a:cubicBezTo>
                  <a:cubicBezTo>
                    <a:pt x="2361" y="2625"/>
                    <a:pt x="2047" y="2798"/>
                    <a:pt x="1672" y="2798"/>
                  </a:cubicBezTo>
                  <a:cubicBezTo>
                    <a:pt x="1581" y="2798"/>
                    <a:pt x="1485" y="2788"/>
                    <a:pt x="1387" y="2767"/>
                  </a:cubicBezTo>
                  <a:cubicBezTo>
                    <a:pt x="853" y="2645"/>
                    <a:pt x="503" y="2218"/>
                    <a:pt x="472" y="1685"/>
                  </a:cubicBezTo>
                  <a:cubicBezTo>
                    <a:pt x="457" y="1152"/>
                    <a:pt x="792" y="649"/>
                    <a:pt x="1280" y="466"/>
                  </a:cubicBezTo>
                  <a:cubicBezTo>
                    <a:pt x="1396" y="423"/>
                    <a:pt x="1527" y="403"/>
                    <a:pt x="1657" y="403"/>
                  </a:cubicBezTo>
                  <a:close/>
                  <a:moveTo>
                    <a:pt x="1636" y="1"/>
                  </a:moveTo>
                  <a:cubicBezTo>
                    <a:pt x="1492" y="1"/>
                    <a:pt x="1346" y="23"/>
                    <a:pt x="1204" y="70"/>
                  </a:cubicBezTo>
                  <a:cubicBezTo>
                    <a:pt x="427" y="314"/>
                    <a:pt x="0" y="1106"/>
                    <a:pt x="168" y="1914"/>
                  </a:cubicBezTo>
                  <a:cubicBezTo>
                    <a:pt x="324" y="2611"/>
                    <a:pt x="1040" y="3202"/>
                    <a:pt x="1717" y="3202"/>
                  </a:cubicBezTo>
                  <a:cubicBezTo>
                    <a:pt x="1764" y="3202"/>
                    <a:pt x="1812" y="3200"/>
                    <a:pt x="1859" y="3194"/>
                  </a:cubicBezTo>
                  <a:cubicBezTo>
                    <a:pt x="2468" y="3117"/>
                    <a:pt x="2925" y="2797"/>
                    <a:pt x="3154" y="2203"/>
                  </a:cubicBezTo>
                  <a:cubicBezTo>
                    <a:pt x="3291" y="1807"/>
                    <a:pt x="3306" y="1380"/>
                    <a:pt x="3123" y="1000"/>
                  </a:cubicBezTo>
                  <a:cubicBezTo>
                    <a:pt x="3062" y="832"/>
                    <a:pt x="2956" y="695"/>
                    <a:pt x="2849" y="558"/>
                  </a:cubicBezTo>
                  <a:cubicBezTo>
                    <a:pt x="2537" y="222"/>
                    <a:pt x="2092" y="1"/>
                    <a:pt x="1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9"/>
            <p:cNvSpPr/>
            <p:nvPr/>
          </p:nvSpPr>
          <p:spPr>
            <a:xfrm>
              <a:off x="215742" y="1746372"/>
              <a:ext cx="116781" cy="115915"/>
            </a:xfrm>
            <a:custGeom>
              <a:rect b="b" l="l" r="r" t="t"/>
              <a:pathLst>
                <a:path extrusionOk="0" h="3615" w="3642">
                  <a:moveTo>
                    <a:pt x="1758" y="222"/>
                  </a:moveTo>
                  <a:cubicBezTo>
                    <a:pt x="2214" y="222"/>
                    <a:pt x="2659" y="443"/>
                    <a:pt x="2971" y="779"/>
                  </a:cubicBezTo>
                  <a:cubicBezTo>
                    <a:pt x="3078" y="916"/>
                    <a:pt x="3184" y="1053"/>
                    <a:pt x="3245" y="1221"/>
                  </a:cubicBezTo>
                  <a:cubicBezTo>
                    <a:pt x="3428" y="1601"/>
                    <a:pt x="3413" y="2043"/>
                    <a:pt x="3276" y="2424"/>
                  </a:cubicBezTo>
                  <a:cubicBezTo>
                    <a:pt x="3047" y="3018"/>
                    <a:pt x="2590" y="3338"/>
                    <a:pt x="1981" y="3415"/>
                  </a:cubicBezTo>
                  <a:cubicBezTo>
                    <a:pt x="1934" y="3421"/>
                    <a:pt x="1886" y="3423"/>
                    <a:pt x="1839" y="3423"/>
                  </a:cubicBezTo>
                  <a:cubicBezTo>
                    <a:pt x="1162" y="3423"/>
                    <a:pt x="446" y="2832"/>
                    <a:pt x="290" y="2135"/>
                  </a:cubicBezTo>
                  <a:cubicBezTo>
                    <a:pt x="122" y="1327"/>
                    <a:pt x="549" y="535"/>
                    <a:pt x="1326" y="291"/>
                  </a:cubicBezTo>
                  <a:cubicBezTo>
                    <a:pt x="1468" y="244"/>
                    <a:pt x="1614" y="222"/>
                    <a:pt x="1758" y="222"/>
                  </a:cubicBezTo>
                  <a:close/>
                  <a:moveTo>
                    <a:pt x="1754" y="1"/>
                  </a:moveTo>
                  <a:cubicBezTo>
                    <a:pt x="1733" y="1"/>
                    <a:pt x="1712" y="1"/>
                    <a:pt x="1691" y="2"/>
                  </a:cubicBezTo>
                  <a:cubicBezTo>
                    <a:pt x="731" y="32"/>
                    <a:pt x="0" y="885"/>
                    <a:pt x="46" y="1860"/>
                  </a:cubicBezTo>
                  <a:cubicBezTo>
                    <a:pt x="90" y="2838"/>
                    <a:pt x="898" y="3614"/>
                    <a:pt x="1868" y="3614"/>
                  </a:cubicBezTo>
                  <a:cubicBezTo>
                    <a:pt x="1895" y="3614"/>
                    <a:pt x="1923" y="3614"/>
                    <a:pt x="1950" y="3613"/>
                  </a:cubicBezTo>
                  <a:cubicBezTo>
                    <a:pt x="2773" y="3597"/>
                    <a:pt x="3642" y="2912"/>
                    <a:pt x="3581" y="1754"/>
                  </a:cubicBezTo>
                  <a:cubicBezTo>
                    <a:pt x="3536" y="709"/>
                    <a:pt x="2746" y="1"/>
                    <a:pt x="175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9"/>
            <p:cNvSpPr/>
            <p:nvPr/>
          </p:nvSpPr>
          <p:spPr>
            <a:xfrm>
              <a:off x="234308" y="1766060"/>
              <a:ext cx="83080" cy="76956"/>
            </a:xfrm>
            <a:custGeom>
              <a:rect b="b" l="l" r="r" t="t"/>
              <a:pathLst>
                <a:path extrusionOk="0" h="2400" w="2591">
                  <a:moveTo>
                    <a:pt x="1179" y="0"/>
                  </a:moveTo>
                  <a:cubicBezTo>
                    <a:pt x="1055" y="0"/>
                    <a:pt x="933" y="17"/>
                    <a:pt x="823" y="58"/>
                  </a:cubicBezTo>
                  <a:cubicBezTo>
                    <a:pt x="335" y="256"/>
                    <a:pt x="0" y="759"/>
                    <a:pt x="15" y="1292"/>
                  </a:cubicBezTo>
                  <a:cubicBezTo>
                    <a:pt x="46" y="1825"/>
                    <a:pt x="396" y="2252"/>
                    <a:pt x="930" y="2374"/>
                  </a:cubicBezTo>
                  <a:cubicBezTo>
                    <a:pt x="1023" y="2391"/>
                    <a:pt x="1114" y="2400"/>
                    <a:pt x="1201" y="2400"/>
                  </a:cubicBezTo>
                  <a:cubicBezTo>
                    <a:pt x="1582" y="2400"/>
                    <a:pt x="1900" y="2236"/>
                    <a:pt x="2148" y="1902"/>
                  </a:cubicBezTo>
                  <a:cubicBezTo>
                    <a:pt x="2590" y="1292"/>
                    <a:pt x="2392" y="271"/>
                    <a:pt x="1615" y="58"/>
                  </a:cubicBezTo>
                  <a:cubicBezTo>
                    <a:pt x="1481" y="25"/>
                    <a:pt x="1329" y="0"/>
                    <a:pt x="11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9"/>
            <p:cNvSpPr/>
            <p:nvPr/>
          </p:nvSpPr>
          <p:spPr>
            <a:xfrm>
              <a:off x="56892" y="1972174"/>
              <a:ext cx="111971" cy="54639"/>
            </a:xfrm>
            <a:custGeom>
              <a:rect b="b" l="l" r="r" t="t"/>
              <a:pathLst>
                <a:path extrusionOk="0" h="1704" w="3492">
                  <a:moveTo>
                    <a:pt x="1881" y="0"/>
                  </a:moveTo>
                  <a:cubicBezTo>
                    <a:pt x="1710" y="0"/>
                    <a:pt x="1541" y="16"/>
                    <a:pt x="1374" y="44"/>
                  </a:cubicBezTo>
                  <a:cubicBezTo>
                    <a:pt x="1130" y="166"/>
                    <a:pt x="932" y="227"/>
                    <a:pt x="764" y="319"/>
                  </a:cubicBezTo>
                  <a:cubicBezTo>
                    <a:pt x="429" y="501"/>
                    <a:pt x="201" y="791"/>
                    <a:pt x="94" y="1157"/>
                  </a:cubicBezTo>
                  <a:cubicBezTo>
                    <a:pt x="0" y="1477"/>
                    <a:pt x="164" y="1704"/>
                    <a:pt x="432" y="1704"/>
                  </a:cubicBezTo>
                  <a:cubicBezTo>
                    <a:pt x="470" y="1704"/>
                    <a:pt x="509" y="1699"/>
                    <a:pt x="551" y="1690"/>
                  </a:cubicBezTo>
                  <a:cubicBezTo>
                    <a:pt x="1206" y="1553"/>
                    <a:pt x="1846" y="1355"/>
                    <a:pt x="2516" y="1248"/>
                  </a:cubicBezTo>
                  <a:cubicBezTo>
                    <a:pt x="2760" y="1202"/>
                    <a:pt x="3034" y="1187"/>
                    <a:pt x="3248" y="1004"/>
                  </a:cubicBezTo>
                  <a:cubicBezTo>
                    <a:pt x="3476" y="791"/>
                    <a:pt x="3492" y="532"/>
                    <a:pt x="3263" y="395"/>
                  </a:cubicBezTo>
                  <a:cubicBezTo>
                    <a:pt x="2817" y="116"/>
                    <a:pt x="2346" y="0"/>
                    <a:pt x="188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9"/>
            <p:cNvSpPr/>
            <p:nvPr/>
          </p:nvSpPr>
          <p:spPr>
            <a:xfrm>
              <a:off x="91651" y="2389051"/>
              <a:ext cx="45949" cy="38157"/>
            </a:xfrm>
            <a:custGeom>
              <a:rect b="b" l="l" r="r" t="t"/>
              <a:pathLst>
                <a:path extrusionOk="0" h="1190" w="1433">
                  <a:moveTo>
                    <a:pt x="829" y="1"/>
                  </a:moveTo>
                  <a:cubicBezTo>
                    <a:pt x="560" y="1"/>
                    <a:pt x="233" y="154"/>
                    <a:pt x="137" y="344"/>
                  </a:cubicBezTo>
                  <a:cubicBezTo>
                    <a:pt x="0" y="649"/>
                    <a:pt x="92" y="1015"/>
                    <a:pt x="351" y="1121"/>
                  </a:cubicBezTo>
                  <a:cubicBezTo>
                    <a:pt x="448" y="1168"/>
                    <a:pt x="550" y="1190"/>
                    <a:pt x="652" y="1190"/>
                  </a:cubicBezTo>
                  <a:cubicBezTo>
                    <a:pt x="917" y="1190"/>
                    <a:pt x="1174" y="1040"/>
                    <a:pt x="1295" y="786"/>
                  </a:cubicBezTo>
                  <a:cubicBezTo>
                    <a:pt x="1432" y="497"/>
                    <a:pt x="1326" y="162"/>
                    <a:pt x="1036" y="40"/>
                  </a:cubicBezTo>
                  <a:cubicBezTo>
                    <a:pt x="976" y="13"/>
                    <a:pt x="905" y="1"/>
                    <a:pt x="8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9"/>
            <p:cNvSpPr/>
            <p:nvPr/>
          </p:nvSpPr>
          <p:spPr>
            <a:xfrm>
              <a:off x="12514" y="2313057"/>
              <a:ext cx="67433" cy="58743"/>
            </a:xfrm>
            <a:custGeom>
              <a:rect b="b" l="l" r="r" t="t"/>
              <a:pathLst>
                <a:path extrusionOk="0" h="1832" w="2103">
                  <a:moveTo>
                    <a:pt x="923" y="1"/>
                  </a:moveTo>
                  <a:cubicBezTo>
                    <a:pt x="639" y="1"/>
                    <a:pt x="371" y="117"/>
                    <a:pt x="244" y="338"/>
                  </a:cubicBezTo>
                  <a:cubicBezTo>
                    <a:pt x="0" y="764"/>
                    <a:pt x="305" y="1526"/>
                    <a:pt x="792" y="1724"/>
                  </a:cubicBezTo>
                  <a:lnTo>
                    <a:pt x="929" y="1770"/>
                  </a:lnTo>
                  <a:cubicBezTo>
                    <a:pt x="1045" y="1811"/>
                    <a:pt x="1155" y="1832"/>
                    <a:pt x="1259" y="1832"/>
                  </a:cubicBezTo>
                  <a:cubicBezTo>
                    <a:pt x="1500" y="1832"/>
                    <a:pt x="1713" y="1723"/>
                    <a:pt x="1905" y="1511"/>
                  </a:cubicBezTo>
                  <a:cubicBezTo>
                    <a:pt x="2103" y="1282"/>
                    <a:pt x="2087" y="1008"/>
                    <a:pt x="1889" y="642"/>
                  </a:cubicBezTo>
                  <a:cubicBezTo>
                    <a:pt x="1798" y="490"/>
                    <a:pt x="1706" y="353"/>
                    <a:pt x="1569" y="231"/>
                  </a:cubicBezTo>
                  <a:cubicBezTo>
                    <a:pt x="1387" y="75"/>
                    <a:pt x="1150" y="1"/>
                    <a:pt x="9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9"/>
            <p:cNvSpPr/>
            <p:nvPr/>
          </p:nvSpPr>
          <p:spPr>
            <a:xfrm>
              <a:off x="-216" y="2385908"/>
              <a:ext cx="65990" cy="41556"/>
            </a:xfrm>
            <a:custGeom>
              <a:rect b="b" l="l" r="r" t="t"/>
              <a:pathLst>
                <a:path extrusionOk="0" h="1296" w="2058">
                  <a:moveTo>
                    <a:pt x="1" y="1"/>
                  </a:moveTo>
                  <a:lnTo>
                    <a:pt x="1" y="320"/>
                  </a:lnTo>
                  <a:cubicBezTo>
                    <a:pt x="229" y="336"/>
                    <a:pt x="443" y="397"/>
                    <a:pt x="656" y="503"/>
                  </a:cubicBezTo>
                  <a:cubicBezTo>
                    <a:pt x="1113" y="656"/>
                    <a:pt x="1418" y="945"/>
                    <a:pt x="1631" y="1296"/>
                  </a:cubicBezTo>
                  <a:lnTo>
                    <a:pt x="2058" y="1296"/>
                  </a:lnTo>
                  <a:cubicBezTo>
                    <a:pt x="1677" y="640"/>
                    <a:pt x="1144" y="153"/>
                    <a:pt x="351" y="31"/>
                  </a:cubicBezTo>
                  <a:cubicBezTo>
                    <a:pt x="229" y="16"/>
                    <a:pt x="123" y="1"/>
                    <a:pt x="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9"/>
            <p:cNvSpPr/>
            <p:nvPr/>
          </p:nvSpPr>
          <p:spPr>
            <a:xfrm>
              <a:off x="1740" y="2301353"/>
              <a:ext cx="94816" cy="82343"/>
            </a:xfrm>
            <a:custGeom>
              <a:rect b="b" l="l" r="r" t="t"/>
              <a:pathLst>
                <a:path extrusionOk="0" h="2568" w="2957">
                  <a:moveTo>
                    <a:pt x="1259" y="366"/>
                  </a:moveTo>
                  <a:cubicBezTo>
                    <a:pt x="1486" y="366"/>
                    <a:pt x="1723" y="440"/>
                    <a:pt x="1905" y="596"/>
                  </a:cubicBezTo>
                  <a:cubicBezTo>
                    <a:pt x="2042" y="718"/>
                    <a:pt x="2134" y="855"/>
                    <a:pt x="2225" y="1007"/>
                  </a:cubicBezTo>
                  <a:cubicBezTo>
                    <a:pt x="2423" y="1373"/>
                    <a:pt x="2439" y="1647"/>
                    <a:pt x="2241" y="1876"/>
                  </a:cubicBezTo>
                  <a:cubicBezTo>
                    <a:pt x="2049" y="2088"/>
                    <a:pt x="1836" y="2197"/>
                    <a:pt x="1595" y="2197"/>
                  </a:cubicBezTo>
                  <a:cubicBezTo>
                    <a:pt x="1491" y="2197"/>
                    <a:pt x="1381" y="2176"/>
                    <a:pt x="1265" y="2135"/>
                  </a:cubicBezTo>
                  <a:lnTo>
                    <a:pt x="1128" y="2089"/>
                  </a:lnTo>
                  <a:cubicBezTo>
                    <a:pt x="641" y="1891"/>
                    <a:pt x="336" y="1129"/>
                    <a:pt x="580" y="703"/>
                  </a:cubicBezTo>
                  <a:cubicBezTo>
                    <a:pt x="707" y="482"/>
                    <a:pt x="975" y="366"/>
                    <a:pt x="1259" y="366"/>
                  </a:cubicBezTo>
                  <a:close/>
                  <a:moveTo>
                    <a:pt x="1262" y="0"/>
                  </a:moveTo>
                  <a:cubicBezTo>
                    <a:pt x="828" y="0"/>
                    <a:pt x="509" y="223"/>
                    <a:pt x="290" y="703"/>
                  </a:cubicBezTo>
                  <a:cubicBezTo>
                    <a:pt x="1" y="1327"/>
                    <a:pt x="336" y="2211"/>
                    <a:pt x="885" y="2439"/>
                  </a:cubicBezTo>
                  <a:cubicBezTo>
                    <a:pt x="1098" y="2527"/>
                    <a:pt x="1301" y="2567"/>
                    <a:pt x="1489" y="2567"/>
                  </a:cubicBezTo>
                  <a:cubicBezTo>
                    <a:pt x="2052" y="2567"/>
                    <a:pt x="2488" y="2210"/>
                    <a:pt x="2728" y="1708"/>
                  </a:cubicBezTo>
                  <a:cubicBezTo>
                    <a:pt x="2957" y="1205"/>
                    <a:pt x="2530" y="352"/>
                    <a:pt x="1936" y="139"/>
                  </a:cubicBezTo>
                  <a:cubicBezTo>
                    <a:pt x="1686" y="47"/>
                    <a:pt x="1462" y="0"/>
                    <a:pt x="126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9"/>
            <p:cNvSpPr/>
            <p:nvPr/>
          </p:nvSpPr>
          <p:spPr>
            <a:xfrm>
              <a:off x="79915" y="2379367"/>
              <a:ext cx="72339" cy="48097"/>
            </a:xfrm>
            <a:custGeom>
              <a:rect b="b" l="l" r="r" t="t"/>
              <a:pathLst>
                <a:path extrusionOk="0" h="1500" w="2256">
                  <a:moveTo>
                    <a:pt x="1194" y="303"/>
                  </a:moveTo>
                  <a:cubicBezTo>
                    <a:pt x="1270" y="303"/>
                    <a:pt x="1342" y="315"/>
                    <a:pt x="1402" y="342"/>
                  </a:cubicBezTo>
                  <a:cubicBezTo>
                    <a:pt x="1692" y="464"/>
                    <a:pt x="1798" y="799"/>
                    <a:pt x="1661" y="1103"/>
                  </a:cubicBezTo>
                  <a:cubicBezTo>
                    <a:pt x="1540" y="1345"/>
                    <a:pt x="1285" y="1492"/>
                    <a:pt x="1020" y="1492"/>
                  </a:cubicBezTo>
                  <a:cubicBezTo>
                    <a:pt x="918" y="1492"/>
                    <a:pt x="814" y="1470"/>
                    <a:pt x="717" y="1423"/>
                  </a:cubicBezTo>
                  <a:cubicBezTo>
                    <a:pt x="473" y="1317"/>
                    <a:pt x="366" y="951"/>
                    <a:pt x="503" y="646"/>
                  </a:cubicBezTo>
                  <a:cubicBezTo>
                    <a:pt x="587" y="456"/>
                    <a:pt x="921" y="303"/>
                    <a:pt x="1194" y="303"/>
                  </a:cubicBezTo>
                  <a:close/>
                  <a:moveTo>
                    <a:pt x="1066" y="0"/>
                  </a:moveTo>
                  <a:cubicBezTo>
                    <a:pt x="666" y="0"/>
                    <a:pt x="345" y="188"/>
                    <a:pt x="153" y="616"/>
                  </a:cubicBezTo>
                  <a:cubicBezTo>
                    <a:pt x="1" y="951"/>
                    <a:pt x="1" y="1256"/>
                    <a:pt x="92" y="1500"/>
                  </a:cubicBezTo>
                  <a:lnTo>
                    <a:pt x="1966" y="1500"/>
                  </a:lnTo>
                  <a:cubicBezTo>
                    <a:pt x="1996" y="1454"/>
                    <a:pt x="2012" y="1423"/>
                    <a:pt x="2042" y="1378"/>
                  </a:cubicBezTo>
                  <a:cubicBezTo>
                    <a:pt x="2256" y="875"/>
                    <a:pt x="2073" y="250"/>
                    <a:pt x="1616" y="98"/>
                  </a:cubicBezTo>
                  <a:cubicBezTo>
                    <a:pt x="1420" y="34"/>
                    <a:pt x="1236" y="0"/>
                    <a:pt x="106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9"/>
            <p:cNvSpPr/>
            <p:nvPr/>
          </p:nvSpPr>
          <p:spPr>
            <a:xfrm>
              <a:off x="-216" y="3084348"/>
              <a:ext cx="216471" cy="189953"/>
            </a:xfrm>
            <a:custGeom>
              <a:rect b="b" l="l" r="r" t="t"/>
              <a:pathLst>
                <a:path extrusionOk="0" h="5924" w="6751">
                  <a:moveTo>
                    <a:pt x="5721" y="1"/>
                  </a:moveTo>
                  <a:cubicBezTo>
                    <a:pt x="5683" y="1"/>
                    <a:pt x="5637" y="15"/>
                    <a:pt x="5577" y="36"/>
                  </a:cubicBezTo>
                  <a:cubicBezTo>
                    <a:pt x="4800" y="311"/>
                    <a:pt x="4038" y="615"/>
                    <a:pt x="3292" y="935"/>
                  </a:cubicBezTo>
                  <a:cubicBezTo>
                    <a:pt x="2149" y="1438"/>
                    <a:pt x="1052" y="2002"/>
                    <a:pt x="1" y="2657"/>
                  </a:cubicBezTo>
                  <a:lnTo>
                    <a:pt x="1" y="5658"/>
                  </a:lnTo>
                  <a:cubicBezTo>
                    <a:pt x="540" y="5835"/>
                    <a:pt x="1111" y="5924"/>
                    <a:pt x="1659" y="5924"/>
                  </a:cubicBezTo>
                  <a:cubicBezTo>
                    <a:pt x="2102" y="5924"/>
                    <a:pt x="2529" y="5866"/>
                    <a:pt x="2911" y="5750"/>
                  </a:cubicBezTo>
                  <a:cubicBezTo>
                    <a:pt x="4846" y="5247"/>
                    <a:pt x="6750" y="2809"/>
                    <a:pt x="5867" y="173"/>
                  </a:cubicBezTo>
                  <a:cubicBezTo>
                    <a:pt x="5828" y="46"/>
                    <a:pt x="5788" y="1"/>
                    <a:pt x="5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9"/>
            <p:cNvSpPr/>
            <p:nvPr/>
          </p:nvSpPr>
          <p:spPr>
            <a:xfrm>
              <a:off x="623673" y="2954036"/>
              <a:ext cx="117903" cy="77213"/>
            </a:xfrm>
            <a:custGeom>
              <a:rect b="b" l="l" r="r" t="t"/>
              <a:pathLst>
                <a:path extrusionOk="0" h="2408" w="3677">
                  <a:moveTo>
                    <a:pt x="2276" y="1"/>
                  </a:moveTo>
                  <a:cubicBezTo>
                    <a:pt x="2141" y="1"/>
                    <a:pt x="1997" y="41"/>
                    <a:pt x="1844" y="124"/>
                  </a:cubicBezTo>
                  <a:cubicBezTo>
                    <a:pt x="1067" y="505"/>
                    <a:pt x="503" y="1114"/>
                    <a:pt x="0" y="1830"/>
                  </a:cubicBezTo>
                  <a:cubicBezTo>
                    <a:pt x="259" y="1845"/>
                    <a:pt x="488" y="1876"/>
                    <a:pt x="716" y="1906"/>
                  </a:cubicBezTo>
                  <a:cubicBezTo>
                    <a:pt x="1630" y="2013"/>
                    <a:pt x="2529" y="2150"/>
                    <a:pt x="3428" y="2348"/>
                  </a:cubicBezTo>
                  <a:cubicBezTo>
                    <a:pt x="3469" y="2365"/>
                    <a:pt x="3551" y="2408"/>
                    <a:pt x="3605" y="2408"/>
                  </a:cubicBezTo>
                  <a:cubicBezTo>
                    <a:pt x="3651" y="2408"/>
                    <a:pt x="3677" y="2377"/>
                    <a:pt x="3642" y="2272"/>
                  </a:cubicBezTo>
                  <a:cubicBezTo>
                    <a:pt x="3459" y="1617"/>
                    <a:pt x="3337" y="946"/>
                    <a:pt x="2910" y="383"/>
                  </a:cubicBezTo>
                  <a:cubicBezTo>
                    <a:pt x="2725" y="129"/>
                    <a:pt x="2515" y="1"/>
                    <a:pt x="22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9"/>
            <p:cNvSpPr/>
            <p:nvPr/>
          </p:nvSpPr>
          <p:spPr>
            <a:xfrm>
              <a:off x="564064" y="2866787"/>
              <a:ext cx="225257" cy="178185"/>
            </a:xfrm>
            <a:custGeom>
              <a:rect b="b" l="l" r="r" t="t"/>
              <a:pathLst>
                <a:path extrusionOk="0" h="5557" w="7025">
                  <a:moveTo>
                    <a:pt x="4889" y="0"/>
                  </a:moveTo>
                  <a:cubicBezTo>
                    <a:pt x="4773" y="0"/>
                    <a:pt x="4652" y="19"/>
                    <a:pt x="4525" y="57"/>
                  </a:cubicBezTo>
                  <a:cubicBezTo>
                    <a:pt x="4129" y="194"/>
                    <a:pt x="3779" y="407"/>
                    <a:pt x="3474" y="681"/>
                  </a:cubicBezTo>
                  <a:cubicBezTo>
                    <a:pt x="2438" y="1534"/>
                    <a:pt x="1478" y="2494"/>
                    <a:pt x="625" y="3546"/>
                  </a:cubicBezTo>
                  <a:cubicBezTo>
                    <a:pt x="397" y="3820"/>
                    <a:pt x="168" y="4094"/>
                    <a:pt x="0" y="4460"/>
                  </a:cubicBezTo>
                  <a:cubicBezTo>
                    <a:pt x="427" y="4475"/>
                    <a:pt x="823" y="4475"/>
                    <a:pt x="1219" y="4521"/>
                  </a:cubicBezTo>
                  <a:cubicBezTo>
                    <a:pt x="1237" y="4522"/>
                    <a:pt x="1254" y="4523"/>
                    <a:pt x="1270" y="4523"/>
                  </a:cubicBezTo>
                  <a:cubicBezTo>
                    <a:pt x="1450" y="4523"/>
                    <a:pt x="1548" y="4446"/>
                    <a:pt x="1646" y="4292"/>
                  </a:cubicBezTo>
                  <a:cubicBezTo>
                    <a:pt x="2088" y="3576"/>
                    <a:pt x="2667" y="2997"/>
                    <a:pt x="3398" y="2570"/>
                  </a:cubicBezTo>
                  <a:cubicBezTo>
                    <a:pt x="3710" y="2394"/>
                    <a:pt x="3995" y="2303"/>
                    <a:pt x="4257" y="2303"/>
                  </a:cubicBezTo>
                  <a:cubicBezTo>
                    <a:pt x="4671" y="2303"/>
                    <a:pt x="5025" y="2530"/>
                    <a:pt x="5333" y="2997"/>
                  </a:cubicBezTo>
                  <a:cubicBezTo>
                    <a:pt x="5760" y="3637"/>
                    <a:pt x="5973" y="4353"/>
                    <a:pt x="6095" y="5084"/>
                  </a:cubicBezTo>
                  <a:cubicBezTo>
                    <a:pt x="6110" y="5176"/>
                    <a:pt x="6080" y="5282"/>
                    <a:pt x="6201" y="5313"/>
                  </a:cubicBezTo>
                  <a:cubicBezTo>
                    <a:pt x="6476" y="5389"/>
                    <a:pt x="6735" y="5465"/>
                    <a:pt x="7024" y="5557"/>
                  </a:cubicBezTo>
                  <a:cubicBezTo>
                    <a:pt x="6994" y="5100"/>
                    <a:pt x="6963" y="4688"/>
                    <a:pt x="6948" y="4262"/>
                  </a:cubicBezTo>
                  <a:cubicBezTo>
                    <a:pt x="6918" y="3241"/>
                    <a:pt x="6765" y="2235"/>
                    <a:pt x="6339" y="1306"/>
                  </a:cubicBezTo>
                  <a:cubicBezTo>
                    <a:pt x="6171" y="910"/>
                    <a:pt x="5927" y="575"/>
                    <a:pt x="5607" y="285"/>
                  </a:cubicBezTo>
                  <a:cubicBezTo>
                    <a:pt x="5386" y="95"/>
                    <a:pt x="5150" y="0"/>
                    <a:pt x="4889"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9"/>
            <p:cNvSpPr/>
            <p:nvPr/>
          </p:nvSpPr>
          <p:spPr>
            <a:xfrm>
              <a:off x="510323" y="3301428"/>
              <a:ext cx="43993" cy="36201"/>
            </a:xfrm>
            <a:custGeom>
              <a:rect b="b" l="l" r="r" t="t"/>
              <a:pathLst>
                <a:path extrusionOk="0" h="1129" w="1372">
                  <a:moveTo>
                    <a:pt x="412" y="1"/>
                  </a:moveTo>
                  <a:cubicBezTo>
                    <a:pt x="92" y="92"/>
                    <a:pt x="0" y="244"/>
                    <a:pt x="61" y="473"/>
                  </a:cubicBezTo>
                  <a:cubicBezTo>
                    <a:pt x="122" y="762"/>
                    <a:pt x="305" y="930"/>
                    <a:pt x="549" y="1052"/>
                  </a:cubicBezTo>
                  <a:cubicBezTo>
                    <a:pt x="636" y="1102"/>
                    <a:pt x="723" y="1128"/>
                    <a:pt x="808" y="1128"/>
                  </a:cubicBezTo>
                  <a:cubicBezTo>
                    <a:pt x="931" y="1128"/>
                    <a:pt x="1050" y="1072"/>
                    <a:pt x="1158" y="945"/>
                  </a:cubicBezTo>
                  <a:cubicBezTo>
                    <a:pt x="1372" y="732"/>
                    <a:pt x="1174" y="580"/>
                    <a:pt x="1067" y="442"/>
                  </a:cubicBezTo>
                  <a:cubicBezTo>
                    <a:pt x="884" y="199"/>
                    <a:pt x="656" y="1"/>
                    <a:pt x="4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9"/>
            <p:cNvSpPr/>
            <p:nvPr/>
          </p:nvSpPr>
          <p:spPr>
            <a:xfrm>
              <a:off x="366191" y="3153961"/>
              <a:ext cx="397702" cy="379938"/>
            </a:xfrm>
            <a:custGeom>
              <a:rect b="b" l="l" r="r" t="t"/>
              <a:pathLst>
                <a:path extrusionOk="0" h="11849" w="12403">
                  <a:moveTo>
                    <a:pt x="4583" y="4168"/>
                  </a:moveTo>
                  <a:cubicBezTo>
                    <a:pt x="5234" y="4168"/>
                    <a:pt x="5850" y="4589"/>
                    <a:pt x="6050" y="5224"/>
                  </a:cubicBezTo>
                  <a:cubicBezTo>
                    <a:pt x="6309" y="6047"/>
                    <a:pt x="5821" y="6946"/>
                    <a:pt x="4968" y="7205"/>
                  </a:cubicBezTo>
                  <a:cubicBezTo>
                    <a:pt x="4826" y="7245"/>
                    <a:pt x="4682" y="7264"/>
                    <a:pt x="4538" y="7264"/>
                  </a:cubicBezTo>
                  <a:cubicBezTo>
                    <a:pt x="3861" y="7264"/>
                    <a:pt x="3206" y="6843"/>
                    <a:pt x="3018" y="6215"/>
                  </a:cubicBezTo>
                  <a:cubicBezTo>
                    <a:pt x="2728" y="5285"/>
                    <a:pt x="3155" y="4539"/>
                    <a:pt x="4145" y="4234"/>
                  </a:cubicBezTo>
                  <a:cubicBezTo>
                    <a:pt x="4290" y="4189"/>
                    <a:pt x="4438" y="4168"/>
                    <a:pt x="4583" y="4168"/>
                  </a:cubicBezTo>
                  <a:close/>
                  <a:moveTo>
                    <a:pt x="4976" y="9528"/>
                  </a:moveTo>
                  <a:cubicBezTo>
                    <a:pt x="5099" y="9528"/>
                    <a:pt x="5196" y="9597"/>
                    <a:pt x="5242" y="9734"/>
                  </a:cubicBezTo>
                  <a:cubicBezTo>
                    <a:pt x="5303" y="9932"/>
                    <a:pt x="5212" y="10054"/>
                    <a:pt x="5059" y="10145"/>
                  </a:cubicBezTo>
                  <a:cubicBezTo>
                    <a:pt x="5032" y="10148"/>
                    <a:pt x="5005" y="10149"/>
                    <a:pt x="4980" y="10149"/>
                  </a:cubicBezTo>
                  <a:cubicBezTo>
                    <a:pt x="4821" y="10149"/>
                    <a:pt x="4700" y="10101"/>
                    <a:pt x="4648" y="9917"/>
                  </a:cubicBezTo>
                  <a:cubicBezTo>
                    <a:pt x="4602" y="9749"/>
                    <a:pt x="4663" y="9612"/>
                    <a:pt x="4846" y="9551"/>
                  </a:cubicBezTo>
                  <a:cubicBezTo>
                    <a:pt x="4892" y="9536"/>
                    <a:pt x="4935" y="9528"/>
                    <a:pt x="4976" y="9528"/>
                  </a:cubicBezTo>
                  <a:close/>
                  <a:moveTo>
                    <a:pt x="6719" y="1"/>
                  </a:moveTo>
                  <a:cubicBezTo>
                    <a:pt x="6609" y="1"/>
                    <a:pt x="6497" y="5"/>
                    <a:pt x="6385" y="14"/>
                  </a:cubicBezTo>
                  <a:cubicBezTo>
                    <a:pt x="4556" y="166"/>
                    <a:pt x="2987" y="852"/>
                    <a:pt x="1814" y="2345"/>
                  </a:cubicBezTo>
                  <a:cubicBezTo>
                    <a:pt x="1418" y="2847"/>
                    <a:pt x="1052" y="3365"/>
                    <a:pt x="686" y="3884"/>
                  </a:cubicBezTo>
                  <a:cubicBezTo>
                    <a:pt x="412" y="4234"/>
                    <a:pt x="275" y="4645"/>
                    <a:pt x="184" y="5087"/>
                  </a:cubicBezTo>
                  <a:cubicBezTo>
                    <a:pt x="1" y="6032"/>
                    <a:pt x="199" y="6931"/>
                    <a:pt x="519" y="7814"/>
                  </a:cubicBezTo>
                  <a:cubicBezTo>
                    <a:pt x="656" y="8210"/>
                    <a:pt x="885" y="8576"/>
                    <a:pt x="1067" y="8957"/>
                  </a:cubicBezTo>
                  <a:cubicBezTo>
                    <a:pt x="1858" y="10633"/>
                    <a:pt x="3607" y="11848"/>
                    <a:pt x="5504" y="11848"/>
                  </a:cubicBezTo>
                  <a:cubicBezTo>
                    <a:pt x="6021" y="11848"/>
                    <a:pt x="6548" y="11758"/>
                    <a:pt x="7070" y="11562"/>
                  </a:cubicBezTo>
                  <a:cubicBezTo>
                    <a:pt x="8335" y="11181"/>
                    <a:pt x="9493" y="10587"/>
                    <a:pt x="10407" y="9612"/>
                  </a:cubicBezTo>
                  <a:cubicBezTo>
                    <a:pt x="11976" y="7967"/>
                    <a:pt x="12403" y="5986"/>
                    <a:pt x="11854" y="3838"/>
                  </a:cubicBezTo>
                  <a:cubicBezTo>
                    <a:pt x="11534" y="2588"/>
                    <a:pt x="10590" y="1705"/>
                    <a:pt x="9569" y="973"/>
                  </a:cubicBezTo>
                  <a:cubicBezTo>
                    <a:pt x="8715" y="381"/>
                    <a:pt x="7761" y="1"/>
                    <a:pt x="6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9"/>
            <p:cNvSpPr/>
            <p:nvPr/>
          </p:nvSpPr>
          <p:spPr>
            <a:xfrm>
              <a:off x="102392" y="3392461"/>
              <a:ext cx="37163" cy="32193"/>
            </a:xfrm>
            <a:custGeom>
              <a:rect b="b" l="l" r="r" t="t"/>
              <a:pathLst>
                <a:path extrusionOk="0" h="1004" w="1159">
                  <a:moveTo>
                    <a:pt x="410" y="1"/>
                  </a:moveTo>
                  <a:cubicBezTo>
                    <a:pt x="389" y="1"/>
                    <a:pt x="369" y="4"/>
                    <a:pt x="351" y="11"/>
                  </a:cubicBezTo>
                  <a:cubicBezTo>
                    <a:pt x="214" y="72"/>
                    <a:pt x="0" y="529"/>
                    <a:pt x="61" y="666"/>
                  </a:cubicBezTo>
                  <a:cubicBezTo>
                    <a:pt x="113" y="845"/>
                    <a:pt x="423" y="1003"/>
                    <a:pt x="693" y="1003"/>
                  </a:cubicBezTo>
                  <a:cubicBezTo>
                    <a:pt x="743" y="1003"/>
                    <a:pt x="793" y="998"/>
                    <a:pt x="838" y="986"/>
                  </a:cubicBezTo>
                  <a:cubicBezTo>
                    <a:pt x="1036" y="940"/>
                    <a:pt x="1158" y="833"/>
                    <a:pt x="1082" y="620"/>
                  </a:cubicBezTo>
                  <a:cubicBezTo>
                    <a:pt x="999" y="329"/>
                    <a:pt x="626"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9"/>
            <p:cNvSpPr/>
            <p:nvPr/>
          </p:nvSpPr>
          <p:spPr>
            <a:xfrm>
              <a:off x="-216" y="3022912"/>
              <a:ext cx="994720" cy="693726"/>
            </a:xfrm>
            <a:custGeom>
              <a:rect b="b" l="l" r="r" t="t"/>
              <a:pathLst>
                <a:path extrusionOk="0" h="21635" w="31022">
                  <a:moveTo>
                    <a:pt x="2942" y="10998"/>
                  </a:moveTo>
                  <a:cubicBezTo>
                    <a:pt x="3055" y="10998"/>
                    <a:pt x="3167" y="11012"/>
                    <a:pt x="3277" y="11033"/>
                  </a:cubicBezTo>
                  <a:cubicBezTo>
                    <a:pt x="4176" y="11140"/>
                    <a:pt x="4633" y="11444"/>
                    <a:pt x="4770" y="12038"/>
                  </a:cubicBezTo>
                  <a:cubicBezTo>
                    <a:pt x="4846" y="12343"/>
                    <a:pt x="4800" y="12617"/>
                    <a:pt x="4633" y="12876"/>
                  </a:cubicBezTo>
                  <a:cubicBezTo>
                    <a:pt x="4495" y="13044"/>
                    <a:pt x="4374" y="13212"/>
                    <a:pt x="4236" y="13364"/>
                  </a:cubicBezTo>
                  <a:cubicBezTo>
                    <a:pt x="3959" y="13659"/>
                    <a:pt x="3592" y="13796"/>
                    <a:pt x="3225" y="13796"/>
                  </a:cubicBezTo>
                  <a:cubicBezTo>
                    <a:pt x="2624" y="13796"/>
                    <a:pt x="2022" y="13428"/>
                    <a:pt x="1814" y="12785"/>
                  </a:cubicBezTo>
                  <a:cubicBezTo>
                    <a:pt x="1646" y="12221"/>
                    <a:pt x="2012" y="11338"/>
                    <a:pt x="2530" y="11079"/>
                  </a:cubicBezTo>
                  <a:cubicBezTo>
                    <a:pt x="2665" y="11020"/>
                    <a:pt x="2804" y="10998"/>
                    <a:pt x="2942" y="10998"/>
                  </a:cubicBezTo>
                  <a:close/>
                  <a:moveTo>
                    <a:pt x="18098" y="3745"/>
                  </a:moveTo>
                  <a:cubicBezTo>
                    <a:pt x="18310" y="3745"/>
                    <a:pt x="18524" y="3760"/>
                    <a:pt x="18741" y="3796"/>
                  </a:cubicBezTo>
                  <a:cubicBezTo>
                    <a:pt x="19640" y="3933"/>
                    <a:pt x="20478" y="4238"/>
                    <a:pt x="21194" y="4756"/>
                  </a:cubicBezTo>
                  <a:cubicBezTo>
                    <a:pt x="22230" y="5502"/>
                    <a:pt x="23053" y="6416"/>
                    <a:pt x="23556" y="7590"/>
                  </a:cubicBezTo>
                  <a:cubicBezTo>
                    <a:pt x="23891" y="8382"/>
                    <a:pt x="23845" y="9205"/>
                    <a:pt x="23784" y="10027"/>
                  </a:cubicBezTo>
                  <a:cubicBezTo>
                    <a:pt x="23556" y="12541"/>
                    <a:pt x="22184" y="14232"/>
                    <a:pt x="20021" y="15360"/>
                  </a:cubicBezTo>
                  <a:cubicBezTo>
                    <a:pt x="19808" y="15482"/>
                    <a:pt x="19564" y="15573"/>
                    <a:pt x="19335" y="15649"/>
                  </a:cubicBezTo>
                  <a:cubicBezTo>
                    <a:pt x="19092" y="15741"/>
                    <a:pt x="18848" y="15802"/>
                    <a:pt x="18604" y="15878"/>
                  </a:cubicBezTo>
                  <a:cubicBezTo>
                    <a:pt x="18032" y="16095"/>
                    <a:pt x="17467" y="16192"/>
                    <a:pt x="16921" y="16192"/>
                  </a:cubicBezTo>
                  <a:cubicBezTo>
                    <a:pt x="14864" y="16192"/>
                    <a:pt x="13092" y="14808"/>
                    <a:pt x="12357" y="13242"/>
                  </a:cubicBezTo>
                  <a:cubicBezTo>
                    <a:pt x="12068" y="12617"/>
                    <a:pt x="11702" y="12023"/>
                    <a:pt x="11519" y="11338"/>
                  </a:cubicBezTo>
                  <a:cubicBezTo>
                    <a:pt x="11154" y="9966"/>
                    <a:pt x="11230" y="8687"/>
                    <a:pt x="12113" y="7498"/>
                  </a:cubicBezTo>
                  <a:cubicBezTo>
                    <a:pt x="12723" y="6706"/>
                    <a:pt x="13210" y="5837"/>
                    <a:pt x="14033" y="5198"/>
                  </a:cubicBezTo>
                  <a:cubicBezTo>
                    <a:pt x="14658" y="4725"/>
                    <a:pt x="15298" y="4314"/>
                    <a:pt x="16060" y="4101"/>
                  </a:cubicBezTo>
                  <a:cubicBezTo>
                    <a:pt x="16725" y="3914"/>
                    <a:pt x="17400" y="3745"/>
                    <a:pt x="18098" y="3745"/>
                  </a:cubicBezTo>
                  <a:close/>
                  <a:moveTo>
                    <a:pt x="3156" y="16409"/>
                  </a:moveTo>
                  <a:cubicBezTo>
                    <a:pt x="3296" y="16409"/>
                    <a:pt x="3395" y="16505"/>
                    <a:pt x="3444" y="16640"/>
                  </a:cubicBezTo>
                  <a:cubicBezTo>
                    <a:pt x="3505" y="16823"/>
                    <a:pt x="3444" y="16975"/>
                    <a:pt x="3246" y="17036"/>
                  </a:cubicBezTo>
                  <a:cubicBezTo>
                    <a:pt x="3211" y="17045"/>
                    <a:pt x="3178" y="17049"/>
                    <a:pt x="3147" y="17049"/>
                  </a:cubicBezTo>
                  <a:cubicBezTo>
                    <a:pt x="3014" y="17049"/>
                    <a:pt x="2915" y="16971"/>
                    <a:pt x="2865" y="16823"/>
                  </a:cubicBezTo>
                  <a:cubicBezTo>
                    <a:pt x="2820" y="16640"/>
                    <a:pt x="2865" y="16487"/>
                    <a:pt x="3048" y="16426"/>
                  </a:cubicBezTo>
                  <a:cubicBezTo>
                    <a:pt x="3086" y="16415"/>
                    <a:pt x="3123" y="16409"/>
                    <a:pt x="3156" y="16409"/>
                  </a:cubicBezTo>
                  <a:close/>
                  <a:moveTo>
                    <a:pt x="18824" y="16517"/>
                  </a:moveTo>
                  <a:cubicBezTo>
                    <a:pt x="18943" y="16517"/>
                    <a:pt x="19041" y="16579"/>
                    <a:pt x="19076" y="16731"/>
                  </a:cubicBezTo>
                  <a:cubicBezTo>
                    <a:pt x="19122" y="16884"/>
                    <a:pt x="19046" y="17005"/>
                    <a:pt x="18893" y="17066"/>
                  </a:cubicBezTo>
                  <a:cubicBezTo>
                    <a:pt x="18857" y="17073"/>
                    <a:pt x="18822" y="17077"/>
                    <a:pt x="18790" y="17077"/>
                  </a:cubicBezTo>
                  <a:cubicBezTo>
                    <a:pt x="18675" y="17077"/>
                    <a:pt x="18591" y="17029"/>
                    <a:pt x="18543" y="16899"/>
                  </a:cubicBezTo>
                  <a:cubicBezTo>
                    <a:pt x="18482" y="16731"/>
                    <a:pt x="18558" y="16594"/>
                    <a:pt x="18711" y="16533"/>
                  </a:cubicBezTo>
                  <a:cubicBezTo>
                    <a:pt x="18750" y="16522"/>
                    <a:pt x="18788" y="16517"/>
                    <a:pt x="18824" y="16517"/>
                  </a:cubicBezTo>
                  <a:close/>
                  <a:moveTo>
                    <a:pt x="15767" y="16851"/>
                  </a:moveTo>
                  <a:cubicBezTo>
                    <a:pt x="15874" y="16851"/>
                    <a:pt x="15963" y="16920"/>
                    <a:pt x="16029" y="17051"/>
                  </a:cubicBezTo>
                  <a:cubicBezTo>
                    <a:pt x="16060" y="17219"/>
                    <a:pt x="16014" y="17371"/>
                    <a:pt x="15846" y="17417"/>
                  </a:cubicBezTo>
                  <a:cubicBezTo>
                    <a:pt x="15804" y="17434"/>
                    <a:pt x="15761" y="17443"/>
                    <a:pt x="15720" y="17443"/>
                  </a:cubicBezTo>
                  <a:cubicBezTo>
                    <a:pt x="15616" y="17443"/>
                    <a:pt x="15524" y="17385"/>
                    <a:pt x="15481" y="17264"/>
                  </a:cubicBezTo>
                  <a:cubicBezTo>
                    <a:pt x="15420" y="17097"/>
                    <a:pt x="15465" y="16944"/>
                    <a:pt x="15633" y="16884"/>
                  </a:cubicBezTo>
                  <a:cubicBezTo>
                    <a:pt x="15680" y="16862"/>
                    <a:pt x="15725" y="16851"/>
                    <a:pt x="15767" y="16851"/>
                  </a:cubicBezTo>
                  <a:close/>
                  <a:moveTo>
                    <a:pt x="11197" y="16068"/>
                  </a:moveTo>
                  <a:cubicBezTo>
                    <a:pt x="11312" y="16068"/>
                    <a:pt x="11431" y="16087"/>
                    <a:pt x="11550" y="16122"/>
                  </a:cubicBezTo>
                  <a:cubicBezTo>
                    <a:pt x="12053" y="16274"/>
                    <a:pt x="12251" y="16853"/>
                    <a:pt x="11900" y="17249"/>
                  </a:cubicBezTo>
                  <a:cubicBezTo>
                    <a:pt x="11534" y="17661"/>
                    <a:pt x="11108" y="17980"/>
                    <a:pt x="10590" y="18194"/>
                  </a:cubicBezTo>
                  <a:cubicBezTo>
                    <a:pt x="10547" y="18205"/>
                    <a:pt x="10504" y="18215"/>
                    <a:pt x="10461" y="18215"/>
                  </a:cubicBezTo>
                  <a:cubicBezTo>
                    <a:pt x="10443" y="18215"/>
                    <a:pt x="10425" y="18213"/>
                    <a:pt x="10407" y="18209"/>
                  </a:cubicBezTo>
                  <a:cubicBezTo>
                    <a:pt x="10026" y="18163"/>
                    <a:pt x="9630" y="18102"/>
                    <a:pt x="9280" y="17950"/>
                  </a:cubicBezTo>
                  <a:cubicBezTo>
                    <a:pt x="8960" y="17828"/>
                    <a:pt x="8746" y="17569"/>
                    <a:pt x="8701" y="17219"/>
                  </a:cubicBezTo>
                  <a:cubicBezTo>
                    <a:pt x="8655" y="16975"/>
                    <a:pt x="8807" y="16762"/>
                    <a:pt x="9021" y="16609"/>
                  </a:cubicBezTo>
                  <a:cubicBezTo>
                    <a:pt x="9112" y="16548"/>
                    <a:pt x="9219" y="16518"/>
                    <a:pt x="9325" y="16472"/>
                  </a:cubicBezTo>
                  <a:cubicBezTo>
                    <a:pt x="9478" y="16426"/>
                    <a:pt x="10209" y="16244"/>
                    <a:pt x="10803" y="16152"/>
                  </a:cubicBezTo>
                  <a:cubicBezTo>
                    <a:pt x="10927" y="16094"/>
                    <a:pt x="11060" y="16068"/>
                    <a:pt x="11197" y="16068"/>
                  </a:cubicBezTo>
                  <a:close/>
                  <a:moveTo>
                    <a:pt x="5633" y="17935"/>
                  </a:moveTo>
                  <a:cubicBezTo>
                    <a:pt x="5768" y="17935"/>
                    <a:pt x="5861" y="18004"/>
                    <a:pt x="5897" y="18148"/>
                  </a:cubicBezTo>
                  <a:cubicBezTo>
                    <a:pt x="5958" y="18316"/>
                    <a:pt x="5882" y="18453"/>
                    <a:pt x="5699" y="18499"/>
                  </a:cubicBezTo>
                  <a:cubicBezTo>
                    <a:pt x="5666" y="18508"/>
                    <a:pt x="5635" y="18513"/>
                    <a:pt x="5604" y="18513"/>
                  </a:cubicBezTo>
                  <a:cubicBezTo>
                    <a:pt x="5492" y="18513"/>
                    <a:pt x="5400" y="18447"/>
                    <a:pt x="5364" y="18316"/>
                  </a:cubicBezTo>
                  <a:cubicBezTo>
                    <a:pt x="5303" y="18148"/>
                    <a:pt x="5364" y="18026"/>
                    <a:pt x="5516" y="17950"/>
                  </a:cubicBezTo>
                  <a:cubicBezTo>
                    <a:pt x="5558" y="17940"/>
                    <a:pt x="5597" y="17935"/>
                    <a:pt x="5633" y="17935"/>
                  </a:cubicBezTo>
                  <a:close/>
                  <a:moveTo>
                    <a:pt x="2823" y="18873"/>
                  </a:moveTo>
                  <a:cubicBezTo>
                    <a:pt x="2930" y="18873"/>
                    <a:pt x="3005" y="18943"/>
                    <a:pt x="3063" y="19047"/>
                  </a:cubicBezTo>
                  <a:cubicBezTo>
                    <a:pt x="3109" y="19215"/>
                    <a:pt x="3063" y="19352"/>
                    <a:pt x="2911" y="19413"/>
                  </a:cubicBezTo>
                  <a:cubicBezTo>
                    <a:pt x="2865" y="19428"/>
                    <a:pt x="2822" y="19436"/>
                    <a:pt x="2783" y="19436"/>
                  </a:cubicBezTo>
                  <a:cubicBezTo>
                    <a:pt x="2664" y="19436"/>
                    <a:pt x="2576" y="19367"/>
                    <a:pt x="2530" y="19230"/>
                  </a:cubicBezTo>
                  <a:cubicBezTo>
                    <a:pt x="2484" y="19077"/>
                    <a:pt x="2545" y="18940"/>
                    <a:pt x="2713" y="18895"/>
                  </a:cubicBezTo>
                  <a:cubicBezTo>
                    <a:pt x="2753" y="18880"/>
                    <a:pt x="2789" y="18873"/>
                    <a:pt x="2823" y="18873"/>
                  </a:cubicBezTo>
                  <a:close/>
                  <a:moveTo>
                    <a:pt x="16982" y="1"/>
                  </a:moveTo>
                  <a:cubicBezTo>
                    <a:pt x="14699" y="1"/>
                    <a:pt x="12416" y="269"/>
                    <a:pt x="10133" y="657"/>
                  </a:cubicBezTo>
                  <a:cubicBezTo>
                    <a:pt x="8883" y="871"/>
                    <a:pt x="7649" y="1251"/>
                    <a:pt x="6430" y="1632"/>
                  </a:cubicBezTo>
                  <a:cubicBezTo>
                    <a:pt x="6187" y="1709"/>
                    <a:pt x="6156" y="1800"/>
                    <a:pt x="6232" y="2028"/>
                  </a:cubicBezTo>
                  <a:cubicBezTo>
                    <a:pt x="6522" y="2836"/>
                    <a:pt x="6583" y="3689"/>
                    <a:pt x="6339" y="4497"/>
                  </a:cubicBezTo>
                  <a:cubicBezTo>
                    <a:pt x="5650" y="6745"/>
                    <a:pt x="3997" y="8228"/>
                    <a:pt x="1701" y="8228"/>
                  </a:cubicBezTo>
                  <a:cubicBezTo>
                    <a:pt x="1305" y="8228"/>
                    <a:pt x="890" y="8184"/>
                    <a:pt x="458" y="8092"/>
                  </a:cubicBezTo>
                  <a:cubicBezTo>
                    <a:pt x="306" y="8062"/>
                    <a:pt x="153" y="8016"/>
                    <a:pt x="1" y="7955"/>
                  </a:cubicBezTo>
                  <a:lnTo>
                    <a:pt x="1" y="20784"/>
                  </a:lnTo>
                  <a:cubicBezTo>
                    <a:pt x="473" y="20921"/>
                    <a:pt x="946" y="21028"/>
                    <a:pt x="1433" y="21104"/>
                  </a:cubicBezTo>
                  <a:cubicBezTo>
                    <a:pt x="3421" y="21466"/>
                    <a:pt x="5398" y="21635"/>
                    <a:pt x="7339" y="21635"/>
                  </a:cubicBezTo>
                  <a:cubicBezTo>
                    <a:pt x="10545" y="21635"/>
                    <a:pt x="13653" y="21173"/>
                    <a:pt x="16547" y="20357"/>
                  </a:cubicBezTo>
                  <a:cubicBezTo>
                    <a:pt x="18467" y="19748"/>
                    <a:pt x="19853" y="19199"/>
                    <a:pt x="21209" y="18575"/>
                  </a:cubicBezTo>
                  <a:cubicBezTo>
                    <a:pt x="23419" y="17539"/>
                    <a:pt x="25460" y="16274"/>
                    <a:pt x="27258" y="14613"/>
                  </a:cubicBezTo>
                  <a:cubicBezTo>
                    <a:pt x="28599" y="13364"/>
                    <a:pt x="29726" y="11962"/>
                    <a:pt x="30351" y="10210"/>
                  </a:cubicBezTo>
                  <a:cubicBezTo>
                    <a:pt x="31021" y="8382"/>
                    <a:pt x="30915" y="6615"/>
                    <a:pt x="29863" y="4939"/>
                  </a:cubicBezTo>
                  <a:cubicBezTo>
                    <a:pt x="29132" y="3781"/>
                    <a:pt x="28111" y="2912"/>
                    <a:pt x="26938" y="2242"/>
                  </a:cubicBezTo>
                  <a:cubicBezTo>
                    <a:pt x="25628" y="1495"/>
                    <a:pt x="24211" y="1008"/>
                    <a:pt x="22748" y="657"/>
                  </a:cubicBezTo>
                  <a:cubicBezTo>
                    <a:pt x="20826" y="191"/>
                    <a:pt x="18904" y="1"/>
                    <a:pt x="16982"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9"/>
            <p:cNvSpPr/>
            <p:nvPr/>
          </p:nvSpPr>
          <p:spPr>
            <a:xfrm>
              <a:off x="-216" y="2849472"/>
              <a:ext cx="1020597" cy="893074"/>
            </a:xfrm>
            <a:custGeom>
              <a:rect b="b" l="l" r="r" t="t"/>
              <a:pathLst>
                <a:path extrusionOk="0" h="27852" w="31829">
                  <a:moveTo>
                    <a:pt x="21733" y="3262"/>
                  </a:moveTo>
                  <a:cubicBezTo>
                    <a:pt x="21972" y="3262"/>
                    <a:pt x="22182" y="3390"/>
                    <a:pt x="22367" y="3644"/>
                  </a:cubicBezTo>
                  <a:cubicBezTo>
                    <a:pt x="22779" y="4192"/>
                    <a:pt x="22916" y="4878"/>
                    <a:pt x="23099" y="5533"/>
                  </a:cubicBezTo>
                  <a:cubicBezTo>
                    <a:pt x="23134" y="5638"/>
                    <a:pt x="23108" y="5669"/>
                    <a:pt x="23062" y="5669"/>
                  </a:cubicBezTo>
                  <a:cubicBezTo>
                    <a:pt x="23008" y="5669"/>
                    <a:pt x="22926" y="5626"/>
                    <a:pt x="22885" y="5609"/>
                  </a:cubicBezTo>
                  <a:cubicBezTo>
                    <a:pt x="21986" y="5411"/>
                    <a:pt x="21087" y="5274"/>
                    <a:pt x="20173" y="5167"/>
                  </a:cubicBezTo>
                  <a:cubicBezTo>
                    <a:pt x="19945" y="5137"/>
                    <a:pt x="19716" y="5122"/>
                    <a:pt x="19457" y="5091"/>
                  </a:cubicBezTo>
                  <a:cubicBezTo>
                    <a:pt x="19960" y="4375"/>
                    <a:pt x="20524" y="3766"/>
                    <a:pt x="21301" y="3385"/>
                  </a:cubicBezTo>
                  <a:cubicBezTo>
                    <a:pt x="21454" y="3302"/>
                    <a:pt x="21598" y="3262"/>
                    <a:pt x="21733" y="3262"/>
                  </a:cubicBezTo>
                  <a:close/>
                  <a:moveTo>
                    <a:pt x="22480" y="540"/>
                  </a:moveTo>
                  <a:cubicBezTo>
                    <a:pt x="22740" y="540"/>
                    <a:pt x="22984" y="635"/>
                    <a:pt x="23205" y="825"/>
                  </a:cubicBezTo>
                  <a:cubicBezTo>
                    <a:pt x="23525" y="1115"/>
                    <a:pt x="23769" y="1450"/>
                    <a:pt x="23937" y="1846"/>
                  </a:cubicBezTo>
                  <a:cubicBezTo>
                    <a:pt x="24363" y="2775"/>
                    <a:pt x="24500" y="3781"/>
                    <a:pt x="24546" y="4802"/>
                  </a:cubicBezTo>
                  <a:cubicBezTo>
                    <a:pt x="24561" y="5228"/>
                    <a:pt x="24592" y="5640"/>
                    <a:pt x="24607" y="6097"/>
                  </a:cubicBezTo>
                  <a:cubicBezTo>
                    <a:pt x="24333" y="6005"/>
                    <a:pt x="24074" y="5929"/>
                    <a:pt x="23799" y="5853"/>
                  </a:cubicBezTo>
                  <a:cubicBezTo>
                    <a:pt x="23678" y="5822"/>
                    <a:pt x="23693" y="5716"/>
                    <a:pt x="23678" y="5624"/>
                  </a:cubicBezTo>
                  <a:cubicBezTo>
                    <a:pt x="23571" y="4893"/>
                    <a:pt x="23358" y="4177"/>
                    <a:pt x="22931" y="3537"/>
                  </a:cubicBezTo>
                  <a:cubicBezTo>
                    <a:pt x="22623" y="3070"/>
                    <a:pt x="22269" y="2843"/>
                    <a:pt x="21855" y="2843"/>
                  </a:cubicBezTo>
                  <a:cubicBezTo>
                    <a:pt x="21593" y="2843"/>
                    <a:pt x="21308" y="2934"/>
                    <a:pt x="20996" y="3110"/>
                  </a:cubicBezTo>
                  <a:cubicBezTo>
                    <a:pt x="20265" y="3537"/>
                    <a:pt x="19686" y="4116"/>
                    <a:pt x="19244" y="4832"/>
                  </a:cubicBezTo>
                  <a:cubicBezTo>
                    <a:pt x="19146" y="4986"/>
                    <a:pt x="19048" y="5063"/>
                    <a:pt x="18868" y="5063"/>
                  </a:cubicBezTo>
                  <a:cubicBezTo>
                    <a:pt x="18852" y="5063"/>
                    <a:pt x="18835" y="5062"/>
                    <a:pt x="18817" y="5061"/>
                  </a:cubicBezTo>
                  <a:cubicBezTo>
                    <a:pt x="18421" y="5015"/>
                    <a:pt x="18025" y="5015"/>
                    <a:pt x="17598" y="5000"/>
                  </a:cubicBezTo>
                  <a:cubicBezTo>
                    <a:pt x="17766" y="4634"/>
                    <a:pt x="17995" y="4360"/>
                    <a:pt x="18223" y="4086"/>
                  </a:cubicBezTo>
                  <a:cubicBezTo>
                    <a:pt x="19076" y="3034"/>
                    <a:pt x="20036" y="2074"/>
                    <a:pt x="21072" y="1221"/>
                  </a:cubicBezTo>
                  <a:cubicBezTo>
                    <a:pt x="21377" y="947"/>
                    <a:pt x="21727" y="734"/>
                    <a:pt x="22123" y="597"/>
                  </a:cubicBezTo>
                  <a:cubicBezTo>
                    <a:pt x="22245" y="559"/>
                    <a:pt x="22364" y="540"/>
                    <a:pt x="22480" y="540"/>
                  </a:cubicBezTo>
                  <a:close/>
                  <a:moveTo>
                    <a:pt x="22611" y="1"/>
                  </a:moveTo>
                  <a:cubicBezTo>
                    <a:pt x="22246" y="1"/>
                    <a:pt x="21861" y="137"/>
                    <a:pt x="21453" y="414"/>
                  </a:cubicBezTo>
                  <a:cubicBezTo>
                    <a:pt x="20204" y="1267"/>
                    <a:pt x="19152" y="2349"/>
                    <a:pt x="18177" y="3507"/>
                  </a:cubicBezTo>
                  <a:cubicBezTo>
                    <a:pt x="17827" y="3918"/>
                    <a:pt x="17492" y="4345"/>
                    <a:pt x="17339" y="4893"/>
                  </a:cubicBezTo>
                  <a:cubicBezTo>
                    <a:pt x="17321" y="4975"/>
                    <a:pt x="17275" y="4992"/>
                    <a:pt x="17222" y="4992"/>
                  </a:cubicBezTo>
                  <a:cubicBezTo>
                    <a:pt x="17186" y="4992"/>
                    <a:pt x="17147" y="4985"/>
                    <a:pt x="17111" y="4985"/>
                  </a:cubicBezTo>
                  <a:cubicBezTo>
                    <a:pt x="14795" y="5015"/>
                    <a:pt x="12494" y="5183"/>
                    <a:pt x="10224" y="5746"/>
                  </a:cubicBezTo>
                  <a:cubicBezTo>
                    <a:pt x="9173" y="5990"/>
                    <a:pt x="8122" y="6203"/>
                    <a:pt x="7086" y="6508"/>
                  </a:cubicBezTo>
                  <a:cubicBezTo>
                    <a:pt x="5653" y="6935"/>
                    <a:pt x="4252" y="7422"/>
                    <a:pt x="2896" y="8032"/>
                  </a:cubicBezTo>
                  <a:cubicBezTo>
                    <a:pt x="1905" y="8474"/>
                    <a:pt x="930" y="8961"/>
                    <a:pt x="1" y="9510"/>
                  </a:cubicBezTo>
                  <a:lnTo>
                    <a:pt x="1" y="9982"/>
                  </a:lnTo>
                  <a:cubicBezTo>
                    <a:pt x="1052" y="9327"/>
                    <a:pt x="2149" y="8763"/>
                    <a:pt x="3292" y="8260"/>
                  </a:cubicBezTo>
                  <a:cubicBezTo>
                    <a:pt x="4038" y="7940"/>
                    <a:pt x="4800" y="7636"/>
                    <a:pt x="5562" y="7361"/>
                  </a:cubicBezTo>
                  <a:cubicBezTo>
                    <a:pt x="5627" y="7340"/>
                    <a:pt x="5677" y="7326"/>
                    <a:pt x="5717" y="7326"/>
                  </a:cubicBezTo>
                  <a:cubicBezTo>
                    <a:pt x="5788" y="7326"/>
                    <a:pt x="5828" y="7371"/>
                    <a:pt x="5867" y="7498"/>
                  </a:cubicBezTo>
                  <a:cubicBezTo>
                    <a:pt x="6750" y="10134"/>
                    <a:pt x="4846" y="12572"/>
                    <a:pt x="2896" y="13075"/>
                  </a:cubicBezTo>
                  <a:cubicBezTo>
                    <a:pt x="2521" y="13191"/>
                    <a:pt x="2097" y="13249"/>
                    <a:pt x="1656" y="13249"/>
                  </a:cubicBezTo>
                  <a:cubicBezTo>
                    <a:pt x="1111" y="13249"/>
                    <a:pt x="540" y="13160"/>
                    <a:pt x="1" y="12983"/>
                  </a:cubicBezTo>
                  <a:lnTo>
                    <a:pt x="1" y="13380"/>
                  </a:lnTo>
                  <a:cubicBezTo>
                    <a:pt x="153" y="13425"/>
                    <a:pt x="306" y="13471"/>
                    <a:pt x="458" y="13501"/>
                  </a:cubicBezTo>
                  <a:cubicBezTo>
                    <a:pt x="890" y="13593"/>
                    <a:pt x="1305" y="13637"/>
                    <a:pt x="1701" y="13637"/>
                  </a:cubicBezTo>
                  <a:cubicBezTo>
                    <a:pt x="3997" y="13637"/>
                    <a:pt x="5650" y="12154"/>
                    <a:pt x="6339" y="9906"/>
                  </a:cubicBezTo>
                  <a:cubicBezTo>
                    <a:pt x="6583" y="9098"/>
                    <a:pt x="6522" y="8260"/>
                    <a:pt x="6232" y="7437"/>
                  </a:cubicBezTo>
                  <a:cubicBezTo>
                    <a:pt x="6156" y="7209"/>
                    <a:pt x="6187" y="7133"/>
                    <a:pt x="6430" y="7041"/>
                  </a:cubicBezTo>
                  <a:cubicBezTo>
                    <a:pt x="7649" y="6660"/>
                    <a:pt x="8883" y="6280"/>
                    <a:pt x="10133" y="6066"/>
                  </a:cubicBezTo>
                  <a:cubicBezTo>
                    <a:pt x="12416" y="5678"/>
                    <a:pt x="14699" y="5410"/>
                    <a:pt x="16982" y="5410"/>
                  </a:cubicBezTo>
                  <a:cubicBezTo>
                    <a:pt x="18904" y="5410"/>
                    <a:pt x="20826" y="5600"/>
                    <a:pt x="22748" y="6066"/>
                  </a:cubicBezTo>
                  <a:cubicBezTo>
                    <a:pt x="24211" y="6417"/>
                    <a:pt x="25628" y="6904"/>
                    <a:pt x="26938" y="7666"/>
                  </a:cubicBezTo>
                  <a:cubicBezTo>
                    <a:pt x="28111" y="8336"/>
                    <a:pt x="29132" y="9190"/>
                    <a:pt x="29863" y="10348"/>
                  </a:cubicBezTo>
                  <a:cubicBezTo>
                    <a:pt x="30915" y="12024"/>
                    <a:pt x="31021" y="13791"/>
                    <a:pt x="30351" y="15619"/>
                  </a:cubicBezTo>
                  <a:cubicBezTo>
                    <a:pt x="29726" y="17371"/>
                    <a:pt x="28584" y="18773"/>
                    <a:pt x="27258" y="20022"/>
                  </a:cubicBezTo>
                  <a:cubicBezTo>
                    <a:pt x="25460" y="21683"/>
                    <a:pt x="23419" y="22948"/>
                    <a:pt x="21209" y="23984"/>
                  </a:cubicBezTo>
                  <a:cubicBezTo>
                    <a:pt x="19853" y="24624"/>
                    <a:pt x="18467" y="25172"/>
                    <a:pt x="16532" y="25766"/>
                  </a:cubicBezTo>
                  <a:cubicBezTo>
                    <a:pt x="13635" y="26586"/>
                    <a:pt x="10518" y="27048"/>
                    <a:pt x="7300" y="27048"/>
                  </a:cubicBezTo>
                  <a:cubicBezTo>
                    <a:pt x="5372" y="27048"/>
                    <a:pt x="3408" y="26882"/>
                    <a:pt x="1433" y="26528"/>
                  </a:cubicBezTo>
                  <a:cubicBezTo>
                    <a:pt x="946" y="26437"/>
                    <a:pt x="473" y="26330"/>
                    <a:pt x="1" y="26193"/>
                  </a:cubicBezTo>
                  <a:lnTo>
                    <a:pt x="1" y="26909"/>
                  </a:lnTo>
                  <a:cubicBezTo>
                    <a:pt x="2155" y="27573"/>
                    <a:pt x="4369" y="27851"/>
                    <a:pt x="6633" y="27851"/>
                  </a:cubicBezTo>
                  <a:cubicBezTo>
                    <a:pt x="6915" y="27851"/>
                    <a:pt x="7198" y="27847"/>
                    <a:pt x="7482" y="27838"/>
                  </a:cubicBezTo>
                  <a:cubicBezTo>
                    <a:pt x="10773" y="27747"/>
                    <a:pt x="13972" y="27092"/>
                    <a:pt x="17370" y="26010"/>
                  </a:cubicBezTo>
                  <a:cubicBezTo>
                    <a:pt x="18269" y="25751"/>
                    <a:pt x="19411" y="25340"/>
                    <a:pt x="20524" y="24852"/>
                  </a:cubicBezTo>
                  <a:cubicBezTo>
                    <a:pt x="22794" y="23862"/>
                    <a:pt x="24942" y="22658"/>
                    <a:pt x="26862" y="21058"/>
                  </a:cubicBezTo>
                  <a:cubicBezTo>
                    <a:pt x="28538" y="19657"/>
                    <a:pt x="29955" y="18057"/>
                    <a:pt x="30793" y="16000"/>
                  </a:cubicBezTo>
                  <a:cubicBezTo>
                    <a:pt x="31829" y="13486"/>
                    <a:pt x="31326" y="10866"/>
                    <a:pt x="29406" y="8931"/>
                  </a:cubicBezTo>
                  <a:cubicBezTo>
                    <a:pt x="28294" y="7818"/>
                    <a:pt x="26953" y="7041"/>
                    <a:pt x="25521" y="6447"/>
                  </a:cubicBezTo>
                  <a:cubicBezTo>
                    <a:pt x="25262" y="6341"/>
                    <a:pt x="25125" y="6295"/>
                    <a:pt x="25186" y="5929"/>
                  </a:cubicBezTo>
                  <a:cubicBezTo>
                    <a:pt x="25308" y="5274"/>
                    <a:pt x="25293" y="4573"/>
                    <a:pt x="25186" y="3903"/>
                  </a:cubicBezTo>
                  <a:cubicBezTo>
                    <a:pt x="25034" y="2791"/>
                    <a:pt x="24790" y="1709"/>
                    <a:pt x="24058" y="825"/>
                  </a:cubicBezTo>
                  <a:cubicBezTo>
                    <a:pt x="23611" y="279"/>
                    <a:pt x="23131" y="1"/>
                    <a:pt x="2261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9"/>
            <p:cNvSpPr/>
            <p:nvPr/>
          </p:nvSpPr>
          <p:spPr>
            <a:xfrm>
              <a:off x="357405" y="3142963"/>
              <a:ext cx="407963" cy="399177"/>
            </a:xfrm>
            <a:custGeom>
              <a:rect b="b" l="l" r="r" t="t"/>
              <a:pathLst>
                <a:path extrusionOk="0" h="12449" w="12723">
                  <a:moveTo>
                    <a:pt x="6993" y="344"/>
                  </a:moveTo>
                  <a:cubicBezTo>
                    <a:pt x="8035" y="344"/>
                    <a:pt x="8989" y="724"/>
                    <a:pt x="9843" y="1316"/>
                  </a:cubicBezTo>
                  <a:cubicBezTo>
                    <a:pt x="10864" y="2048"/>
                    <a:pt x="11808" y="2931"/>
                    <a:pt x="12128" y="4181"/>
                  </a:cubicBezTo>
                  <a:cubicBezTo>
                    <a:pt x="12677" y="6329"/>
                    <a:pt x="12250" y="8310"/>
                    <a:pt x="10681" y="9955"/>
                  </a:cubicBezTo>
                  <a:cubicBezTo>
                    <a:pt x="9767" y="10930"/>
                    <a:pt x="8609" y="11524"/>
                    <a:pt x="7344" y="11905"/>
                  </a:cubicBezTo>
                  <a:cubicBezTo>
                    <a:pt x="6822" y="12101"/>
                    <a:pt x="6295" y="12191"/>
                    <a:pt x="5778" y="12191"/>
                  </a:cubicBezTo>
                  <a:cubicBezTo>
                    <a:pt x="3881" y="12191"/>
                    <a:pt x="2132" y="10976"/>
                    <a:pt x="1341" y="9300"/>
                  </a:cubicBezTo>
                  <a:cubicBezTo>
                    <a:pt x="1159" y="8919"/>
                    <a:pt x="930" y="8553"/>
                    <a:pt x="778" y="8157"/>
                  </a:cubicBezTo>
                  <a:cubicBezTo>
                    <a:pt x="473" y="7274"/>
                    <a:pt x="275" y="6375"/>
                    <a:pt x="458" y="5430"/>
                  </a:cubicBezTo>
                  <a:cubicBezTo>
                    <a:pt x="534" y="4988"/>
                    <a:pt x="686" y="4577"/>
                    <a:pt x="960" y="4227"/>
                  </a:cubicBezTo>
                  <a:cubicBezTo>
                    <a:pt x="1326" y="3708"/>
                    <a:pt x="1707" y="3190"/>
                    <a:pt x="2088" y="2688"/>
                  </a:cubicBezTo>
                  <a:cubicBezTo>
                    <a:pt x="3261" y="1195"/>
                    <a:pt x="4830" y="509"/>
                    <a:pt x="6659" y="357"/>
                  </a:cubicBezTo>
                  <a:cubicBezTo>
                    <a:pt x="6771" y="348"/>
                    <a:pt x="6883" y="344"/>
                    <a:pt x="6993" y="344"/>
                  </a:cubicBezTo>
                  <a:close/>
                  <a:moveTo>
                    <a:pt x="6945" y="1"/>
                  </a:moveTo>
                  <a:cubicBezTo>
                    <a:pt x="6247" y="1"/>
                    <a:pt x="5572" y="170"/>
                    <a:pt x="4907" y="357"/>
                  </a:cubicBezTo>
                  <a:cubicBezTo>
                    <a:pt x="4145" y="570"/>
                    <a:pt x="3505" y="981"/>
                    <a:pt x="2880" y="1454"/>
                  </a:cubicBezTo>
                  <a:cubicBezTo>
                    <a:pt x="2057" y="2078"/>
                    <a:pt x="1570" y="2962"/>
                    <a:pt x="960" y="3754"/>
                  </a:cubicBezTo>
                  <a:cubicBezTo>
                    <a:pt x="77" y="4943"/>
                    <a:pt x="1" y="6222"/>
                    <a:pt x="366" y="7594"/>
                  </a:cubicBezTo>
                  <a:cubicBezTo>
                    <a:pt x="549" y="8279"/>
                    <a:pt x="915" y="8873"/>
                    <a:pt x="1204" y="9498"/>
                  </a:cubicBezTo>
                  <a:cubicBezTo>
                    <a:pt x="1939" y="11064"/>
                    <a:pt x="3711" y="12448"/>
                    <a:pt x="5768" y="12448"/>
                  </a:cubicBezTo>
                  <a:cubicBezTo>
                    <a:pt x="6314" y="12448"/>
                    <a:pt x="6879" y="12351"/>
                    <a:pt x="7451" y="12134"/>
                  </a:cubicBezTo>
                  <a:cubicBezTo>
                    <a:pt x="7695" y="12058"/>
                    <a:pt x="7939" y="11997"/>
                    <a:pt x="8182" y="11905"/>
                  </a:cubicBezTo>
                  <a:cubicBezTo>
                    <a:pt x="8411" y="11814"/>
                    <a:pt x="8655" y="11738"/>
                    <a:pt x="8868" y="11616"/>
                  </a:cubicBezTo>
                  <a:cubicBezTo>
                    <a:pt x="11031" y="10488"/>
                    <a:pt x="12403" y="8797"/>
                    <a:pt x="12616" y="6283"/>
                  </a:cubicBezTo>
                  <a:cubicBezTo>
                    <a:pt x="12692" y="5461"/>
                    <a:pt x="12723" y="4638"/>
                    <a:pt x="12403" y="3846"/>
                  </a:cubicBezTo>
                  <a:cubicBezTo>
                    <a:pt x="11900" y="2672"/>
                    <a:pt x="11062" y="1758"/>
                    <a:pt x="10041" y="1012"/>
                  </a:cubicBezTo>
                  <a:cubicBezTo>
                    <a:pt x="9325" y="494"/>
                    <a:pt x="8487" y="189"/>
                    <a:pt x="7588" y="52"/>
                  </a:cubicBezTo>
                  <a:cubicBezTo>
                    <a:pt x="7371" y="16"/>
                    <a:pt x="7157" y="1"/>
                    <a:pt x="694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9"/>
            <p:cNvSpPr/>
            <p:nvPr/>
          </p:nvSpPr>
          <p:spPr>
            <a:xfrm>
              <a:off x="52563" y="3375755"/>
              <a:ext cx="102608" cy="89525"/>
            </a:xfrm>
            <a:custGeom>
              <a:rect b="b" l="l" r="r" t="t"/>
              <a:pathLst>
                <a:path extrusionOk="0" h="2792" w="3200">
                  <a:moveTo>
                    <a:pt x="1967" y="521"/>
                  </a:moveTo>
                  <a:cubicBezTo>
                    <a:pt x="2183" y="521"/>
                    <a:pt x="2553" y="837"/>
                    <a:pt x="2636" y="1141"/>
                  </a:cubicBezTo>
                  <a:cubicBezTo>
                    <a:pt x="2712" y="1354"/>
                    <a:pt x="2590" y="1446"/>
                    <a:pt x="2392" y="1507"/>
                  </a:cubicBezTo>
                  <a:cubicBezTo>
                    <a:pt x="2352" y="1515"/>
                    <a:pt x="2308" y="1519"/>
                    <a:pt x="2263" y="1519"/>
                  </a:cubicBezTo>
                  <a:cubicBezTo>
                    <a:pt x="1990" y="1519"/>
                    <a:pt x="1668" y="1370"/>
                    <a:pt x="1615" y="1187"/>
                  </a:cubicBezTo>
                  <a:cubicBezTo>
                    <a:pt x="1554" y="1034"/>
                    <a:pt x="1768" y="593"/>
                    <a:pt x="1905" y="532"/>
                  </a:cubicBezTo>
                  <a:cubicBezTo>
                    <a:pt x="1923" y="525"/>
                    <a:pt x="1944" y="521"/>
                    <a:pt x="1967" y="521"/>
                  </a:cubicBezTo>
                  <a:close/>
                  <a:moveTo>
                    <a:pt x="1279" y="0"/>
                  </a:moveTo>
                  <a:cubicBezTo>
                    <a:pt x="1146" y="0"/>
                    <a:pt x="1013" y="18"/>
                    <a:pt x="884" y="75"/>
                  </a:cubicBezTo>
                  <a:cubicBezTo>
                    <a:pt x="366" y="334"/>
                    <a:pt x="0" y="1217"/>
                    <a:pt x="168" y="1781"/>
                  </a:cubicBezTo>
                  <a:cubicBezTo>
                    <a:pt x="376" y="2424"/>
                    <a:pt x="978" y="2792"/>
                    <a:pt x="1579" y="2792"/>
                  </a:cubicBezTo>
                  <a:cubicBezTo>
                    <a:pt x="1946" y="2792"/>
                    <a:pt x="2313" y="2655"/>
                    <a:pt x="2590" y="2360"/>
                  </a:cubicBezTo>
                  <a:cubicBezTo>
                    <a:pt x="2728" y="2208"/>
                    <a:pt x="2849" y="2040"/>
                    <a:pt x="2971" y="1872"/>
                  </a:cubicBezTo>
                  <a:cubicBezTo>
                    <a:pt x="3154" y="1613"/>
                    <a:pt x="3200" y="1339"/>
                    <a:pt x="3124" y="1034"/>
                  </a:cubicBezTo>
                  <a:cubicBezTo>
                    <a:pt x="2987" y="440"/>
                    <a:pt x="2530" y="136"/>
                    <a:pt x="1631" y="29"/>
                  </a:cubicBezTo>
                  <a:cubicBezTo>
                    <a:pt x="1516" y="15"/>
                    <a:pt x="1397" y="0"/>
                    <a:pt x="12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9"/>
            <p:cNvSpPr/>
            <p:nvPr/>
          </p:nvSpPr>
          <p:spPr>
            <a:xfrm>
              <a:off x="277275" y="3539126"/>
              <a:ext cx="115338" cy="67882"/>
            </a:xfrm>
            <a:custGeom>
              <a:rect b="b" l="l" r="r" t="t"/>
              <a:pathLst>
                <a:path extrusionOk="0" h="2117" w="3597">
                  <a:moveTo>
                    <a:pt x="2712" y="0"/>
                  </a:moveTo>
                  <a:cubicBezTo>
                    <a:pt x="2566" y="0"/>
                    <a:pt x="2368" y="23"/>
                    <a:pt x="2149" y="53"/>
                  </a:cubicBezTo>
                  <a:cubicBezTo>
                    <a:pt x="1555" y="145"/>
                    <a:pt x="824" y="312"/>
                    <a:pt x="671" y="358"/>
                  </a:cubicBezTo>
                  <a:cubicBezTo>
                    <a:pt x="565" y="419"/>
                    <a:pt x="458" y="449"/>
                    <a:pt x="367" y="510"/>
                  </a:cubicBezTo>
                  <a:cubicBezTo>
                    <a:pt x="153" y="663"/>
                    <a:pt x="1" y="876"/>
                    <a:pt x="47" y="1120"/>
                  </a:cubicBezTo>
                  <a:cubicBezTo>
                    <a:pt x="92" y="1455"/>
                    <a:pt x="306" y="1714"/>
                    <a:pt x="626" y="1851"/>
                  </a:cubicBezTo>
                  <a:cubicBezTo>
                    <a:pt x="976" y="2003"/>
                    <a:pt x="1372" y="2064"/>
                    <a:pt x="1753" y="2110"/>
                  </a:cubicBezTo>
                  <a:cubicBezTo>
                    <a:pt x="1771" y="2114"/>
                    <a:pt x="1789" y="2116"/>
                    <a:pt x="1807" y="2116"/>
                  </a:cubicBezTo>
                  <a:cubicBezTo>
                    <a:pt x="1850" y="2116"/>
                    <a:pt x="1893" y="2106"/>
                    <a:pt x="1936" y="2095"/>
                  </a:cubicBezTo>
                  <a:cubicBezTo>
                    <a:pt x="2454" y="1881"/>
                    <a:pt x="2880" y="1562"/>
                    <a:pt x="3246" y="1150"/>
                  </a:cubicBezTo>
                  <a:cubicBezTo>
                    <a:pt x="3597" y="754"/>
                    <a:pt x="3399" y="175"/>
                    <a:pt x="2896" y="23"/>
                  </a:cubicBezTo>
                  <a:cubicBezTo>
                    <a:pt x="2853" y="7"/>
                    <a:pt x="2790" y="0"/>
                    <a:pt x="271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9"/>
            <p:cNvSpPr/>
            <p:nvPr/>
          </p:nvSpPr>
          <p:spPr>
            <a:xfrm>
              <a:off x="90176" y="3549226"/>
              <a:ext cx="22029" cy="20361"/>
            </a:xfrm>
            <a:custGeom>
              <a:rect b="b" l="l" r="r" t="t"/>
              <a:pathLst>
                <a:path extrusionOk="0" h="635" w="687">
                  <a:moveTo>
                    <a:pt x="327" y="1"/>
                  </a:moveTo>
                  <a:cubicBezTo>
                    <a:pt x="296" y="1"/>
                    <a:pt x="263" y="5"/>
                    <a:pt x="229" y="12"/>
                  </a:cubicBezTo>
                  <a:cubicBezTo>
                    <a:pt x="46" y="73"/>
                    <a:pt x="1" y="226"/>
                    <a:pt x="46" y="409"/>
                  </a:cubicBezTo>
                  <a:cubicBezTo>
                    <a:pt x="96" y="557"/>
                    <a:pt x="195" y="635"/>
                    <a:pt x="328" y="635"/>
                  </a:cubicBezTo>
                  <a:cubicBezTo>
                    <a:pt x="359" y="635"/>
                    <a:pt x="392" y="631"/>
                    <a:pt x="427" y="622"/>
                  </a:cubicBezTo>
                  <a:cubicBezTo>
                    <a:pt x="625" y="561"/>
                    <a:pt x="686" y="409"/>
                    <a:pt x="625" y="226"/>
                  </a:cubicBezTo>
                  <a:cubicBezTo>
                    <a:pt x="575" y="87"/>
                    <a:pt x="472" y="1"/>
                    <a:pt x="32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9"/>
            <p:cNvSpPr/>
            <p:nvPr/>
          </p:nvSpPr>
          <p:spPr>
            <a:xfrm>
              <a:off x="494195" y="3563239"/>
              <a:ext cx="20554" cy="18982"/>
            </a:xfrm>
            <a:custGeom>
              <a:rect b="b" l="l" r="r" t="t"/>
              <a:pathLst>
                <a:path extrusionOk="0" h="592" w="641">
                  <a:moveTo>
                    <a:pt x="351" y="0"/>
                  </a:moveTo>
                  <a:cubicBezTo>
                    <a:pt x="307" y="0"/>
                    <a:pt x="261" y="11"/>
                    <a:pt x="214" y="33"/>
                  </a:cubicBezTo>
                  <a:cubicBezTo>
                    <a:pt x="46" y="93"/>
                    <a:pt x="1" y="246"/>
                    <a:pt x="62" y="413"/>
                  </a:cubicBezTo>
                  <a:cubicBezTo>
                    <a:pt x="105" y="534"/>
                    <a:pt x="197" y="592"/>
                    <a:pt x="301" y="592"/>
                  </a:cubicBezTo>
                  <a:cubicBezTo>
                    <a:pt x="342" y="592"/>
                    <a:pt x="385" y="583"/>
                    <a:pt x="427" y="566"/>
                  </a:cubicBezTo>
                  <a:cubicBezTo>
                    <a:pt x="595" y="520"/>
                    <a:pt x="641" y="368"/>
                    <a:pt x="610" y="200"/>
                  </a:cubicBezTo>
                  <a:cubicBezTo>
                    <a:pt x="555" y="69"/>
                    <a:pt x="461" y="0"/>
                    <a:pt x="35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9"/>
            <p:cNvSpPr/>
            <p:nvPr/>
          </p:nvSpPr>
          <p:spPr>
            <a:xfrm>
              <a:off x="169793" y="3597997"/>
              <a:ext cx="21067" cy="18566"/>
            </a:xfrm>
            <a:custGeom>
              <a:rect b="b" l="l" r="r" t="t"/>
              <a:pathLst>
                <a:path extrusionOk="0" h="579" w="657">
                  <a:moveTo>
                    <a:pt x="333" y="0"/>
                  </a:moveTo>
                  <a:cubicBezTo>
                    <a:pt x="296" y="0"/>
                    <a:pt x="257" y="5"/>
                    <a:pt x="214" y="15"/>
                  </a:cubicBezTo>
                  <a:cubicBezTo>
                    <a:pt x="62" y="91"/>
                    <a:pt x="1" y="213"/>
                    <a:pt x="62" y="381"/>
                  </a:cubicBezTo>
                  <a:cubicBezTo>
                    <a:pt x="110" y="512"/>
                    <a:pt x="195" y="578"/>
                    <a:pt x="304" y="578"/>
                  </a:cubicBezTo>
                  <a:cubicBezTo>
                    <a:pt x="333" y="578"/>
                    <a:pt x="364" y="573"/>
                    <a:pt x="397" y="564"/>
                  </a:cubicBezTo>
                  <a:cubicBezTo>
                    <a:pt x="580" y="518"/>
                    <a:pt x="656" y="381"/>
                    <a:pt x="595" y="198"/>
                  </a:cubicBezTo>
                  <a:cubicBezTo>
                    <a:pt x="559" y="66"/>
                    <a:pt x="467" y="0"/>
                    <a:pt x="33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9"/>
            <p:cNvSpPr/>
            <p:nvPr/>
          </p:nvSpPr>
          <p:spPr>
            <a:xfrm>
              <a:off x="592410" y="3552722"/>
              <a:ext cx="20522" cy="17764"/>
            </a:xfrm>
            <a:custGeom>
              <a:rect b="b" l="l" r="r" t="t"/>
              <a:pathLst>
                <a:path extrusionOk="0" h="554" w="640">
                  <a:moveTo>
                    <a:pt x="359" y="0"/>
                  </a:moveTo>
                  <a:cubicBezTo>
                    <a:pt x="318" y="0"/>
                    <a:pt x="274" y="9"/>
                    <a:pt x="229" y="25"/>
                  </a:cubicBezTo>
                  <a:cubicBezTo>
                    <a:pt x="76" y="71"/>
                    <a:pt x="0" y="208"/>
                    <a:pt x="61" y="376"/>
                  </a:cubicBezTo>
                  <a:cubicBezTo>
                    <a:pt x="97" y="506"/>
                    <a:pt x="188" y="554"/>
                    <a:pt x="306" y="554"/>
                  </a:cubicBezTo>
                  <a:cubicBezTo>
                    <a:pt x="339" y="554"/>
                    <a:pt x="375" y="550"/>
                    <a:pt x="411" y="543"/>
                  </a:cubicBezTo>
                  <a:cubicBezTo>
                    <a:pt x="564" y="482"/>
                    <a:pt x="640" y="361"/>
                    <a:pt x="594" y="208"/>
                  </a:cubicBezTo>
                  <a:cubicBezTo>
                    <a:pt x="561" y="64"/>
                    <a:pt x="471" y="0"/>
                    <a:pt x="35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9"/>
            <p:cNvSpPr/>
            <p:nvPr/>
          </p:nvSpPr>
          <p:spPr>
            <a:xfrm>
              <a:off x="79434" y="3628074"/>
              <a:ext cx="20073" cy="18053"/>
            </a:xfrm>
            <a:custGeom>
              <a:rect b="b" l="l" r="r" t="t"/>
              <a:pathLst>
                <a:path extrusionOk="0" h="563" w="626">
                  <a:moveTo>
                    <a:pt x="339" y="0"/>
                  </a:moveTo>
                  <a:cubicBezTo>
                    <a:pt x="305" y="0"/>
                    <a:pt x="269" y="7"/>
                    <a:pt x="229" y="22"/>
                  </a:cubicBezTo>
                  <a:cubicBezTo>
                    <a:pt x="61" y="67"/>
                    <a:pt x="0" y="204"/>
                    <a:pt x="61" y="357"/>
                  </a:cubicBezTo>
                  <a:cubicBezTo>
                    <a:pt x="96" y="494"/>
                    <a:pt x="181" y="563"/>
                    <a:pt x="299" y="563"/>
                  </a:cubicBezTo>
                  <a:cubicBezTo>
                    <a:pt x="338" y="563"/>
                    <a:pt x="381" y="555"/>
                    <a:pt x="427" y="540"/>
                  </a:cubicBezTo>
                  <a:cubicBezTo>
                    <a:pt x="579" y="479"/>
                    <a:pt x="625" y="342"/>
                    <a:pt x="579" y="174"/>
                  </a:cubicBezTo>
                  <a:cubicBezTo>
                    <a:pt x="521" y="70"/>
                    <a:pt x="446" y="0"/>
                    <a:pt x="33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9"/>
            <p:cNvSpPr/>
            <p:nvPr/>
          </p:nvSpPr>
          <p:spPr>
            <a:xfrm>
              <a:off x="453665" y="3287608"/>
              <a:ext cx="114825" cy="99273"/>
            </a:xfrm>
            <a:custGeom>
              <a:rect b="b" l="l" r="r" t="t"/>
              <a:pathLst>
                <a:path extrusionOk="0" h="3096" w="3581">
                  <a:moveTo>
                    <a:pt x="2179" y="432"/>
                  </a:moveTo>
                  <a:cubicBezTo>
                    <a:pt x="2423" y="432"/>
                    <a:pt x="2651" y="630"/>
                    <a:pt x="2834" y="873"/>
                  </a:cubicBezTo>
                  <a:cubicBezTo>
                    <a:pt x="2941" y="1011"/>
                    <a:pt x="3139" y="1163"/>
                    <a:pt x="2941" y="1376"/>
                  </a:cubicBezTo>
                  <a:cubicBezTo>
                    <a:pt x="2823" y="1503"/>
                    <a:pt x="2706" y="1559"/>
                    <a:pt x="2582" y="1559"/>
                  </a:cubicBezTo>
                  <a:cubicBezTo>
                    <a:pt x="2497" y="1559"/>
                    <a:pt x="2409" y="1533"/>
                    <a:pt x="2316" y="1483"/>
                  </a:cubicBezTo>
                  <a:cubicBezTo>
                    <a:pt x="2072" y="1361"/>
                    <a:pt x="1889" y="1193"/>
                    <a:pt x="1828" y="919"/>
                  </a:cubicBezTo>
                  <a:cubicBezTo>
                    <a:pt x="1767" y="675"/>
                    <a:pt x="1859" y="523"/>
                    <a:pt x="2179" y="432"/>
                  </a:cubicBezTo>
                  <a:close/>
                  <a:moveTo>
                    <a:pt x="1855" y="0"/>
                  </a:moveTo>
                  <a:cubicBezTo>
                    <a:pt x="1710" y="0"/>
                    <a:pt x="1562" y="21"/>
                    <a:pt x="1417" y="66"/>
                  </a:cubicBezTo>
                  <a:cubicBezTo>
                    <a:pt x="427" y="371"/>
                    <a:pt x="0" y="1132"/>
                    <a:pt x="290" y="2047"/>
                  </a:cubicBezTo>
                  <a:cubicBezTo>
                    <a:pt x="478" y="2675"/>
                    <a:pt x="1133" y="3096"/>
                    <a:pt x="1810" y="3096"/>
                  </a:cubicBezTo>
                  <a:cubicBezTo>
                    <a:pt x="1954" y="3096"/>
                    <a:pt x="2098" y="3077"/>
                    <a:pt x="2240" y="3037"/>
                  </a:cubicBezTo>
                  <a:cubicBezTo>
                    <a:pt x="3093" y="2778"/>
                    <a:pt x="3581" y="1879"/>
                    <a:pt x="3322" y="1056"/>
                  </a:cubicBezTo>
                  <a:cubicBezTo>
                    <a:pt x="3122" y="421"/>
                    <a:pt x="2506" y="0"/>
                    <a:pt x="185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9"/>
            <p:cNvSpPr/>
            <p:nvPr/>
          </p:nvSpPr>
          <p:spPr>
            <a:xfrm>
              <a:off x="513754" y="3459477"/>
              <a:ext cx="22478" cy="19912"/>
            </a:xfrm>
            <a:custGeom>
              <a:rect b="b" l="l" r="r" t="t"/>
              <a:pathLst>
                <a:path extrusionOk="0" h="621" w="701">
                  <a:moveTo>
                    <a:pt x="372" y="1"/>
                  </a:moveTo>
                  <a:cubicBezTo>
                    <a:pt x="332" y="1"/>
                    <a:pt x="289" y="8"/>
                    <a:pt x="244" y="23"/>
                  </a:cubicBezTo>
                  <a:cubicBezTo>
                    <a:pt x="61" y="84"/>
                    <a:pt x="0" y="221"/>
                    <a:pt x="46" y="389"/>
                  </a:cubicBezTo>
                  <a:cubicBezTo>
                    <a:pt x="98" y="573"/>
                    <a:pt x="219" y="621"/>
                    <a:pt x="378" y="621"/>
                  </a:cubicBezTo>
                  <a:cubicBezTo>
                    <a:pt x="403" y="621"/>
                    <a:pt x="430" y="620"/>
                    <a:pt x="457" y="617"/>
                  </a:cubicBezTo>
                  <a:cubicBezTo>
                    <a:pt x="610" y="526"/>
                    <a:pt x="701" y="404"/>
                    <a:pt x="640" y="221"/>
                  </a:cubicBezTo>
                  <a:cubicBezTo>
                    <a:pt x="594" y="72"/>
                    <a:pt x="496" y="1"/>
                    <a:pt x="37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9"/>
            <p:cNvSpPr/>
            <p:nvPr/>
          </p:nvSpPr>
          <p:spPr>
            <a:xfrm>
              <a:off x="731155" y="3730362"/>
              <a:ext cx="120212" cy="154938"/>
            </a:xfrm>
            <a:custGeom>
              <a:rect b="b" l="l" r="r" t="t"/>
              <a:pathLst>
                <a:path extrusionOk="0" h="4832" w="3749">
                  <a:moveTo>
                    <a:pt x="738" y="1"/>
                  </a:moveTo>
                  <a:cubicBezTo>
                    <a:pt x="494" y="1"/>
                    <a:pt x="269" y="136"/>
                    <a:pt x="168" y="397"/>
                  </a:cubicBezTo>
                  <a:cubicBezTo>
                    <a:pt x="92" y="580"/>
                    <a:pt x="61" y="763"/>
                    <a:pt x="15" y="930"/>
                  </a:cubicBezTo>
                  <a:cubicBezTo>
                    <a:pt x="15" y="1052"/>
                    <a:pt x="0" y="1143"/>
                    <a:pt x="0" y="1250"/>
                  </a:cubicBezTo>
                  <a:cubicBezTo>
                    <a:pt x="76" y="2271"/>
                    <a:pt x="244" y="3261"/>
                    <a:pt x="549" y="4221"/>
                  </a:cubicBezTo>
                  <a:cubicBezTo>
                    <a:pt x="695" y="4659"/>
                    <a:pt x="855" y="4831"/>
                    <a:pt x="1284" y="4831"/>
                  </a:cubicBezTo>
                  <a:cubicBezTo>
                    <a:pt x="1302" y="4831"/>
                    <a:pt x="1321" y="4831"/>
                    <a:pt x="1341" y="4830"/>
                  </a:cubicBezTo>
                  <a:cubicBezTo>
                    <a:pt x="2057" y="4785"/>
                    <a:pt x="2758" y="4617"/>
                    <a:pt x="3352" y="4191"/>
                  </a:cubicBezTo>
                  <a:cubicBezTo>
                    <a:pt x="3672" y="3977"/>
                    <a:pt x="3748" y="3612"/>
                    <a:pt x="3581" y="3246"/>
                  </a:cubicBezTo>
                  <a:cubicBezTo>
                    <a:pt x="3448" y="2940"/>
                    <a:pt x="3187" y="2762"/>
                    <a:pt x="2870" y="2762"/>
                  </a:cubicBezTo>
                  <a:cubicBezTo>
                    <a:pt x="2823" y="2762"/>
                    <a:pt x="2776" y="2766"/>
                    <a:pt x="2727" y="2774"/>
                  </a:cubicBezTo>
                  <a:cubicBezTo>
                    <a:pt x="2438" y="2819"/>
                    <a:pt x="2179" y="2926"/>
                    <a:pt x="1905" y="3017"/>
                  </a:cubicBezTo>
                  <a:cubicBezTo>
                    <a:pt x="1838" y="3044"/>
                    <a:pt x="1786" y="3058"/>
                    <a:pt x="1745" y="3058"/>
                  </a:cubicBezTo>
                  <a:cubicBezTo>
                    <a:pt x="1647" y="3058"/>
                    <a:pt x="1620" y="2977"/>
                    <a:pt x="1630" y="2804"/>
                  </a:cubicBezTo>
                  <a:cubicBezTo>
                    <a:pt x="1646" y="2332"/>
                    <a:pt x="1676" y="1859"/>
                    <a:pt x="1676" y="1387"/>
                  </a:cubicBezTo>
                  <a:cubicBezTo>
                    <a:pt x="1661" y="976"/>
                    <a:pt x="1585" y="595"/>
                    <a:pt x="1310" y="275"/>
                  </a:cubicBezTo>
                  <a:cubicBezTo>
                    <a:pt x="1146" y="90"/>
                    <a:pt x="936" y="1"/>
                    <a:pt x="7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9"/>
            <p:cNvSpPr/>
            <p:nvPr/>
          </p:nvSpPr>
          <p:spPr>
            <a:xfrm>
              <a:off x="290005" y="3804656"/>
              <a:ext cx="150481" cy="166353"/>
            </a:xfrm>
            <a:custGeom>
              <a:rect b="b" l="l" r="r" t="t"/>
              <a:pathLst>
                <a:path extrusionOk="0" h="5188" w="4693">
                  <a:moveTo>
                    <a:pt x="2652" y="1"/>
                  </a:moveTo>
                  <a:cubicBezTo>
                    <a:pt x="2581" y="1"/>
                    <a:pt x="2510" y="5"/>
                    <a:pt x="2438" y="15"/>
                  </a:cubicBezTo>
                  <a:cubicBezTo>
                    <a:pt x="2026" y="61"/>
                    <a:pt x="1661" y="213"/>
                    <a:pt x="1387" y="472"/>
                  </a:cubicBezTo>
                  <a:cubicBezTo>
                    <a:pt x="518" y="1279"/>
                    <a:pt x="0" y="2559"/>
                    <a:pt x="701" y="3900"/>
                  </a:cubicBezTo>
                  <a:cubicBezTo>
                    <a:pt x="1051" y="4586"/>
                    <a:pt x="1569" y="5104"/>
                    <a:pt x="2377" y="5180"/>
                  </a:cubicBezTo>
                  <a:cubicBezTo>
                    <a:pt x="2426" y="5185"/>
                    <a:pt x="2476" y="5188"/>
                    <a:pt x="2526" y="5188"/>
                  </a:cubicBezTo>
                  <a:cubicBezTo>
                    <a:pt x="3330" y="5188"/>
                    <a:pt x="4343" y="4525"/>
                    <a:pt x="4601" y="3809"/>
                  </a:cubicBezTo>
                  <a:cubicBezTo>
                    <a:pt x="4693" y="3565"/>
                    <a:pt x="4647" y="3321"/>
                    <a:pt x="4556" y="3092"/>
                  </a:cubicBezTo>
                  <a:cubicBezTo>
                    <a:pt x="4464" y="2878"/>
                    <a:pt x="4283" y="2766"/>
                    <a:pt x="4082" y="2766"/>
                  </a:cubicBezTo>
                  <a:cubicBezTo>
                    <a:pt x="3983" y="2766"/>
                    <a:pt x="3879" y="2793"/>
                    <a:pt x="3779" y="2849"/>
                  </a:cubicBezTo>
                  <a:cubicBezTo>
                    <a:pt x="3626" y="2925"/>
                    <a:pt x="3550" y="3077"/>
                    <a:pt x="3413" y="3184"/>
                  </a:cubicBezTo>
                  <a:cubicBezTo>
                    <a:pt x="3249" y="3309"/>
                    <a:pt x="3079" y="3380"/>
                    <a:pt x="2899" y="3380"/>
                  </a:cubicBezTo>
                  <a:cubicBezTo>
                    <a:pt x="2794" y="3380"/>
                    <a:pt x="2687" y="3356"/>
                    <a:pt x="2575" y="3306"/>
                  </a:cubicBezTo>
                  <a:cubicBezTo>
                    <a:pt x="2285" y="3184"/>
                    <a:pt x="2194" y="2940"/>
                    <a:pt x="2179" y="2651"/>
                  </a:cubicBezTo>
                  <a:cubicBezTo>
                    <a:pt x="2155" y="2204"/>
                    <a:pt x="2467" y="1894"/>
                    <a:pt x="2848" y="1894"/>
                  </a:cubicBezTo>
                  <a:cubicBezTo>
                    <a:pt x="2962" y="1894"/>
                    <a:pt x="3081" y="1921"/>
                    <a:pt x="3200" y="1980"/>
                  </a:cubicBezTo>
                  <a:cubicBezTo>
                    <a:pt x="3244" y="2003"/>
                    <a:pt x="3289" y="2017"/>
                    <a:pt x="3339" y="2017"/>
                  </a:cubicBezTo>
                  <a:cubicBezTo>
                    <a:pt x="3358" y="2017"/>
                    <a:pt x="3377" y="2015"/>
                    <a:pt x="3398" y="2011"/>
                  </a:cubicBezTo>
                  <a:cubicBezTo>
                    <a:pt x="3885" y="1995"/>
                    <a:pt x="4220" y="1386"/>
                    <a:pt x="4038" y="898"/>
                  </a:cubicBezTo>
                  <a:cubicBezTo>
                    <a:pt x="3832" y="351"/>
                    <a:pt x="3271" y="1"/>
                    <a:pt x="265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9"/>
            <p:cNvSpPr/>
            <p:nvPr/>
          </p:nvSpPr>
          <p:spPr>
            <a:xfrm>
              <a:off x="587023" y="3759829"/>
              <a:ext cx="135346" cy="161062"/>
            </a:xfrm>
            <a:custGeom>
              <a:rect b="b" l="l" r="r" t="t"/>
              <a:pathLst>
                <a:path extrusionOk="0" h="5023" w="4221">
                  <a:moveTo>
                    <a:pt x="2005" y="1538"/>
                  </a:moveTo>
                  <a:cubicBezTo>
                    <a:pt x="2221" y="1538"/>
                    <a:pt x="2483" y="1638"/>
                    <a:pt x="2591" y="1794"/>
                  </a:cubicBezTo>
                  <a:cubicBezTo>
                    <a:pt x="2911" y="2190"/>
                    <a:pt x="2834" y="2982"/>
                    <a:pt x="2453" y="3317"/>
                  </a:cubicBezTo>
                  <a:cubicBezTo>
                    <a:pt x="2342" y="3408"/>
                    <a:pt x="2218" y="3454"/>
                    <a:pt x="2097" y="3454"/>
                  </a:cubicBezTo>
                  <a:cubicBezTo>
                    <a:pt x="1954" y="3454"/>
                    <a:pt x="1814" y="3389"/>
                    <a:pt x="1707" y="3256"/>
                  </a:cubicBezTo>
                  <a:cubicBezTo>
                    <a:pt x="1555" y="3089"/>
                    <a:pt x="1448" y="2875"/>
                    <a:pt x="1417" y="2616"/>
                  </a:cubicBezTo>
                  <a:cubicBezTo>
                    <a:pt x="1356" y="2251"/>
                    <a:pt x="1509" y="1931"/>
                    <a:pt x="1722" y="1641"/>
                  </a:cubicBezTo>
                  <a:cubicBezTo>
                    <a:pt x="1777" y="1570"/>
                    <a:pt x="1884" y="1538"/>
                    <a:pt x="2005" y="1538"/>
                  </a:cubicBezTo>
                  <a:close/>
                  <a:moveTo>
                    <a:pt x="2319" y="1"/>
                  </a:moveTo>
                  <a:cubicBezTo>
                    <a:pt x="1453" y="1"/>
                    <a:pt x="524" y="524"/>
                    <a:pt x="275" y="1443"/>
                  </a:cubicBezTo>
                  <a:cubicBezTo>
                    <a:pt x="0" y="2418"/>
                    <a:pt x="138" y="3317"/>
                    <a:pt x="701" y="4155"/>
                  </a:cubicBezTo>
                  <a:cubicBezTo>
                    <a:pt x="1091" y="4733"/>
                    <a:pt x="1625" y="5022"/>
                    <a:pt x="2162" y="5022"/>
                  </a:cubicBezTo>
                  <a:cubicBezTo>
                    <a:pt x="2673" y="5022"/>
                    <a:pt x="3187" y="4759"/>
                    <a:pt x="3581" y="4231"/>
                  </a:cubicBezTo>
                  <a:cubicBezTo>
                    <a:pt x="4084" y="3561"/>
                    <a:pt x="4221" y="2815"/>
                    <a:pt x="4129" y="2007"/>
                  </a:cubicBezTo>
                  <a:cubicBezTo>
                    <a:pt x="4084" y="1748"/>
                    <a:pt x="4053" y="1504"/>
                    <a:pt x="3947" y="1276"/>
                  </a:cubicBezTo>
                  <a:cubicBezTo>
                    <a:pt x="3703" y="697"/>
                    <a:pt x="3383" y="179"/>
                    <a:pt x="2728" y="42"/>
                  </a:cubicBezTo>
                  <a:cubicBezTo>
                    <a:pt x="2595" y="14"/>
                    <a:pt x="2458" y="1"/>
                    <a:pt x="231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9"/>
            <p:cNvSpPr/>
            <p:nvPr/>
          </p:nvSpPr>
          <p:spPr>
            <a:xfrm>
              <a:off x="444366" y="3780319"/>
              <a:ext cx="135346" cy="161030"/>
            </a:xfrm>
            <a:custGeom>
              <a:rect b="b" l="l" r="r" t="t"/>
              <a:pathLst>
                <a:path extrusionOk="0" h="5022" w="4221">
                  <a:moveTo>
                    <a:pt x="2014" y="1538"/>
                  </a:moveTo>
                  <a:cubicBezTo>
                    <a:pt x="2226" y="1538"/>
                    <a:pt x="2490" y="1634"/>
                    <a:pt x="2606" y="1779"/>
                  </a:cubicBezTo>
                  <a:cubicBezTo>
                    <a:pt x="2911" y="2191"/>
                    <a:pt x="2834" y="2983"/>
                    <a:pt x="2454" y="3303"/>
                  </a:cubicBezTo>
                  <a:cubicBezTo>
                    <a:pt x="2340" y="3403"/>
                    <a:pt x="2213" y="3452"/>
                    <a:pt x="2090" y="3452"/>
                  </a:cubicBezTo>
                  <a:cubicBezTo>
                    <a:pt x="1949" y="3452"/>
                    <a:pt x="1813" y="3387"/>
                    <a:pt x="1707" y="3257"/>
                  </a:cubicBezTo>
                  <a:cubicBezTo>
                    <a:pt x="1555" y="3074"/>
                    <a:pt x="1448" y="2876"/>
                    <a:pt x="1418" y="2602"/>
                  </a:cubicBezTo>
                  <a:cubicBezTo>
                    <a:pt x="1357" y="2252"/>
                    <a:pt x="1524" y="1916"/>
                    <a:pt x="1737" y="1642"/>
                  </a:cubicBezTo>
                  <a:cubicBezTo>
                    <a:pt x="1788" y="1570"/>
                    <a:pt x="1892" y="1538"/>
                    <a:pt x="2014" y="1538"/>
                  </a:cubicBezTo>
                  <a:close/>
                  <a:moveTo>
                    <a:pt x="2323" y="1"/>
                  </a:moveTo>
                  <a:cubicBezTo>
                    <a:pt x="1452" y="1"/>
                    <a:pt x="537" y="514"/>
                    <a:pt x="275" y="1444"/>
                  </a:cubicBezTo>
                  <a:cubicBezTo>
                    <a:pt x="1" y="2419"/>
                    <a:pt x="138" y="3318"/>
                    <a:pt x="701" y="4156"/>
                  </a:cubicBezTo>
                  <a:cubicBezTo>
                    <a:pt x="1090" y="4731"/>
                    <a:pt x="1622" y="5021"/>
                    <a:pt x="2158" y="5021"/>
                  </a:cubicBezTo>
                  <a:cubicBezTo>
                    <a:pt x="2674" y="5021"/>
                    <a:pt x="3193" y="4754"/>
                    <a:pt x="3596" y="4217"/>
                  </a:cubicBezTo>
                  <a:cubicBezTo>
                    <a:pt x="4084" y="3562"/>
                    <a:pt x="4221" y="2800"/>
                    <a:pt x="4130" y="2008"/>
                  </a:cubicBezTo>
                  <a:cubicBezTo>
                    <a:pt x="4099" y="1749"/>
                    <a:pt x="4053" y="1505"/>
                    <a:pt x="3962" y="1261"/>
                  </a:cubicBezTo>
                  <a:cubicBezTo>
                    <a:pt x="3718" y="698"/>
                    <a:pt x="3398" y="180"/>
                    <a:pt x="2743" y="42"/>
                  </a:cubicBezTo>
                  <a:cubicBezTo>
                    <a:pt x="2606" y="15"/>
                    <a:pt x="2465" y="1"/>
                    <a:pt x="23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9"/>
            <p:cNvSpPr/>
            <p:nvPr/>
          </p:nvSpPr>
          <p:spPr>
            <a:xfrm>
              <a:off x="515197" y="2582371"/>
              <a:ext cx="34245" cy="38831"/>
            </a:xfrm>
            <a:custGeom>
              <a:rect b="b" l="l" r="r" t="t"/>
              <a:pathLst>
                <a:path extrusionOk="0" h="1211" w="1068">
                  <a:moveTo>
                    <a:pt x="347" y="1"/>
                  </a:moveTo>
                  <a:cubicBezTo>
                    <a:pt x="302" y="1"/>
                    <a:pt x="258" y="5"/>
                    <a:pt x="214" y="14"/>
                  </a:cubicBezTo>
                  <a:cubicBezTo>
                    <a:pt x="47" y="44"/>
                    <a:pt x="1" y="120"/>
                    <a:pt x="47" y="273"/>
                  </a:cubicBezTo>
                  <a:cubicBezTo>
                    <a:pt x="92" y="516"/>
                    <a:pt x="153" y="775"/>
                    <a:pt x="199" y="1034"/>
                  </a:cubicBezTo>
                  <a:cubicBezTo>
                    <a:pt x="209" y="1156"/>
                    <a:pt x="239" y="1210"/>
                    <a:pt x="304" y="1210"/>
                  </a:cubicBezTo>
                  <a:cubicBezTo>
                    <a:pt x="336" y="1210"/>
                    <a:pt x="377" y="1197"/>
                    <a:pt x="427" y="1171"/>
                  </a:cubicBezTo>
                  <a:cubicBezTo>
                    <a:pt x="595" y="1080"/>
                    <a:pt x="747" y="1004"/>
                    <a:pt x="884" y="897"/>
                  </a:cubicBezTo>
                  <a:cubicBezTo>
                    <a:pt x="976" y="806"/>
                    <a:pt x="1052" y="699"/>
                    <a:pt x="1067" y="547"/>
                  </a:cubicBezTo>
                  <a:cubicBezTo>
                    <a:pt x="1067" y="250"/>
                    <a:pt x="697"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9"/>
            <p:cNvSpPr/>
            <p:nvPr/>
          </p:nvSpPr>
          <p:spPr>
            <a:xfrm>
              <a:off x="620723" y="2539788"/>
              <a:ext cx="38638" cy="49348"/>
            </a:xfrm>
            <a:custGeom>
              <a:rect b="b" l="l" r="r" t="t"/>
              <a:pathLst>
                <a:path extrusionOk="0" h="1539" w="1205">
                  <a:moveTo>
                    <a:pt x="504" y="1"/>
                  </a:moveTo>
                  <a:cubicBezTo>
                    <a:pt x="473" y="1"/>
                    <a:pt x="397" y="1"/>
                    <a:pt x="336" y="16"/>
                  </a:cubicBezTo>
                  <a:cubicBezTo>
                    <a:pt x="1" y="62"/>
                    <a:pt x="1" y="62"/>
                    <a:pt x="107" y="382"/>
                  </a:cubicBezTo>
                  <a:cubicBezTo>
                    <a:pt x="229" y="702"/>
                    <a:pt x="351" y="1037"/>
                    <a:pt x="458" y="1357"/>
                  </a:cubicBezTo>
                  <a:cubicBezTo>
                    <a:pt x="498" y="1486"/>
                    <a:pt x="552" y="1538"/>
                    <a:pt x="613" y="1538"/>
                  </a:cubicBezTo>
                  <a:cubicBezTo>
                    <a:pt x="668" y="1538"/>
                    <a:pt x="729" y="1497"/>
                    <a:pt x="793" y="1433"/>
                  </a:cubicBezTo>
                  <a:cubicBezTo>
                    <a:pt x="976" y="1235"/>
                    <a:pt x="1098" y="991"/>
                    <a:pt x="1128" y="717"/>
                  </a:cubicBezTo>
                  <a:cubicBezTo>
                    <a:pt x="1204" y="275"/>
                    <a:pt x="976" y="1"/>
                    <a:pt x="5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9"/>
            <p:cNvSpPr/>
            <p:nvPr/>
          </p:nvSpPr>
          <p:spPr>
            <a:xfrm>
              <a:off x="118008" y="2410983"/>
              <a:ext cx="738713" cy="444421"/>
            </a:xfrm>
            <a:custGeom>
              <a:rect b="b" l="l" r="r" t="t"/>
              <a:pathLst>
                <a:path extrusionOk="0" h="13860" w="23038">
                  <a:moveTo>
                    <a:pt x="16315" y="3563"/>
                  </a:moveTo>
                  <a:cubicBezTo>
                    <a:pt x="16621" y="3563"/>
                    <a:pt x="16904" y="3652"/>
                    <a:pt x="17111" y="3957"/>
                  </a:cubicBezTo>
                  <a:cubicBezTo>
                    <a:pt x="17431" y="4414"/>
                    <a:pt x="17324" y="4886"/>
                    <a:pt x="17065" y="5328"/>
                  </a:cubicBezTo>
                  <a:cubicBezTo>
                    <a:pt x="16974" y="5496"/>
                    <a:pt x="17020" y="5526"/>
                    <a:pt x="17172" y="5572"/>
                  </a:cubicBezTo>
                  <a:cubicBezTo>
                    <a:pt x="17629" y="5724"/>
                    <a:pt x="18040" y="5953"/>
                    <a:pt x="18452" y="6212"/>
                  </a:cubicBezTo>
                  <a:cubicBezTo>
                    <a:pt x="18650" y="6334"/>
                    <a:pt x="18756" y="6501"/>
                    <a:pt x="18635" y="6745"/>
                  </a:cubicBezTo>
                  <a:cubicBezTo>
                    <a:pt x="18591" y="6849"/>
                    <a:pt x="18494" y="6904"/>
                    <a:pt x="18373" y="6904"/>
                  </a:cubicBezTo>
                  <a:cubicBezTo>
                    <a:pt x="18282" y="6904"/>
                    <a:pt x="18176" y="6872"/>
                    <a:pt x="18071" y="6806"/>
                  </a:cubicBezTo>
                  <a:cubicBezTo>
                    <a:pt x="17781" y="6623"/>
                    <a:pt x="17507" y="6440"/>
                    <a:pt x="17218" y="6242"/>
                  </a:cubicBezTo>
                  <a:cubicBezTo>
                    <a:pt x="17157" y="6212"/>
                    <a:pt x="17080" y="6166"/>
                    <a:pt x="17020" y="6136"/>
                  </a:cubicBezTo>
                  <a:cubicBezTo>
                    <a:pt x="16886" y="6084"/>
                    <a:pt x="16740" y="6013"/>
                    <a:pt x="16611" y="6013"/>
                  </a:cubicBezTo>
                  <a:cubicBezTo>
                    <a:pt x="16549" y="6013"/>
                    <a:pt x="16491" y="6030"/>
                    <a:pt x="16441" y="6075"/>
                  </a:cubicBezTo>
                  <a:cubicBezTo>
                    <a:pt x="16303" y="6181"/>
                    <a:pt x="16486" y="6379"/>
                    <a:pt x="16502" y="6547"/>
                  </a:cubicBezTo>
                  <a:cubicBezTo>
                    <a:pt x="16532" y="6791"/>
                    <a:pt x="16593" y="7035"/>
                    <a:pt x="16623" y="7263"/>
                  </a:cubicBezTo>
                  <a:cubicBezTo>
                    <a:pt x="16639" y="7385"/>
                    <a:pt x="16639" y="7522"/>
                    <a:pt x="16502" y="7568"/>
                  </a:cubicBezTo>
                  <a:cubicBezTo>
                    <a:pt x="16479" y="7575"/>
                    <a:pt x="16458" y="7578"/>
                    <a:pt x="16439" y="7578"/>
                  </a:cubicBezTo>
                  <a:cubicBezTo>
                    <a:pt x="16327" y="7578"/>
                    <a:pt x="16264" y="7474"/>
                    <a:pt x="16212" y="7370"/>
                  </a:cubicBezTo>
                  <a:cubicBezTo>
                    <a:pt x="15983" y="6913"/>
                    <a:pt x="15877" y="6395"/>
                    <a:pt x="15755" y="5907"/>
                  </a:cubicBezTo>
                  <a:cubicBezTo>
                    <a:pt x="15618" y="5374"/>
                    <a:pt x="15465" y="4825"/>
                    <a:pt x="15389" y="4246"/>
                  </a:cubicBezTo>
                  <a:cubicBezTo>
                    <a:pt x="15085" y="4383"/>
                    <a:pt x="14902" y="4597"/>
                    <a:pt x="14765" y="4841"/>
                  </a:cubicBezTo>
                  <a:cubicBezTo>
                    <a:pt x="14729" y="4900"/>
                    <a:pt x="14721" y="5006"/>
                    <a:pt x="14654" y="5006"/>
                  </a:cubicBezTo>
                  <a:cubicBezTo>
                    <a:pt x="14635" y="5006"/>
                    <a:pt x="14612" y="4998"/>
                    <a:pt x="14582" y="4978"/>
                  </a:cubicBezTo>
                  <a:cubicBezTo>
                    <a:pt x="14460" y="4917"/>
                    <a:pt x="14460" y="4825"/>
                    <a:pt x="14506" y="4703"/>
                  </a:cubicBezTo>
                  <a:cubicBezTo>
                    <a:pt x="14719" y="4094"/>
                    <a:pt x="15161" y="3774"/>
                    <a:pt x="15770" y="3622"/>
                  </a:cubicBezTo>
                  <a:lnTo>
                    <a:pt x="15801" y="3622"/>
                  </a:lnTo>
                  <a:cubicBezTo>
                    <a:pt x="15973" y="3589"/>
                    <a:pt x="16147" y="3563"/>
                    <a:pt x="16315" y="3563"/>
                  </a:cubicBezTo>
                  <a:close/>
                  <a:moveTo>
                    <a:pt x="9346" y="4328"/>
                  </a:moveTo>
                  <a:cubicBezTo>
                    <a:pt x="9575" y="4328"/>
                    <a:pt x="9802" y="4370"/>
                    <a:pt x="10011" y="4460"/>
                  </a:cubicBezTo>
                  <a:cubicBezTo>
                    <a:pt x="10544" y="4673"/>
                    <a:pt x="10742" y="5237"/>
                    <a:pt x="10514" y="5800"/>
                  </a:cubicBezTo>
                  <a:cubicBezTo>
                    <a:pt x="10392" y="6075"/>
                    <a:pt x="10194" y="6288"/>
                    <a:pt x="9965" y="6456"/>
                  </a:cubicBezTo>
                  <a:cubicBezTo>
                    <a:pt x="9813" y="6562"/>
                    <a:pt x="9782" y="6623"/>
                    <a:pt x="9965" y="6745"/>
                  </a:cubicBezTo>
                  <a:cubicBezTo>
                    <a:pt x="10422" y="7065"/>
                    <a:pt x="10864" y="7415"/>
                    <a:pt x="11306" y="7766"/>
                  </a:cubicBezTo>
                  <a:cubicBezTo>
                    <a:pt x="11596" y="7979"/>
                    <a:pt x="11702" y="8223"/>
                    <a:pt x="11565" y="8360"/>
                  </a:cubicBezTo>
                  <a:cubicBezTo>
                    <a:pt x="11486" y="8439"/>
                    <a:pt x="11408" y="8469"/>
                    <a:pt x="11333" y="8469"/>
                  </a:cubicBezTo>
                  <a:cubicBezTo>
                    <a:pt x="11192" y="8469"/>
                    <a:pt x="11060" y="8363"/>
                    <a:pt x="10940" y="8284"/>
                  </a:cubicBezTo>
                  <a:cubicBezTo>
                    <a:pt x="10377" y="7918"/>
                    <a:pt x="9889" y="7476"/>
                    <a:pt x="9371" y="7080"/>
                  </a:cubicBezTo>
                  <a:cubicBezTo>
                    <a:pt x="9295" y="7019"/>
                    <a:pt x="9219" y="6958"/>
                    <a:pt x="9097" y="6867"/>
                  </a:cubicBezTo>
                  <a:lnTo>
                    <a:pt x="9097" y="6867"/>
                  </a:lnTo>
                  <a:cubicBezTo>
                    <a:pt x="9127" y="7156"/>
                    <a:pt x="9158" y="7385"/>
                    <a:pt x="9188" y="7613"/>
                  </a:cubicBezTo>
                  <a:cubicBezTo>
                    <a:pt x="9203" y="7766"/>
                    <a:pt x="9203" y="7918"/>
                    <a:pt x="9203" y="8086"/>
                  </a:cubicBezTo>
                  <a:cubicBezTo>
                    <a:pt x="9203" y="8147"/>
                    <a:pt x="9173" y="8208"/>
                    <a:pt x="9097" y="8223"/>
                  </a:cubicBezTo>
                  <a:cubicBezTo>
                    <a:pt x="9084" y="8226"/>
                    <a:pt x="9071" y="8227"/>
                    <a:pt x="9059" y="8227"/>
                  </a:cubicBezTo>
                  <a:cubicBezTo>
                    <a:pt x="9001" y="8227"/>
                    <a:pt x="8954" y="8197"/>
                    <a:pt x="8929" y="8147"/>
                  </a:cubicBezTo>
                  <a:cubicBezTo>
                    <a:pt x="8884" y="8040"/>
                    <a:pt x="8823" y="7933"/>
                    <a:pt x="8792" y="7827"/>
                  </a:cubicBezTo>
                  <a:cubicBezTo>
                    <a:pt x="8640" y="7415"/>
                    <a:pt x="8518" y="6989"/>
                    <a:pt x="8457" y="6562"/>
                  </a:cubicBezTo>
                  <a:cubicBezTo>
                    <a:pt x="8396" y="6136"/>
                    <a:pt x="8320" y="5724"/>
                    <a:pt x="8305" y="5237"/>
                  </a:cubicBezTo>
                  <a:cubicBezTo>
                    <a:pt x="8061" y="5404"/>
                    <a:pt x="7924" y="5587"/>
                    <a:pt x="7847" y="5816"/>
                  </a:cubicBezTo>
                  <a:cubicBezTo>
                    <a:pt x="7833" y="5886"/>
                    <a:pt x="7806" y="5970"/>
                    <a:pt x="7730" y="5970"/>
                  </a:cubicBezTo>
                  <a:cubicBezTo>
                    <a:pt x="7724" y="5970"/>
                    <a:pt x="7717" y="5969"/>
                    <a:pt x="7710" y="5968"/>
                  </a:cubicBezTo>
                  <a:cubicBezTo>
                    <a:pt x="7604" y="5968"/>
                    <a:pt x="7558" y="5877"/>
                    <a:pt x="7558" y="5785"/>
                  </a:cubicBezTo>
                  <a:cubicBezTo>
                    <a:pt x="7558" y="5633"/>
                    <a:pt x="7558" y="5496"/>
                    <a:pt x="7619" y="5359"/>
                  </a:cubicBezTo>
                  <a:cubicBezTo>
                    <a:pt x="7918" y="4726"/>
                    <a:pt x="8642" y="4328"/>
                    <a:pt x="9346" y="4328"/>
                  </a:cubicBezTo>
                  <a:close/>
                  <a:moveTo>
                    <a:pt x="12118" y="4488"/>
                  </a:moveTo>
                  <a:cubicBezTo>
                    <a:pt x="12126" y="4488"/>
                    <a:pt x="12135" y="4489"/>
                    <a:pt x="12144" y="4490"/>
                  </a:cubicBezTo>
                  <a:cubicBezTo>
                    <a:pt x="12266" y="4521"/>
                    <a:pt x="12235" y="4627"/>
                    <a:pt x="12235" y="4703"/>
                  </a:cubicBezTo>
                  <a:cubicBezTo>
                    <a:pt x="12247" y="4889"/>
                    <a:pt x="12294" y="4995"/>
                    <a:pt x="12430" y="4995"/>
                  </a:cubicBezTo>
                  <a:cubicBezTo>
                    <a:pt x="12472" y="4995"/>
                    <a:pt x="12524" y="4984"/>
                    <a:pt x="12586" y="4962"/>
                  </a:cubicBezTo>
                  <a:cubicBezTo>
                    <a:pt x="12676" y="4928"/>
                    <a:pt x="12767" y="4913"/>
                    <a:pt x="12857" y="4913"/>
                  </a:cubicBezTo>
                  <a:cubicBezTo>
                    <a:pt x="13009" y="4913"/>
                    <a:pt x="13158" y="4956"/>
                    <a:pt x="13302" y="5023"/>
                  </a:cubicBezTo>
                  <a:cubicBezTo>
                    <a:pt x="14049" y="5328"/>
                    <a:pt x="14155" y="6151"/>
                    <a:pt x="13515" y="6638"/>
                  </a:cubicBezTo>
                  <a:cubicBezTo>
                    <a:pt x="13409" y="6730"/>
                    <a:pt x="13287" y="6791"/>
                    <a:pt x="13150" y="6897"/>
                  </a:cubicBezTo>
                  <a:cubicBezTo>
                    <a:pt x="13576" y="7126"/>
                    <a:pt x="13942" y="7385"/>
                    <a:pt x="14308" y="7644"/>
                  </a:cubicBezTo>
                  <a:cubicBezTo>
                    <a:pt x="14429" y="7735"/>
                    <a:pt x="14536" y="7842"/>
                    <a:pt x="14643" y="7933"/>
                  </a:cubicBezTo>
                  <a:cubicBezTo>
                    <a:pt x="14704" y="8010"/>
                    <a:pt x="14734" y="8116"/>
                    <a:pt x="14673" y="8208"/>
                  </a:cubicBezTo>
                  <a:cubicBezTo>
                    <a:pt x="14637" y="8271"/>
                    <a:pt x="14585" y="8291"/>
                    <a:pt x="14530" y="8291"/>
                  </a:cubicBezTo>
                  <a:cubicBezTo>
                    <a:pt x="14492" y="8291"/>
                    <a:pt x="14452" y="8281"/>
                    <a:pt x="14414" y="8269"/>
                  </a:cubicBezTo>
                  <a:cubicBezTo>
                    <a:pt x="14140" y="8192"/>
                    <a:pt x="13927" y="8025"/>
                    <a:pt x="13698" y="7872"/>
                  </a:cubicBezTo>
                  <a:cubicBezTo>
                    <a:pt x="13409" y="7674"/>
                    <a:pt x="13134" y="7446"/>
                    <a:pt x="12799" y="7324"/>
                  </a:cubicBezTo>
                  <a:lnTo>
                    <a:pt x="12799" y="7324"/>
                  </a:lnTo>
                  <a:cubicBezTo>
                    <a:pt x="12799" y="7674"/>
                    <a:pt x="12814" y="7994"/>
                    <a:pt x="12799" y="8330"/>
                  </a:cubicBezTo>
                  <a:cubicBezTo>
                    <a:pt x="12799" y="8467"/>
                    <a:pt x="12845" y="8665"/>
                    <a:pt x="12632" y="8710"/>
                  </a:cubicBezTo>
                  <a:cubicBezTo>
                    <a:pt x="12616" y="8713"/>
                    <a:pt x="12601" y="8714"/>
                    <a:pt x="12587" y="8714"/>
                  </a:cubicBezTo>
                  <a:cubicBezTo>
                    <a:pt x="12399" y="8714"/>
                    <a:pt x="12368" y="8532"/>
                    <a:pt x="12312" y="8391"/>
                  </a:cubicBezTo>
                  <a:cubicBezTo>
                    <a:pt x="12083" y="7674"/>
                    <a:pt x="12007" y="6913"/>
                    <a:pt x="11946" y="6166"/>
                  </a:cubicBezTo>
                  <a:cubicBezTo>
                    <a:pt x="11931" y="6059"/>
                    <a:pt x="11931" y="5968"/>
                    <a:pt x="11931" y="5892"/>
                  </a:cubicBezTo>
                  <a:cubicBezTo>
                    <a:pt x="11921" y="5890"/>
                    <a:pt x="11913" y="5890"/>
                    <a:pt x="11905" y="5890"/>
                  </a:cubicBezTo>
                  <a:cubicBezTo>
                    <a:pt x="11824" y="5890"/>
                    <a:pt x="11820" y="5955"/>
                    <a:pt x="11778" y="5983"/>
                  </a:cubicBezTo>
                  <a:cubicBezTo>
                    <a:pt x="11739" y="6013"/>
                    <a:pt x="11706" y="6030"/>
                    <a:pt x="11667" y="6030"/>
                  </a:cubicBezTo>
                  <a:cubicBezTo>
                    <a:pt x="11646" y="6030"/>
                    <a:pt x="11623" y="6025"/>
                    <a:pt x="11596" y="6014"/>
                  </a:cubicBezTo>
                  <a:cubicBezTo>
                    <a:pt x="11535" y="5983"/>
                    <a:pt x="11535" y="5922"/>
                    <a:pt x="11535" y="5861"/>
                  </a:cubicBezTo>
                  <a:cubicBezTo>
                    <a:pt x="11535" y="5831"/>
                    <a:pt x="11535" y="5785"/>
                    <a:pt x="11550" y="5770"/>
                  </a:cubicBezTo>
                  <a:cubicBezTo>
                    <a:pt x="11839" y="5450"/>
                    <a:pt x="11885" y="5054"/>
                    <a:pt x="11946" y="4658"/>
                  </a:cubicBezTo>
                  <a:cubicBezTo>
                    <a:pt x="11960" y="4573"/>
                    <a:pt x="12013" y="4488"/>
                    <a:pt x="12118" y="4488"/>
                  </a:cubicBezTo>
                  <a:close/>
                  <a:moveTo>
                    <a:pt x="5892" y="4770"/>
                  </a:moveTo>
                  <a:cubicBezTo>
                    <a:pt x="6042" y="4770"/>
                    <a:pt x="6196" y="4803"/>
                    <a:pt x="6354" y="4871"/>
                  </a:cubicBezTo>
                  <a:cubicBezTo>
                    <a:pt x="6568" y="4962"/>
                    <a:pt x="6720" y="5115"/>
                    <a:pt x="6690" y="5389"/>
                  </a:cubicBezTo>
                  <a:cubicBezTo>
                    <a:pt x="6674" y="5480"/>
                    <a:pt x="6629" y="5557"/>
                    <a:pt x="6537" y="5587"/>
                  </a:cubicBezTo>
                  <a:cubicBezTo>
                    <a:pt x="6523" y="5593"/>
                    <a:pt x="6510" y="5595"/>
                    <a:pt x="6497" y="5595"/>
                  </a:cubicBezTo>
                  <a:cubicBezTo>
                    <a:pt x="6439" y="5595"/>
                    <a:pt x="6389" y="5545"/>
                    <a:pt x="6339" y="5496"/>
                  </a:cubicBezTo>
                  <a:cubicBezTo>
                    <a:pt x="6197" y="5336"/>
                    <a:pt x="6040" y="5256"/>
                    <a:pt x="5875" y="5256"/>
                  </a:cubicBezTo>
                  <a:cubicBezTo>
                    <a:pt x="5740" y="5256"/>
                    <a:pt x="5599" y="5310"/>
                    <a:pt x="5455" y="5420"/>
                  </a:cubicBezTo>
                  <a:cubicBezTo>
                    <a:pt x="4511" y="6105"/>
                    <a:pt x="4602" y="7690"/>
                    <a:pt x="5623" y="8269"/>
                  </a:cubicBezTo>
                  <a:cubicBezTo>
                    <a:pt x="5882" y="8406"/>
                    <a:pt x="6156" y="8512"/>
                    <a:pt x="6446" y="8558"/>
                  </a:cubicBezTo>
                  <a:cubicBezTo>
                    <a:pt x="6494" y="8566"/>
                    <a:pt x="6543" y="8570"/>
                    <a:pt x="6593" y="8570"/>
                  </a:cubicBezTo>
                  <a:cubicBezTo>
                    <a:pt x="7005" y="8570"/>
                    <a:pt x="7473" y="8302"/>
                    <a:pt x="7649" y="7949"/>
                  </a:cubicBezTo>
                  <a:cubicBezTo>
                    <a:pt x="7726" y="7766"/>
                    <a:pt x="7787" y="7568"/>
                    <a:pt x="7604" y="7415"/>
                  </a:cubicBezTo>
                  <a:cubicBezTo>
                    <a:pt x="7534" y="7357"/>
                    <a:pt x="7467" y="7335"/>
                    <a:pt x="7402" y="7335"/>
                  </a:cubicBezTo>
                  <a:cubicBezTo>
                    <a:pt x="7296" y="7335"/>
                    <a:pt x="7195" y="7395"/>
                    <a:pt x="7101" y="7461"/>
                  </a:cubicBezTo>
                  <a:cubicBezTo>
                    <a:pt x="6964" y="7553"/>
                    <a:pt x="6842" y="7674"/>
                    <a:pt x="6705" y="7766"/>
                  </a:cubicBezTo>
                  <a:cubicBezTo>
                    <a:pt x="6636" y="7809"/>
                    <a:pt x="6562" y="7847"/>
                    <a:pt x="6491" y="7847"/>
                  </a:cubicBezTo>
                  <a:cubicBezTo>
                    <a:pt x="6437" y="7847"/>
                    <a:pt x="6385" y="7825"/>
                    <a:pt x="6339" y="7766"/>
                  </a:cubicBezTo>
                  <a:cubicBezTo>
                    <a:pt x="6232" y="7629"/>
                    <a:pt x="6339" y="7507"/>
                    <a:pt x="6461" y="7431"/>
                  </a:cubicBezTo>
                  <a:cubicBezTo>
                    <a:pt x="6674" y="7309"/>
                    <a:pt x="6903" y="7172"/>
                    <a:pt x="7131" y="7080"/>
                  </a:cubicBezTo>
                  <a:cubicBezTo>
                    <a:pt x="7216" y="7052"/>
                    <a:pt x="7299" y="7039"/>
                    <a:pt x="7380" y="7039"/>
                  </a:cubicBezTo>
                  <a:cubicBezTo>
                    <a:pt x="7695" y="7039"/>
                    <a:pt x="7970" y="7241"/>
                    <a:pt x="8091" y="7568"/>
                  </a:cubicBezTo>
                  <a:cubicBezTo>
                    <a:pt x="8411" y="8483"/>
                    <a:pt x="7580" y="9510"/>
                    <a:pt x="6577" y="9510"/>
                  </a:cubicBezTo>
                  <a:cubicBezTo>
                    <a:pt x="6528" y="9510"/>
                    <a:pt x="6480" y="9508"/>
                    <a:pt x="6431" y="9503"/>
                  </a:cubicBezTo>
                  <a:cubicBezTo>
                    <a:pt x="5196" y="9381"/>
                    <a:pt x="4237" y="8330"/>
                    <a:pt x="4237" y="7248"/>
                  </a:cubicBezTo>
                  <a:cubicBezTo>
                    <a:pt x="4252" y="6288"/>
                    <a:pt x="4480" y="5602"/>
                    <a:pt x="5105" y="5084"/>
                  </a:cubicBezTo>
                  <a:cubicBezTo>
                    <a:pt x="5344" y="4885"/>
                    <a:pt x="5609" y="4770"/>
                    <a:pt x="5892" y="4770"/>
                  </a:cubicBezTo>
                  <a:close/>
                  <a:moveTo>
                    <a:pt x="12810" y="0"/>
                  </a:moveTo>
                  <a:cubicBezTo>
                    <a:pt x="11768" y="0"/>
                    <a:pt x="10730" y="77"/>
                    <a:pt x="9691" y="270"/>
                  </a:cubicBezTo>
                  <a:cubicBezTo>
                    <a:pt x="9325" y="331"/>
                    <a:pt x="8960" y="407"/>
                    <a:pt x="8609" y="514"/>
                  </a:cubicBezTo>
                  <a:lnTo>
                    <a:pt x="8579" y="514"/>
                  </a:lnTo>
                  <a:cubicBezTo>
                    <a:pt x="6431" y="1077"/>
                    <a:pt x="4511" y="2129"/>
                    <a:pt x="2774" y="3545"/>
                  </a:cubicBezTo>
                  <a:cubicBezTo>
                    <a:pt x="1921" y="4216"/>
                    <a:pt x="1174" y="4978"/>
                    <a:pt x="656" y="5953"/>
                  </a:cubicBezTo>
                  <a:cubicBezTo>
                    <a:pt x="1" y="7156"/>
                    <a:pt x="62" y="9244"/>
                    <a:pt x="1403" y="10417"/>
                  </a:cubicBezTo>
                  <a:cubicBezTo>
                    <a:pt x="2210" y="11133"/>
                    <a:pt x="3109" y="11621"/>
                    <a:pt x="4160" y="11849"/>
                  </a:cubicBezTo>
                  <a:cubicBezTo>
                    <a:pt x="4480" y="11910"/>
                    <a:pt x="4602" y="12108"/>
                    <a:pt x="4648" y="12398"/>
                  </a:cubicBezTo>
                  <a:cubicBezTo>
                    <a:pt x="4724" y="12839"/>
                    <a:pt x="4816" y="13281"/>
                    <a:pt x="4968" y="13693"/>
                  </a:cubicBezTo>
                  <a:cubicBezTo>
                    <a:pt x="5015" y="13797"/>
                    <a:pt x="5051" y="13860"/>
                    <a:pt x="5115" y="13860"/>
                  </a:cubicBezTo>
                  <a:cubicBezTo>
                    <a:pt x="5154" y="13860"/>
                    <a:pt x="5203" y="13836"/>
                    <a:pt x="5273" y="13784"/>
                  </a:cubicBezTo>
                  <a:cubicBezTo>
                    <a:pt x="5836" y="13342"/>
                    <a:pt x="6431" y="12931"/>
                    <a:pt x="6994" y="12504"/>
                  </a:cubicBezTo>
                  <a:cubicBezTo>
                    <a:pt x="7097" y="12414"/>
                    <a:pt x="7199" y="12379"/>
                    <a:pt x="7320" y="12379"/>
                  </a:cubicBezTo>
                  <a:cubicBezTo>
                    <a:pt x="7343" y="12379"/>
                    <a:pt x="7366" y="12380"/>
                    <a:pt x="7390" y="12382"/>
                  </a:cubicBezTo>
                  <a:cubicBezTo>
                    <a:pt x="8091" y="12459"/>
                    <a:pt x="8807" y="12474"/>
                    <a:pt x="9523" y="12474"/>
                  </a:cubicBezTo>
                  <a:cubicBezTo>
                    <a:pt x="12845" y="12474"/>
                    <a:pt x="16029" y="11819"/>
                    <a:pt x="19076" y="10463"/>
                  </a:cubicBezTo>
                  <a:cubicBezTo>
                    <a:pt x="20829" y="9670"/>
                    <a:pt x="22002" y="8360"/>
                    <a:pt x="22642" y="6577"/>
                  </a:cubicBezTo>
                  <a:cubicBezTo>
                    <a:pt x="23038" y="5480"/>
                    <a:pt x="22931" y="4414"/>
                    <a:pt x="22261" y="3408"/>
                  </a:cubicBezTo>
                  <a:cubicBezTo>
                    <a:pt x="21347" y="2007"/>
                    <a:pt x="20067" y="1123"/>
                    <a:pt x="18467" y="666"/>
                  </a:cubicBezTo>
                  <a:cubicBezTo>
                    <a:pt x="18254" y="605"/>
                    <a:pt x="18040" y="559"/>
                    <a:pt x="17827" y="514"/>
                  </a:cubicBezTo>
                  <a:lnTo>
                    <a:pt x="17797" y="514"/>
                  </a:lnTo>
                  <a:cubicBezTo>
                    <a:pt x="16761" y="270"/>
                    <a:pt x="15709" y="148"/>
                    <a:pt x="14643" y="72"/>
                  </a:cubicBezTo>
                  <a:cubicBezTo>
                    <a:pt x="14030" y="27"/>
                    <a:pt x="13420" y="0"/>
                    <a:pt x="128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9"/>
            <p:cNvSpPr/>
            <p:nvPr/>
          </p:nvSpPr>
          <p:spPr>
            <a:xfrm>
              <a:off x="393062" y="2568005"/>
              <a:ext cx="49380" cy="44667"/>
            </a:xfrm>
            <a:custGeom>
              <a:rect b="b" l="l" r="r" t="t"/>
              <a:pathLst>
                <a:path extrusionOk="0" h="1393" w="1540">
                  <a:moveTo>
                    <a:pt x="642" y="1"/>
                  </a:moveTo>
                  <a:cubicBezTo>
                    <a:pt x="456" y="1"/>
                    <a:pt x="302" y="30"/>
                    <a:pt x="138" y="81"/>
                  </a:cubicBezTo>
                  <a:cubicBezTo>
                    <a:pt x="62" y="111"/>
                    <a:pt x="1" y="142"/>
                    <a:pt x="47" y="264"/>
                  </a:cubicBezTo>
                  <a:cubicBezTo>
                    <a:pt x="138" y="583"/>
                    <a:pt x="245" y="919"/>
                    <a:pt x="321" y="1239"/>
                  </a:cubicBezTo>
                  <a:cubicBezTo>
                    <a:pt x="351" y="1376"/>
                    <a:pt x="412" y="1391"/>
                    <a:pt x="534" y="1391"/>
                  </a:cubicBezTo>
                  <a:cubicBezTo>
                    <a:pt x="547" y="1392"/>
                    <a:pt x="561" y="1392"/>
                    <a:pt x="574" y="1392"/>
                  </a:cubicBezTo>
                  <a:cubicBezTo>
                    <a:pt x="842" y="1392"/>
                    <a:pt x="1029" y="1245"/>
                    <a:pt x="1189" y="1056"/>
                  </a:cubicBezTo>
                  <a:cubicBezTo>
                    <a:pt x="1372" y="842"/>
                    <a:pt x="1540" y="599"/>
                    <a:pt x="1418" y="294"/>
                  </a:cubicBezTo>
                  <a:cubicBezTo>
                    <a:pt x="1296" y="4"/>
                    <a:pt x="991" y="20"/>
                    <a:pt x="763" y="4"/>
                  </a:cubicBezTo>
                  <a:cubicBezTo>
                    <a:pt x="721" y="2"/>
                    <a:pt x="681" y="1"/>
                    <a:pt x="6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9"/>
            <p:cNvSpPr/>
            <p:nvPr/>
          </p:nvSpPr>
          <p:spPr>
            <a:xfrm>
              <a:off x="253835" y="2563933"/>
              <a:ext cx="133903" cy="152020"/>
            </a:xfrm>
            <a:custGeom>
              <a:rect b="b" l="l" r="r" t="t"/>
              <a:pathLst>
                <a:path extrusionOk="0" h="4741" w="4176">
                  <a:moveTo>
                    <a:pt x="1656" y="0"/>
                  </a:moveTo>
                  <a:cubicBezTo>
                    <a:pt x="1373" y="0"/>
                    <a:pt x="1108" y="115"/>
                    <a:pt x="869" y="314"/>
                  </a:cubicBezTo>
                  <a:cubicBezTo>
                    <a:pt x="244" y="832"/>
                    <a:pt x="16" y="1533"/>
                    <a:pt x="1" y="2478"/>
                  </a:cubicBezTo>
                  <a:cubicBezTo>
                    <a:pt x="1" y="3560"/>
                    <a:pt x="960" y="4611"/>
                    <a:pt x="2195" y="4733"/>
                  </a:cubicBezTo>
                  <a:cubicBezTo>
                    <a:pt x="2244" y="4738"/>
                    <a:pt x="2292" y="4740"/>
                    <a:pt x="2341" y="4740"/>
                  </a:cubicBezTo>
                  <a:cubicBezTo>
                    <a:pt x="3344" y="4740"/>
                    <a:pt x="4175" y="3713"/>
                    <a:pt x="3855" y="2798"/>
                  </a:cubicBezTo>
                  <a:cubicBezTo>
                    <a:pt x="3736" y="2477"/>
                    <a:pt x="3469" y="2276"/>
                    <a:pt x="3162" y="2276"/>
                  </a:cubicBezTo>
                  <a:cubicBezTo>
                    <a:pt x="3075" y="2276"/>
                    <a:pt x="2986" y="2292"/>
                    <a:pt x="2895" y="2325"/>
                  </a:cubicBezTo>
                  <a:cubicBezTo>
                    <a:pt x="2667" y="2402"/>
                    <a:pt x="2438" y="2539"/>
                    <a:pt x="2225" y="2661"/>
                  </a:cubicBezTo>
                  <a:cubicBezTo>
                    <a:pt x="2103" y="2737"/>
                    <a:pt x="1996" y="2859"/>
                    <a:pt x="2103" y="2996"/>
                  </a:cubicBezTo>
                  <a:cubicBezTo>
                    <a:pt x="2151" y="3058"/>
                    <a:pt x="2206" y="3082"/>
                    <a:pt x="2262" y="3082"/>
                  </a:cubicBezTo>
                  <a:cubicBezTo>
                    <a:pt x="2330" y="3082"/>
                    <a:pt x="2402" y="3046"/>
                    <a:pt x="2469" y="2996"/>
                  </a:cubicBezTo>
                  <a:cubicBezTo>
                    <a:pt x="2606" y="2904"/>
                    <a:pt x="2728" y="2783"/>
                    <a:pt x="2865" y="2691"/>
                  </a:cubicBezTo>
                  <a:cubicBezTo>
                    <a:pt x="2959" y="2626"/>
                    <a:pt x="3064" y="2571"/>
                    <a:pt x="3170" y="2571"/>
                  </a:cubicBezTo>
                  <a:cubicBezTo>
                    <a:pt x="3236" y="2571"/>
                    <a:pt x="3303" y="2593"/>
                    <a:pt x="3368" y="2645"/>
                  </a:cubicBezTo>
                  <a:cubicBezTo>
                    <a:pt x="3551" y="2813"/>
                    <a:pt x="3505" y="2996"/>
                    <a:pt x="3413" y="3179"/>
                  </a:cubicBezTo>
                  <a:cubicBezTo>
                    <a:pt x="3250" y="3532"/>
                    <a:pt x="2772" y="3800"/>
                    <a:pt x="2358" y="3800"/>
                  </a:cubicBezTo>
                  <a:cubicBezTo>
                    <a:pt x="2307" y="3800"/>
                    <a:pt x="2258" y="3796"/>
                    <a:pt x="2210" y="3788"/>
                  </a:cubicBezTo>
                  <a:cubicBezTo>
                    <a:pt x="1920" y="3742"/>
                    <a:pt x="1646" y="3636"/>
                    <a:pt x="1387" y="3499"/>
                  </a:cubicBezTo>
                  <a:cubicBezTo>
                    <a:pt x="366" y="2920"/>
                    <a:pt x="275" y="1350"/>
                    <a:pt x="1219" y="650"/>
                  </a:cubicBezTo>
                  <a:cubicBezTo>
                    <a:pt x="1363" y="540"/>
                    <a:pt x="1504" y="486"/>
                    <a:pt x="1639" y="486"/>
                  </a:cubicBezTo>
                  <a:cubicBezTo>
                    <a:pt x="1804" y="486"/>
                    <a:pt x="1961" y="566"/>
                    <a:pt x="2103" y="726"/>
                  </a:cubicBezTo>
                  <a:cubicBezTo>
                    <a:pt x="2151" y="786"/>
                    <a:pt x="2199" y="827"/>
                    <a:pt x="2254" y="827"/>
                  </a:cubicBezTo>
                  <a:cubicBezTo>
                    <a:pt x="2269" y="827"/>
                    <a:pt x="2285" y="824"/>
                    <a:pt x="2301" y="817"/>
                  </a:cubicBezTo>
                  <a:cubicBezTo>
                    <a:pt x="2393" y="787"/>
                    <a:pt x="2454" y="710"/>
                    <a:pt x="2454" y="619"/>
                  </a:cubicBezTo>
                  <a:cubicBezTo>
                    <a:pt x="2484" y="360"/>
                    <a:pt x="2332" y="192"/>
                    <a:pt x="2118" y="101"/>
                  </a:cubicBezTo>
                  <a:cubicBezTo>
                    <a:pt x="1960" y="33"/>
                    <a:pt x="1806" y="0"/>
                    <a:pt x="165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9"/>
            <p:cNvSpPr/>
            <p:nvPr/>
          </p:nvSpPr>
          <p:spPr>
            <a:xfrm>
              <a:off x="360355" y="2549312"/>
              <a:ext cx="132909" cy="133038"/>
            </a:xfrm>
            <a:custGeom>
              <a:rect b="b" l="l" r="r" t="t"/>
              <a:pathLst>
                <a:path extrusionOk="0" h="4149" w="4145">
                  <a:moveTo>
                    <a:pt x="1662" y="584"/>
                  </a:moveTo>
                  <a:cubicBezTo>
                    <a:pt x="1701" y="584"/>
                    <a:pt x="1741" y="585"/>
                    <a:pt x="1783" y="587"/>
                  </a:cubicBezTo>
                  <a:cubicBezTo>
                    <a:pt x="2011" y="603"/>
                    <a:pt x="2316" y="587"/>
                    <a:pt x="2438" y="877"/>
                  </a:cubicBezTo>
                  <a:cubicBezTo>
                    <a:pt x="2560" y="1182"/>
                    <a:pt x="2392" y="1425"/>
                    <a:pt x="2209" y="1639"/>
                  </a:cubicBezTo>
                  <a:cubicBezTo>
                    <a:pt x="2035" y="1828"/>
                    <a:pt x="1860" y="1975"/>
                    <a:pt x="1594" y="1975"/>
                  </a:cubicBezTo>
                  <a:cubicBezTo>
                    <a:pt x="1581" y="1975"/>
                    <a:pt x="1567" y="1975"/>
                    <a:pt x="1554" y="1974"/>
                  </a:cubicBezTo>
                  <a:cubicBezTo>
                    <a:pt x="1432" y="1974"/>
                    <a:pt x="1371" y="1959"/>
                    <a:pt x="1341" y="1822"/>
                  </a:cubicBezTo>
                  <a:cubicBezTo>
                    <a:pt x="1265" y="1502"/>
                    <a:pt x="1158" y="1166"/>
                    <a:pt x="1051" y="847"/>
                  </a:cubicBezTo>
                  <a:cubicBezTo>
                    <a:pt x="1021" y="725"/>
                    <a:pt x="1082" y="694"/>
                    <a:pt x="1158" y="664"/>
                  </a:cubicBezTo>
                  <a:cubicBezTo>
                    <a:pt x="1322" y="613"/>
                    <a:pt x="1476" y="584"/>
                    <a:pt x="1662" y="584"/>
                  </a:cubicBezTo>
                  <a:close/>
                  <a:moveTo>
                    <a:pt x="1800" y="1"/>
                  </a:moveTo>
                  <a:cubicBezTo>
                    <a:pt x="1096" y="1"/>
                    <a:pt x="373" y="406"/>
                    <a:pt x="61" y="1029"/>
                  </a:cubicBezTo>
                  <a:cubicBezTo>
                    <a:pt x="0" y="1182"/>
                    <a:pt x="0" y="1319"/>
                    <a:pt x="0" y="1456"/>
                  </a:cubicBezTo>
                  <a:cubicBezTo>
                    <a:pt x="15" y="1563"/>
                    <a:pt x="46" y="1654"/>
                    <a:pt x="152" y="1654"/>
                  </a:cubicBezTo>
                  <a:cubicBezTo>
                    <a:pt x="159" y="1655"/>
                    <a:pt x="166" y="1656"/>
                    <a:pt x="172" y="1656"/>
                  </a:cubicBezTo>
                  <a:cubicBezTo>
                    <a:pt x="248" y="1656"/>
                    <a:pt x="275" y="1572"/>
                    <a:pt x="289" y="1502"/>
                  </a:cubicBezTo>
                  <a:cubicBezTo>
                    <a:pt x="366" y="1273"/>
                    <a:pt x="518" y="1090"/>
                    <a:pt x="747" y="923"/>
                  </a:cubicBezTo>
                  <a:cubicBezTo>
                    <a:pt x="762" y="1395"/>
                    <a:pt x="823" y="1822"/>
                    <a:pt x="899" y="2248"/>
                  </a:cubicBezTo>
                  <a:cubicBezTo>
                    <a:pt x="960" y="2675"/>
                    <a:pt x="1082" y="3101"/>
                    <a:pt x="1234" y="3513"/>
                  </a:cubicBezTo>
                  <a:cubicBezTo>
                    <a:pt x="1280" y="3619"/>
                    <a:pt x="1326" y="3726"/>
                    <a:pt x="1371" y="3818"/>
                  </a:cubicBezTo>
                  <a:cubicBezTo>
                    <a:pt x="1397" y="3881"/>
                    <a:pt x="1443" y="3913"/>
                    <a:pt x="1502" y="3913"/>
                  </a:cubicBezTo>
                  <a:cubicBezTo>
                    <a:pt x="1514" y="3913"/>
                    <a:pt x="1526" y="3911"/>
                    <a:pt x="1539" y="3909"/>
                  </a:cubicBezTo>
                  <a:cubicBezTo>
                    <a:pt x="1630" y="3894"/>
                    <a:pt x="1645" y="3833"/>
                    <a:pt x="1645" y="3757"/>
                  </a:cubicBezTo>
                  <a:cubicBezTo>
                    <a:pt x="1645" y="3604"/>
                    <a:pt x="1645" y="3452"/>
                    <a:pt x="1630" y="3299"/>
                  </a:cubicBezTo>
                  <a:cubicBezTo>
                    <a:pt x="1600" y="3071"/>
                    <a:pt x="1569" y="2827"/>
                    <a:pt x="1539" y="2553"/>
                  </a:cubicBezTo>
                  <a:lnTo>
                    <a:pt x="1539" y="2553"/>
                  </a:lnTo>
                  <a:cubicBezTo>
                    <a:pt x="1661" y="2644"/>
                    <a:pt x="1737" y="2705"/>
                    <a:pt x="1813" y="2766"/>
                  </a:cubicBezTo>
                  <a:cubicBezTo>
                    <a:pt x="2331" y="3162"/>
                    <a:pt x="2819" y="3604"/>
                    <a:pt x="3382" y="3970"/>
                  </a:cubicBezTo>
                  <a:cubicBezTo>
                    <a:pt x="3502" y="4049"/>
                    <a:pt x="3634" y="4148"/>
                    <a:pt x="3775" y="4148"/>
                  </a:cubicBezTo>
                  <a:cubicBezTo>
                    <a:pt x="3850" y="4148"/>
                    <a:pt x="3928" y="4120"/>
                    <a:pt x="4007" y="4046"/>
                  </a:cubicBezTo>
                  <a:cubicBezTo>
                    <a:pt x="4144" y="3894"/>
                    <a:pt x="4038" y="3665"/>
                    <a:pt x="3748" y="3437"/>
                  </a:cubicBezTo>
                  <a:cubicBezTo>
                    <a:pt x="3306" y="3086"/>
                    <a:pt x="2864" y="2751"/>
                    <a:pt x="2407" y="2416"/>
                  </a:cubicBezTo>
                  <a:cubicBezTo>
                    <a:pt x="2240" y="2294"/>
                    <a:pt x="2255" y="2248"/>
                    <a:pt x="2407" y="2142"/>
                  </a:cubicBezTo>
                  <a:cubicBezTo>
                    <a:pt x="2636" y="1959"/>
                    <a:pt x="2834" y="1745"/>
                    <a:pt x="2956" y="1471"/>
                  </a:cubicBezTo>
                  <a:cubicBezTo>
                    <a:pt x="3200" y="907"/>
                    <a:pt x="2986" y="359"/>
                    <a:pt x="2453" y="130"/>
                  </a:cubicBezTo>
                  <a:cubicBezTo>
                    <a:pt x="2247" y="42"/>
                    <a:pt x="2024" y="1"/>
                    <a:pt x="180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9"/>
            <p:cNvSpPr/>
            <p:nvPr/>
          </p:nvSpPr>
          <p:spPr>
            <a:xfrm>
              <a:off x="581155" y="2525231"/>
              <a:ext cx="138296" cy="128741"/>
            </a:xfrm>
            <a:custGeom>
              <a:rect b="b" l="l" r="r" t="t"/>
              <a:pathLst>
                <a:path extrusionOk="0" h="4015" w="4313">
                  <a:moveTo>
                    <a:pt x="1738" y="455"/>
                  </a:moveTo>
                  <a:cubicBezTo>
                    <a:pt x="2210" y="455"/>
                    <a:pt x="2438" y="729"/>
                    <a:pt x="2362" y="1171"/>
                  </a:cubicBezTo>
                  <a:cubicBezTo>
                    <a:pt x="2332" y="1445"/>
                    <a:pt x="2210" y="1689"/>
                    <a:pt x="2027" y="1887"/>
                  </a:cubicBezTo>
                  <a:cubicBezTo>
                    <a:pt x="1960" y="1954"/>
                    <a:pt x="1896" y="1999"/>
                    <a:pt x="1840" y="1999"/>
                  </a:cubicBezTo>
                  <a:cubicBezTo>
                    <a:pt x="1781" y="1999"/>
                    <a:pt x="1731" y="1950"/>
                    <a:pt x="1692" y="1826"/>
                  </a:cubicBezTo>
                  <a:cubicBezTo>
                    <a:pt x="1585" y="1491"/>
                    <a:pt x="1463" y="1156"/>
                    <a:pt x="1357" y="836"/>
                  </a:cubicBezTo>
                  <a:cubicBezTo>
                    <a:pt x="1235" y="516"/>
                    <a:pt x="1235" y="516"/>
                    <a:pt x="1570" y="470"/>
                  </a:cubicBezTo>
                  <a:cubicBezTo>
                    <a:pt x="1631" y="455"/>
                    <a:pt x="1707" y="455"/>
                    <a:pt x="1738" y="455"/>
                  </a:cubicBezTo>
                  <a:close/>
                  <a:moveTo>
                    <a:pt x="1857" y="0"/>
                  </a:moveTo>
                  <a:cubicBezTo>
                    <a:pt x="1691" y="0"/>
                    <a:pt x="1517" y="27"/>
                    <a:pt x="1341" y="59"/>
                  </a:cubicBezTo>
                  <a:lnTo>
                    <a:pt x="1311" y="59"/>
                  </a:lnTo>
                  <a:cubicBezTo>
                    <a:pt x="702" y="211"/>
                    <a:pt x="260" y="546"/>
                    <a:pt x="46" y="1140"/>
                  </a:cubicBezTo>
                  <a:cubicBezTo>
                    <a:pt x="1" y="1262"/>
                    <a:pt x="16" y="1369"/>
                    <a:pt x="123" y="1415"/>
                  </a:cubicBezTo>
                  <a:cubicBezTo>
                    <a:pt x="156" y="1435"/>
                    <a:pt x="182" y="1443"/>
                    <a:pt x="203" y="1443"/>
                  </a:cubicBezTo>
                  <a:cubicBezTo>
                    <a:pt x="277" y="1443"/>
                    <a:pt x="285" y="1337"/>
                    <a:pt x="321" y="1278"/>
                  </a:cubicBezTo>
                  <a:cubicBezTo>
                    <a:pt x="458" y="1034"/>
                    <a:pt x="641" y="820"/>
                    <a:pt x="930" y="683"/>
                  </a:cubicBezTo>
                  <a:cubicBezTo>
                    <a:pt x="1021" y="1278"/>
                    <a:pt x="1159" y="1811"/>
                    <a:pt x="1296" y="2344"/>
                  </a:cubicBezTo>
                  <a:cubicBezTo>
                    <a:pt x="1433" y="2832"/>
                    <a:pt x="1524" y="3350"/>
                    <a:pt x="1768" y="3807"/>
                  </a:cubicBezTo>
                  <a:cubicBezTo>
                    <a:pt x="1807" y="3911"/>
                    <a:pt x="1868" y="4015"/>
                    <a:pt x="1980" y="4015"/>
                  </a:cubicBezTo>
                  <a:cubicBezTo>
                    <a:pt x="1999" y="4015"/>
                    <a:pt x="2020" y="4012"/>
                    <a:pt x="2042" y="4005"/>
                  </a:cubicBezTo>
                  <a:cubicBezTo>
                    <a:pt x="2195" y="3959"/>
                    <a:pt x="2195" y="3822"/>
                    <a:pt x="2179" y="3700"/>
                  </a:cubicBezTo>
                  <a:cubicBezTo>
                    <a:pt x="2149" y="3472"/>
                    <a:pt x="2088" y="3228"/>
                    <a:pt x="2058" y="2984"/>
                  </a:cubicBezTo>
                  <a:cubicBezTo>
                    <a:pt x="2027" y="2816"/>
                    <a:pt x="1844" y="2618"/>
                    <a:pt x="1981" y="2512"/>
                  </a:cubicBezTo>
                  <a:cubicBezTo>
                    <a:pt x="2036" y="2467"/>
                    <a:pt x="2098" y="2450"/>
                    <a:pt x="2162" y="2450"/>
                  </a:cubicBezTo>
                  <a:cubicBezTo>
                    <a:pt x="2294" y="2450"/>
                    <a:pt x="2437" y="2521"/>
                    <a:pt x="2560" y="2573"/>
                  </a:cubicBezTo>
                  <a:cubicBezTo>
                    <a:pt x="2636" y="2603"/>
                    <a:pt x="2713" y="2649"/>
                    <a:pt x="2774" y="2679"/>
                  </a:cubicBezTo>
                  <a:cubicBezTo>
                    <a:pt x="3063" y="2877"/>
                    <a:pt x="3337" y="3060"/>
                    <a:pt x="3627" y="3243"/>
                  </a:cubicBezTo>
                  <a:cubicBezTo>
                    <a:pt x="3726" y="3309"/>
                    <a:pt x="3827" y="3341"/>
                    <a:pt x="3918" y="3341"/>
                  </a:cubicBezTo>
                  <a:cubicBezTo>
                    <a:pt x="4038" y="3341"/>
                    <a:pt x="4139" y="3286"/>
                    <a:pt x="4191" y="3182"/>
                  </a:cubicBezTo>
                  <a:cubicBezTo>
                    <a:pt x="4312" y="2938"/>
                    <a:pt x="4191" y="2771"/>
                    <a:pt x="3992" y="2649"/>
                  </a:cubicBezTo>
                  <a:cubicBezTo>
                    <a:pt x="3581" y="2390"/>
                    <a:pt x="3170" y="2161"/>
                    <a:pt x="2713" y="2009"/>
                  </a:cubicBezTo>
                  <a:cubicBezTo>
                    <a:pt x="2560" y="1963"/>
                    <a:pt x="2515" y="1933"/>
                    <a:pt x="2606" y="1780"/>
                  </a:cubicBezTo>
                  <a:cubicBezTo>
                    <a:pt x="2865" y="1338"/>
                    <a:pt x="2987" y="851"/>
                    <a:pt x="2667" y="409"/>
                  </a:cubicBezTo>
                  <a:cubicBezTo>
                    <a:pt x="2449" y="92"/>
                    <a:pt x="2166" y="0"/>
                    <a:pt x="185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9"/>
            <p:cNvSpPr/>
            <p:nvPr/>
          </p:nvSpPr>
          <p:spPr>
            <a:xfrm>
              <a:off x="487846" y="2554891"/>
              <a:ext cx="102640" cy="135507"/>
            </a:xfrm>
            <a:custGeom>
              <a:rect b="b" l="l" r="r" t="t"/>
              <a:pathLst>
                <a:path extrusionOk="0" h="4226" w="3201">
                  <a:moveTo>
                    <a:pt x="1216" y="853"/>
                  </a:moveTo>
                  <a:cubicBezTo>
                    <a:pt x="1560" y="853"/>
                    <a:pt x="1920" y="1111"/>
                    <a:pt x="1920" y="1404"/>
                  </a:cubicBezTo>
                  <a:cubicBezTo>
                    <a:pt x="1905" y="1541"/>
                    <a:pt x="1844" y="1663"/>
                    <a:pt x="1737" y="1754"/>
                  </a:cubicBezTo>
                  <a:cubicBezTo>
                    <a:pt x="1600" y="1861"/>
                    <a:pt x="1433" y="1937"/>
                    <a:pt x="1280" y="2013"/>
                  </a:cubicBezTo>
                  <a:cubicBezTo>
                    <a:pt x="1226" y="2046"/>
                    <a:pt x="1183" y="2063"/>
                    <a:pt x="1150" y="2063"/>
                  </a:cubicBezTo>
                  <a:cubicBezTo>
                    <a:pt x="1090" y="2063"/>
                    <a:pt x="1062" y="2009"/>
                    <a:pt x="1052" y="1891"/>
                  </a:cubicBezTo>
                  <a:cubicBezTo>
                    <a:pt x="1006" y="1632"/>
                    <a:pt x="945" y="1373"/>
                    <a:pt x="900" y="1130"/>
                  </a:cubicBezTo>
                  <a:cubicBezTo>
                    <a:pt x="854" y="977"/>
                    <a:pt x="900" y="901"/>
                    <a:pt x="1067" y="871"/>
                  </a:cubicBezTo>
                  <a:cubicBezTo>
                    <a:pt x="1116" y="859"/>
                    <a:pt x="1165" y="853"/>
                    <a:pt x="1216" y="853"/>
                  </a:cubicBezTo>
                  <a:close/>
                  <a:moveTo>
                    <a:pt x="584" y="0"/>
                  </a:moveTo>
                  <a:cubicBezTo>
                    <a:pt x="479" y="0"/>
                    <a:pt x="426" y="85"/>
                    <a:pt x="412" y="170"/>
                  </a:cubicBezTo>
                  <a:cubicBezTo>
                    <a:pt x="351" y="566"/>
                    <a:pt x="305" y="962"/>
                    <a:pt x="16" y="1282"/>
                  </a:cubicBezTo>
                  <a:cubicBezTo>
                    <a:pt x="1" y="1297"/>
                    <a:pt x="1" y="1343"/>
                    <a:pt x="1" y="1373"/>
                  </a:cubicBezTo>
                  <a:cubicBezTo>
                    <a:pt x="1" y="1434"/>
                    <a:pt x="1" y="1495"/>
                    <a:pt x="62" y="1526"/>
                  </a:cubicBezTo>
                  <a:cubicBezTo>
                    <a:pt x="83" y="1537"/>
                    <a:pt x="105" y="1542"/>
                    <a:pt x="126" y="1542"/>
                  </a:cubicBezTo>
                  <a:cubicBezTo>
                    <a:pt x="166" y="1542"/>
                    <a:pt x="205" y="1525"/>
                    <a:pt x="244" y="1495"/>
                  </a:cubicBezTo>
                  <a:cubicBezTo>
                    <a:pt x="286" y="1467"/>
                    <a:pt x="290" y="1402"/>
                    <a:pt x="371" y="1402"/>
                  </a:cubicBezTo>
                  <a:cubicBezTo>
                    <a:pt x="379" y="1402"/>
                    <a:pt x="387" y="1402"/>
                    <a:pt x="397" y="1404"/>
                  </a:cubicBezTo>
                  <a:cubicBezTo>
                    <a:pt x="397" y="1480"/>
                    <a:pt x="397" y="1587"/>
                    <a:pt x="412" y="1678"/>
                  </a:cubicBezTo>
                  <a:cubicBezTo>
                    <a:pt x="473" y="2425"/>
                    <a:pt x="534" y="3186"/>
                    <a:pt x="778" y="3903"/>
                  </a:cubicBezTo>
                  <a:cubicBezTo>
                    <a:pt x="834" y="4044"/>
                    <a:pt x="865" y="4226"/>
                    <a:pt x="1053" y="4226"/>
                  </a:cubicBezTo>
                  <a:cubicBezTo>
                    <a:pt x="1067" y="4226"/>
                    <a:pt x="1082" y="4225"/>
                    <a:pt x="1098" y="4222"/>
                  </a:cubicBezTo>
                  <a:cubicBezTo>
                    <a:pt x="1311" y="4177"/>
                    <a:pt x="1250" y="3979"/>
                    <a:pt x="1265" y="3842"/>
                  </a:cubicBezTo>
                  <a:cubicBezTo>
                    <a:pt x="1280" y="3506"/>
                    <a:pt x="1265" y="3171"/>
                    <a:pt x="1265" y="2836"/>
                  </a:cubicBezTo>
                  <a:lnTo>
                    <a:pt x="1265" y="2836"/>
                  </a:lnTo>
                  <a:cubicBezTo>
                    <a:pt x="1600" y="2958"/>
                    <a:pt x="1875" y="3186"/>
                    <a:pt x="2164" y="3384"/>
                  </a:cubicBezTo>
                  <a:cubicBezTo>
                    <a:pt x="2393" y="3537"/>
                    <a:pt x="2606" y="3704"/>
                    <a:pt x="2880" y="3781"/>
                  </a:cubicBezTo>
                  <a:cubicBezTo>
                    <a:pt x="2918" y="3793"/>
                    <a:pt x="2958" y="3803"/>
                    <a:pt x="2996" y="3803"/>
                  </a:cubicBezTo>
                  <a:cubicBezTo>
                    <a:pt x="3051" y="3803"/>
                    <a:pt x="3103" y="3783"/>
                    <a:pt x="3139" y="3720"/>
                  </a:cubicBezTo>
                  <a:cubicBezTo>
                    <a:pt x="3200" y="3628"/>
                    <a:pt x="3170" y="3522"/>
                    <a:pt x="3093" y="3461"/>
                  </a:cubicBezTo>
                  <a:cubicBezTo>
                    <a:pt x="3002" y="3354"/>
                    <a:pt x="2895" y="3247"/>
                    <a:pt x="2774" y="3171"/>
                  </a:cubicBezTo>
                  <a:cubicBezTo>
                    <a:pt x="2408" y="2897"/>
                    <a:pt x="2042" y="2638"/>
                    <a:pt x="1616" y="2409"/>
                  </a:cubicBezTo>
                  <a:cubicBezTo>
                    <a:pt x="1753" y="2318"/>
                    <a:pt x="1859" y="2242"/>
                    <a:pt x="1966" y="2166"/>
                  </a:cubicBezTo>
                  <a:cubicBezTo>
                    <a:pt x="2606" y="1663"/>
                    <a:pt x="2499" y="855"/>
                    <a:pt x="1768" y="535"/>
                  </a:cubicBezTo>
                  <a:cubicBezTo>
                    <a:pt x="1624" y="468"/>
                    <a:pt x="1469" y="425"/>
                    <a:pt x="1316" y="425"/>
                  </a:cubicBezTo>
                  <a:cubicBezTo>
                    <a:pt x="1226" y="425"/>
                    <a:pt x="1137" y="440"/>
                    <a:pt x="1052" y="474"/>
                  </a:cubicBezTo>
                  <a:cubicBezTo>
                    <a:pt x="990" y="496"/>
                    <a:pt x="938" y="507"/>
                    <a:pt x="896" y="507"/>
                  </a:cubicBezTo>
                  <a:cubicBezTo>
                    <a:pt x="760" y="507"/>
                    <a:pt x="713" y="401"/>
                    <a:pt x="701" y="215"/>
                  </a:cubicBezTo>
                  <a:cubicBezTo>
                    <a:pt x="701" y="139"/>
                    <a:pt x="732" y="33"/>
                    <a:pt x="610" y="2"/>
                  </a:cubicBezTo>
                  <a:cubicBezTo>
                    <a:pt x="601" y="1"/>
                    <a:pt x="592" y="0"/>
                    <a:pt x="58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9"/>
            <p:cNvSpPr/>
            <p:nvPr/>
          </p:nvSpPr>
          <p:spPr>
            <a:xfrm>
              <a:off x="93607" y="2427432"/>
              <a:ext cx="774851" cy="450161"/>
            </a:xfrm>
            <a:custGeom>
              <a:rect b="b" l="l" r="r" t="t"/>
              <a:pathLst>
                <a:path extrusionOk="0" h="14039" w="24165">
                  <a:moveTo>
                    <a:pt x="7923" y="1"/>
                  </a:moveTo>
                  <a:cubicBezTo>
                    <a:pt x="6475" y="519"/>
                    <a:pt x="5135" y="1265"/>
                    <a:pt x="3870" y="2149"/>
                  </a:cubicBezTo>
                  <a:cubicBezTo>
                    <a:pt x="2743" y="2941"/>
                    <a:pt x="1722" y="3840"/>
                    <a:pt x="975" y="5013"/>
                  </a:cubicBezTo>
                  <a:cubicBezTo>
                    <a:pt x="0" y="6582"/>
                    <a:pt x="92" y="9020"/>
                    <a:pt x="1646" y="10468"/>
                  </a:cubicBezTo>
                  <a:cubicBezTo>
                    <a:pt x="2529" y="11306"/>
                    <a:pt x="3550" y="11839"/>
                    <a:pt x="4723" y="12113"/>
                  </a:cubicBezTo>
                  <a:cubicBezTo>
                    <a:pt x="4921" y="12159"/>
                    <a:pt x="5028" y="12235"/>
                    <a:pt x="5043" y="12464"/>
                  </a:cubicBezTo>
                  <a:cubicBezTo>
                    <a:pt x="5074" y="12844"/>
                    <a:pt x="5150" y="13210"/>
                    <a:pt x="5302" y="13545"/>
                  </a:cubicBezTo>
                  <a:cubicBezTo>
                    <a:pt x="5445" y="13878"/>
                    <a:pt x="5623" y="14039"/>
                    <a:pt x="5855" y="14039"/>
                  </a:cubicBezTo>
                  <a:cubicBezTo>
                    <a:pt x="5995" y="14039"/>
                    <a:pt x="6155" y="13980"/>
                    <a:pt x="6338" y="13865"/>
                  </a:cubicBezTo>
                  <a:cubicBezTo>
                    <a:pt x="6567" y="13728"/>
                    <a:pt x="6795" y="13591"/>
                    <a:pt x="7024" y="13454"/>
                  </a:cubicBezTo>
                  <a:cubicBezTo>
                    <a:pt x="7451" y="13195"/>
                    <a:pt x="7847" y="12829"/>
                    <a:pt x="8289" y="12707"/>
                  </a:cubicBezTo>
                  <a:cubicBezTo>
                    <a:pt x="8477" y="12659"/>
                    <a:pt x="8676" y="12644"/>
                    <a:pt x="8880" y="12644"/>
                  </a:cubicBezTo>
                  <a:cubicBezTo>
                    <a:pt x="9185" y="12644"/>
                    <a:pt x="9501" y="12677"/>
                    <a:pt x="9812" y="12677"/>
                  </a:cubicBezTo>
                  <a:cubicBezTo>
                    <a:pt x="10055" y="12691"/>
                    <a:pt x="10296" y="12698"/>
                    <a:pt x="10538" y="12698"/>
                  </a:cubicBezTo>
                  <a:cubicBezTo>
                    <a:pt x="11556" y="12698"/>
                    <a:pt x="12566" y="12578"/>
                    <a:pt x="13575" y="12418"/>
                  </a:cubicBezTo>
                  <a:cubicBezTo>
                    <a:pt x="15800" y="12052"/>
                    <a:pt x="17933" y="11367"/>
                    <a:pt x="19975" y="10407"/>
                  </a:cubicBezTo>
                  <a:cubicBezTo>
                    <a:pt x="21940" y="9477"/>
                    <a:pt x="23311" y="7999"/>
                    <a:pt x="23936" y="5897"/>
                  </a:cubicBezTo>
                  <a:cubicBezTo>
                    <a:pt x="24012" y="5668"/>
                    <a:pt x="24042" y="5455"/>
                    <a:pt x="24058" y="5226"/>
                  </a:cubicBezTo>
                  <a:cubicBezTo>
                    <a:pt x="24164" y="3703"/>
                    <a:pt x="23494" y="2530"/>
                    <a:pt x="22443" y="1524"/>
                  </a:cubicBezTo>
                  <a:cubicBezTo>
                    <a:pt x="21696" y="793"/>
                    <a:pt x="20828" y="321"/>
                    <a:pt x="19898" y="1"/>
                  </a:cubicBezTo>
                  <a:lnTo>
                    <a:pt x="18588" y="1"/>
                  </a:lnTo>
                  <a:cubicBezTo>
                    <a:pt x="18801" y="46"/>
                    <a:pt x="19015" y="92"/>
                    <a:pt x="19228" y="153"/>
                  </a:cubicBezTo>
                  <a:cubicBezTo>
                    <a:pt x="20812" y="610"/>
                    <a:pt x="22108" y="1494"/>
                    <a:pt x="23022" y="2895"/>
                  </a:cubicBezTo>
                  <a:cubicBezTo>
                    <a:pt x="23677" y="3901"/>
                    <a:pt x="23799" y="4967"/>
                    <a:pt x="23403" y="6064"/>
                  </a:cubicBezTo>
                  <a:cubicBezTo>
                    <a:pt x="22763" y="7847"/>
                    <a:pt x="21590" y="9157"/>
                    <a:pt x="19837" y="9950"/>
                  </a:cubicBezTo>
                  <a:cubicBezTo>
                    <a:pt x="16790" y="11306"/>
                    <a:pt x="13606" y="11961"/>
                    <a:pt x="10284" y="11961"/>
                  </a:cubicBezTo>
                  <a:cubicBezTo>
                    <a:pt x="9568" y="11961"/>
                    <a:pt x="8868" y="11946"/>
                    <a:pt x="8151" y="11869"/>
                  </a:cubicBezTo>
                  <a:cubicBezTo>
                    <a:pt x="8127" y="11867"/>
                    <a:pt x="8104" y="11866"/>
                    <a:pt x="8081" y="11866"/>
                  </a:cubicBezTo>
                  <a:cubicBezTo>
                    <a:pt x="7960" y="11866"/>
                    <a:pt x="7858" y="11901"/>
                    <a:pt x="7755" y="11991"/>
                  </a:cubicBezTo>
                  <a:cubicBezTo>
                    <a:pt x="7192" y="12418"/>
                    <a:pt x="6597" y="12829"/>
                    <a:pt x="6034" y="13271"/>
                  </a:cubicBezTo>
                  <a:cubicBezTo>
                    <a:pt x="5970" y="13323"/>
                    <a:pt x="5922" y="13347"/>
                    <a:pt x="5883" y="13347"/>
                  </a:cubicBezTo>
                  <a:cubicBezTo>
                    <a:pt x="5820" y="13347"/>
                    <a:pt x="5782" y="13284"/>
                    <a:pt x="5744" y="13180"/>
                  </a:cubicBezTo>
                  <a:cubicBezTo>
                    <a:pt x="5577" y="12768"/>
                    <a:pt x="5485" y="12326"/>
                    <a:pt x="5409" y="11885"/>
                  </a:cubicBezTo>
                  <a:cubicBezTo>
                    <a:pt x="5363" y="11595"/>
                    <a:pt x="5241" y="11397"/>
                    <a:pt x="4921" y="11336"/>
                  </a:cubicBezTo>
                  <a:cubicBezTo>
                    <a:pt x="3870" y="11108"/>
                    <a:pt x="2986" y="10620"/>
                    <a:pt x="2164" y="9904"/>
                  </a:cubicBezTo>
                  <a:cubicBezTo>
                    <a:pt x="823" y="8731"/>
                    <a:pt x="762" y="6643"/>
                    <a:pt x="1417" y="5440"/>
                  </a:cubicBezTo>
                  <a:cubicBezTo>
                    <a:pt x="1935" y="4465"/>
                    <a:pt x="2682" y="3703"/>
                    <a:pt x="3535" y="3032"/>
                  </a:cubicBezTo>
                  <a:cubicBezTo>
                    <a:pt x="5272" y="1616"/>
                    <a:pt x="7192" y="564"/>
                    <a:pt x="93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9"/>
            <p:cNvSpPr/>
            <p:nvPr/>
          </p:nvSpPr>
          <p:spPr>
            <a:xfrm>
              <a:off x="-216" y="2909466"/>
              <a:ext cx="78207" cy="90455"/>
            </a:xfrm>
            <a:custGeom>
              <a:rect b="b" l="l" r="r" t="t"/>
              <a:pathLst>
                <a:path extrusionOk="0" h="2821" w="2439">
                  <a:moveTo>
                    <a:pt x="138" y="1"/>
                  </a:moveTo>
                  <a:cubicBezTo>
                    <a:pt x="93" y="1"/>
                    <a:pt x="47" y="2"/>
                    <a:pt x="1" y="5"/>
                  </a:cubicBezTo>
                  <a:lnTo>
                    <a:pt x="1" y="2336"/>
                  </a:lnTo>
                  <a:cubicBezTo>
                    <a:pt x="123" y="2367"/>
                    <a:pt x="245" y="2397"/>
                    <a:pt x="367" y="2443"/>
                  </a:cubicBezTo>
                  <a:cubicBezTo>
                    <a:pt x="656" y="2550"/>
                    <a:pt x="900" y="2733"/>
                    <a:pt x="1205" y="2794"/>
                  </a:cubicBezTo>
                  <a:cubicBezTo>
                    <a:pt x="1275" y="2812"/>
                    <a:pt x="1342" y="2820"/>
                    <a:pt x="1405" y="2820"/>
                  </a:cubicBezTo>
                  <a:cubicBezTo>
                    <a:pt x="1714" y="2820"/>
                    <a:pt x="1950" y="2622"/>
                    <a:pt x="2164" y="2382"/>
                  </a:cubicBezTo>
                  <a:cubicBezTo>
                    <a:pt x="2393" y="2108"/>
                    <a:pt x="2439" y="1803"/>
                    <a:pt x="2256" y="1468"/>
                  </a:cubicBezTo>
                  <a:cubicBezTo>
                    <a:pt x="2103" y="1163"/>
                    <a:pt x="1844" y="935"/>
                    <a:pt x="1601" y="691"/>
                  </a:cubicBezTo>
                  <a:cubicBezTo>
                    <a:pt x="1204" y="280"/>
                    <a:pt x="741" y="1"/>
                    <a:pt x="1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9"/>
            <p:cNvSpPr/>
            <p:nvPr/>
          </p:nvSpPr>
          <p:spPr>
            <a:xfrm>
              <a:off x="67698" y="2856847"/>
              <a:ext cx="39600" cy="41075"/>
            </a:xfrm>
            <a:custGeom>
              <a:rect b="b" l="l" r="r" t="t"/>
              <a:pathLst>
                <a:path extrusionOk="0" h="1281" w="1235">
                  <a:moveTo>
                    <a:pt x="686" y="1"/>
                  </a:moveTo>
                  <a:cubicBezTo>
                    <a:pt x="397" y="1"/>
                    <a:pt x="1" y="367"/>
                    <a:pt x="1" y="641"/>
                  </a:cubicBezTo>
                  <a:cubicBezTo>
                    <a:pt x="1" y="976"/>
                    <a:pt x="229" y="1281"/>
                    <a:pt x="503" y="1281"/>
                  </a:cubicBezTo>
                  <a:cubicBezTo>
                    <a:pt x="900" y="1281"/>
                    <a:pt x="1220" y="976"/>
                    <a:pt x="1235" y="595"/>
                  </a:cubicBezTo>
                  <a:cubicBezTo>
                    <a:pt x="1235" y="260"/>
                    <a:pt x="1006" y="1"/>
                    <a:pt x="68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9"/>
            <p:cNvSpPr/>
            <p:nvPr/>
          </p:nvSpPr>
          <p:spPr>
            <a:xfrm>
              <a:off x="-216" y="2817279"/>
              <a:ext cx="34245" cy="54767"/>
            </a:xfrm>
            <a:custGeom>
              <a:rect b="b" l="l" r="r" t="t"/>
              <a:pathLst>
                <a:path extrusionOk="0" h="1708" w="1068">
                  <a:moveTo>
                    <a:pt x="1" y="1"/>
                  </a:moveTo>
                  <a:lnTo>
                    <a:pt x="1" y="1692"/>
                  </a:lnTo>
                  <a:cubicBezTo>
                    <a:pt x="16" y="1707"/>
                    <a:pt x="31" y="1707"/>
                    <a:pt x="62" y="1707"/>
                  </a:cubicBezTo>
                  <a:cubicBezTo>
                    <a:pt x="108" y="1692"/>
                    <a:pt x="153" y="1692"/>
                    <a:pt x="199" y="1692"/>
                  </a:cubicBezTo>
                  <a:cubicBezTo>
                    <a:pt x="595" y="1662"/>
                    <a:pt x="869" y="1448"/>
                    <a:pt x="976" y="1067"/>
                  </a:cubicBezTo>
                  <a:cubicBezTo>
                    <a:pt x="1067" y="778"/>
                    <a:pt x="961" y="519"/>
                    <a:pt x="626" y="275"/>
                  </a:cubicBezTo>
                  <a:cubicBezTo>
                    <a:pt x="488" y="168"/>
                    <a:pt x="336" y="77"/>
                    <a:pt x="168" y="31"/>
                  </a:cubicBezTo>
                  <a:cubicBezTo>
                    <a:pt x="108" y="16"/>
                    <a:pt x="62" y="1"/>
                    <a:pt x="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9"/>
            <p:cNvSpPr/>
            <p:nvPr/>
          </p:nvSpPr>
          <p:spPr>
            <a:xfrm>
              <a:off x="-216" y="2897345"/>
              <a:ext cx="91417" cy="111843"/>
            </a:xfrm>
            <a:custGeom>
              <a:rect b="b" l="l" r="r" t="t"/>
              <a:pathLst>
                <a:path extrusionOk="0" h="3488" w="2851">
                  <a:moveTo>
                    <a:pt x="97" y="0"/>
                  </a:moveTo>
                  <a:cubicBezTo>
                    <a:pt x="65" y="0"/>
                    <a:pt x="33" y="1"/>
                    <a:pt x="1" y="2"/>
                  </a:cubicBezTo>
                  <a:lnTo>
                    <a:pt x="1" y="383"/>
                  </a:lnTo>
                  <a:cubicBezTo>
                    <a:pt x="58" y="378"/>
                    <a:pt x="114" y="376"/>
                    <a:pt x="169" y="376"/>
                  </a:cubicBezTo>
                  <a:cubicBezTo>
                    <a:pt x="757" y="376"/>
                    <a:pt x="1211" y="665"/>
                    <a:pt x="1601" y="1069"/>
                  </a:cubicBezTo>
                  <a:cubicBezTo>
                    <a:pt x="1844" y="1313"/>
                    <a:pt x="2103" y="1541"/>
                    <a:pt x="2256" y="1846"/>
                  </a:cubicBezTo>
                  <a:cubicBezTo>
                    <a:pt x="2439" y="2181"/>
                    <a:pt x="2393" y="2486"/>
                    <a:pt x="2164" y="2760"/>
                  </a:cubicBezTo>
                  <a:cubicBezTo>
                    <a:pt x="1950" y="3000"/>
                    <a:pt x="1714" y="3198"/>
                    <a:pt x="1405" y="3198"/>
                  </a:cubicBezTo>
                  <a:cubicBezTo>
                    <a:pt x="1342" y="3198"/>
                    <a:pt x="1275" y="3190"/>
                    <a:pt x="1205" y="3172"/>
                  </a:cubicBezTo>
                  <a:cubicBezTo>
                    <a:pt x="900" y="3111"/>
                    <a:pt x="656" y="2928"/>
                    <a:pt x="367" y="2821"/>
                  </a:cubicBezTo>
                  <a:cubicBezTo>
                    <a:pt x="245" y="2775"/>
                    <a:pt x="123" y="2745"/>
                    <a:pt x="1" y="2714"/>
                  </a:cubicBezTo>
                  <a:lnTo>
                    <a:pt x="1" y="3111"/>
                  </a:lnTo>
                  <a:cubicBezTo>
                    <a:pt x="168" y="3126"/>
                    <a:pt x="351" y="3172"/>
                    <a:pt x="519" y="3233"/>
                  </a:cubicBezTo>
                  <a:cubicBezTo>
                    <a:pt x="793" y="3354"/>
                    <a:pt x="1083" y="3431"/>
                    <a:pt x="1387" y="3476"/>
                  </a:cubicBezTo>
                  <a:cubicBezTo>
                    <a:pt x="1445" y="3484"/>
                    <a:pt x="1500" y="3487"/>
                    <a:pt x="1554" y="3487"/>
                  </a:cubicBezTo>
                  <a:cubicBezTo>
                    <a:pt x="1947" y="3487"/>
                    <a:pt x="2260" y="3299"/>
                    <a:pt x="2515" y="3004"/>
                  </a:cubicBezTo>
                  <a:cubicBezTo>
                    <a:pt x="2804" y="2669"/>
                    <a:pt x="2850" y="2257"/>
                    <a:pt x="2682" y="1831"/>
                  </a:cubicBezTo>
                  <a:cubicBezTo>
                    <a:pt x="2500" y="1374"/>
                    <a:pt x="2164" y="1023"/>
                    <a:pt x="1799" y="719"/>
                  </a:cubicBezTo>
                  <a:cubicBezTo>
                    <a:pt x="1291" y="284"/>
                    <a:pt x="728" y="0"/>
                    <a:pt x="9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9"/>
            <p:cNvSpPr/>
            <p:nvPr/>
          </p:nvSpPr>
          <p:spPr>
            <a:xfrm>
              <a:off x="-216" y="2804036"/>
              <a:ext cx="43993" cy="81189"/>
            </a:xfrm>
            <a:custGeom>
              <a:rect b="b" l="l" r="r" t="t"/>
              <a:pathLst>
                <a:path extrusionOk="0" h="2532" w="1372">
                  <a:moveTo>
                    <a:pt x="82" y="0"/>
                  </a:moveTo>
                  <a:cubicBezTo>
                    <a:pt x="60" y="0"/>
                    <a:pt x="38" y="1"/>
                    <a:pt x="16" y="2"/>
                  </a:cubicBezTo>
                  <a:lnTo>
                    <a:pt x="1" y="2"/>
                  </a:lnTo>
                  <a:lnTo>
                    <a:pt x="1" y="414"/>
                  </a:lnTo>
                  <a:cubicBezTo>
                    <a:pt x="62" y="414"/>
                    <a:pt x="108" y="429"/>
                    <a:pt x="168" y="444"/>
                  </a:cubicBezTo>
                  <a:cubicBezTo>
                    <a:pt x="336" y="490"/>
                    <a:pt x="488" y="581"/>
                    <a:pt x="626" y="688"/>
                  </a:cubicBezTo>
                  <a:cubicBezTo>
                    <a:pt x="961" y="932"/>
                    <a:pt x="1067" y="1191"/>
                    <a:pt x="976" y="1480"/>
                  </a:cubicBezTo>
                  <a:cubicBezTo>
                    <a:pt x="869" y="1861"/>
                    <a:pt x="595" y="2075"/>
                    <a:pt x="199" y="2105"/>
                  </a:cubicBezTo>
                  <a:cubicBezTo>
                    <a:pt x="153" y="2105"/>
                    <a:pt x="108" y="2105"/>
                    <a:pt x="62" y="2120"/>
                  </a:cubicBezTo>
                  <a:cubicBezTo>
                    <a:pt x="47" y="2120"/>
                    <a:pt x="16" y="2105"/>
                    <a:pt x="1" y="2105"/>
                  </a:cubicBezTo>
                  <a:lnTo>
                    <a:pt x="1" y="2532"/>
                  </a:lnTo>
                  <a:cubicBezTo>
                    <a:pt x="900" y="2501"/>
                    <a:pt x="1326" y="1861"/>
                    <a:pt x="1357" y="1130"/>
                  </a:cubicBezTo>
                  <a:cubicBezTo>
                    <a:pt x="1372" y="600"/>
                    <a:pt x="691" y="0"/>
                    <a:pt x="8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9"/>
            <p:cNvSpPr/>
            <p:nvPr/>
          </p:nvSpPr>
          <p:spPr>
            <a:xfrm>
              <a:off x="56475" y="2847035"/>
              <a:ext cx="65990" cy="68491"/>
            </a:xfrm>
            <a:custGeom>
              <a:rect b="b" l="l" r="r" t="t"/>
              <a:pathLst>
                <a:path extrusionOk="0" h="2136" w="2058">
                  <a:moveTo>
                    <a:pt x="1036" y="307"/>
                  </a:moveTo>
                  <a:cubicBezTo>
                    <a:pt x="1356" y="307"/>
                    <a:pt x="1585" y="566"/>
                    <a:pt x="1585" y="901"/>
                  </a:cubicBezTo>
                  <a:cubicBezTo>
                    <a:pt x="1570" y="1282"/>
                    <a:pt x="1250" y="1587"/>
                    <a:pt x="853" y="1587"/>
                  </a:cubicBezTo>
                  <a:cubicBezTo>
                    <a:pt x="579" y="1587"/>
                    <a:pt x="351" y="1282"/>
                    <a:pt x="351" y="947"/>
                  </a:cubicBezTo>
                  <a:cubicBezTo>
                    <a:pt x="351" y="673"/>
                    <a:pt x="747" y="307"/>
                    <a:pt x="1036" y="307"/>
                  </a:cubicBezTo>
                  <a:close/>
                  <a:moveTo>
                    <a:pt x="1199" y="1"/>
                  </a:moveTo>
                  <a:cubicBezTo>
                    <a:pt x="1185" y="1"/>
                    <a:pt x="1172" y="1"/>
                    <a:pt x="1158" y="2"/>
                  </a:cubicBezTo>
                  <a:cubicBezTo>
                    <a:pt x="457" y="63"/>
                    <a:pt x="31" y="398"/>
                    <a:pt x="15" y="1069"/>
                  </a:cubicBezTo>
                  <a:cubicBezTo>
                    <a:pt x="0" y="1709"/>
                    <a:pt x="381" y="2135"/>
                    <a:pt x="914" y="2135"/>
                  </a:cubicBezTo>
                  <a:cubicBezTo>
                    <a:pt x="1539" y="2135"/>
                    <a:pt x="2057" y="1617"/>
                    <a:pt x="2042" y="993"/>
                  </a:cubicBezTo>
                  <a:cubicBezTo>
                    <a:pt x="2042" y="475"/>
                    <a:pt x="1640" y="1"/>
                    <a:pt x="119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9"/>
            <p:cNvSpPr/>
            <p:nvPr/>
          </p:nvSpPr>
          <p:spPr>
            <a:xfrm>
              <a:off x="-216" y="2396169"/>
              <a:ext cx="69902" cy="108348"/>
            </a:xfrm>
            <a:custGeom>
              <a:rect b="b" l="l" r="r" t="t"/>
              <a:pathLst>
                <a:path extrusionOk="0" h="3379" w="2180">
                  <a:moveTo>
                    <a:pt x="1" y="0"/>
                  </a:moveTo>
                  <a:lnTo>
                    <a:pt x="1" y="960"/>
                  </a:lnTo>
                  <a:lnTo>
                    <a:pt x="1" y="976"/>
                  </a:lnTo>
                  <a:lnTo>
                    <a:pt x="1" y="2545"/>
                  </a:lnTo>
                  <a:lnTo>
                    <a:pt x="16" y="2560"/>
                  </a:lnTo>
                  <a:cubicBezTo>
                    <a:pt x="229" y="2773"/>
                    <a:pt x="397" y="3032"/>
                    <a:pt x="641" y="3215"/>
                  </a:cubicBezTo>
                  <a:cubicBezTo>
                    <a:pt x="800" y="3333"/>
                    <a:pt x="960" y="3378"/>
                    <a:pt x="1118" y="3378"/>
                  </a:cubicBezTo>
                  <a:cubicBezTo>
                    <a:pt x="1307" y="3378"/>
                    <a:pt x="1494" y="3313"/>
                    <a:pt x="1677" y="3230"/>
                  </a:cubicBezTo>
                  <a:cubicBezTo>
                    <a:pt x="2012" y="3078"/>
                    <a:pt x="2180" y="2804"/>
                    <a:pt x="2149" y="2423"/>
                  </a:cubicBezTo>
                  <a:cubicBezTo>
                    <a:pt x="2134" y="2073"/>
                    <a:pt x="1982" y="1768"/>
                    <a:pt x="1860" y="1448"/>
                  </a:cubicBezTo>
                  <a:cubicBezTo>
                    <a:pt x="1799" y="1280"/>
                    <a:pt x="1723" y="1113"/>
                    <a:pt x="1631" y="960"/>
                  </a:cubicBezTo>
                  <a:cubicBezTo>
                    <a:pt x="1403" y="610"/>
                    <a:pt x="1098" y="336"/>
                    <a:pt x="656" y="183"/>
                  </a:cubicBezTo>
                  <a:cubicBezTo>
                    <a:pt x="443" y="77"/>
                    <a:pt x="229" y="16"/>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9"/>
            <p:cNvSpPr/>
            <p:nvPr/>
          </p:nvSpPr>
          <p:spPr>
            <a:xfrm>
              <a:off x="-216" y="2427432"/>
              <a:ext cx="82118" cy="89077"/>
            </a:xfrm>
            <a:custGeom>
              <a:rect b="b" l="l" r="r" t="t"/>
              <a:pathLst>
                <a:path extrusionOk="0" h="2778" w="2561">
                  <a:moveTo>
                    <a:pt x="1631" y="1"/>
                  </a:moveTo>
                  <a:cubicBezTo>
                    <a:pt x="1723" y="138"/>
                    <a:pt x="1799" y="305"/>
                    <a:pt x="1860" y="473"/>
                  </a:cubicBezTo>
                  <a:cubicBezTo>
                    <a:pt x="1982" y="793"/>
                    <a:pt x="2134" y="1113"/>
                    <a:pt x="2149" y="1448"/>
                  </a:cubicBezTo>
                  <a:cubicBezTo>
                    <a:pt x="2180" y="1829"/>
                    <a:pt x="2012" y="2103"/>
                    <a:pt x="1677" y="2255"/>
                  </a:cubicBezTo>
                  <a:cubicBezTo>
                    <a:pt x="1494" y="2338"/>
                    <a:pt x="1307" y="2403"/>
                    <a:pt x="1118" y="2403"/>
                  </a:cubicBezTo>
                  <a:cubicBezTo>
                    <a:pt x="960" y="2403"/>
                    <a:pt x="800" y="2358"/>
                    <a:pt x="641" y="2240"/>
                  </a:cubicBezTo>
                  <a:cubicBezTo>
                    <a:pt x="397" y="2073"/>
                    <a:pt x="229" y="1798"/>
                    <a:pt x="16" y="1600"/>
                  </a:cubicBezTo>
                  <a:lnTo>
                    <a:pt x="1" y="1570"/>
                  </a:lnTo>
                  <a:lnTo>
                    <a:pt x="1" y="2042"/>
                  </a:lnTo>
                  <a:cubicBezTo>
                    <a:pt x="214" y="2255"/>
                    <a:pt x="427" y="2438"/>
                    <a:pt x="687" y="2591"/>
                  </a:cubicBezTo>
                  <a:cubicBezTo>
                    <a:pt x="892" y="2720"/>
                    <a:pt x="1098" y="2777"/>
                    <a:pt x="1302" y="2777"/>
                  </a:cubicBezTo>
                  <a:cubicBezTo>
                    <a:pt x="1505" y="2777"/>
                    <a:pt x="1707" y="2720"/>
                    <a:pt x="1905" y="2621"/>
                  </a:cubicBezTo>
                  <a:cubicBezTo>
                    <a:pt x="2317" y="2423"/>
                    <a:pt x="2515" y="2057"/>
                    <a:pt x="2530" y="1600"/>
                  </a:cubicBezTo>
                  <a:cubicBezTo>
                    <a:pt x="2561" y="1113"/>
                    <a:pt x="2393" y="671"/>
                    <a:pt x="2180" y="244"/>
                  </a:cubicBezTo>
                  <a:cubicBezTo>
                    <a:pt x="2149" y="153"/>
                    <a:pt x="2103" y="77"/>
                    <a:pt x="205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9"/>
            <p:cNvSpPr/>
            <p:nvPr/>
          </p:nvSpPr>
          <p:spPr>
            <a:xfrm>
              <a:off x="82833" y="2427432"/>
              <a:ext cx="60154" cy="17636"/>
            </a:xfrm>
            <a:custGeom>
              <a:rect b="b" l="l" r="r" t="t"/>
              <a:pathLst>
                <a:path extrusionOk="0" h="550" w="1876">
                  <a:moveTo>
                    <a:pt x="1" y="1"/>
                  </a:moveTo>
                  <a:cubicBezTo>
                    <a:pt x="92" y="199"/>
                    <a:pt x="245" y="366"/>
                    <a:pt x="458" y="458"/>
                  </a:cubicBezTo>
                  <a:cubicBezTo>
                    <a:pt x="600" y="520"/>
                    <a:pt x="750" y="550"/>
                    <a:pt x="899" y="550"/>
                  </a:cubicBezTo>
                  <a:cubicBezTo>
                    <a:pt x="1292" y="550"/>
                    <a:pt x="1676" y="343"/>
                    <a:pt x="187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19"/>
          <p:cNvGrpSpPr/>
          <p:nvPr/>
        </p:nvGrpSpPr>
        <p:grpSpPr>
          <a:xfrm>
            <a:off x="8138394" y="976459"/>
            <a:ext cx="1005430" cy="3076637"/>
            <a:chOff x="8138394" y="976459"/>
            <a:chExt cx="1005430" cy="3076637"/>
          </a:xfrm>
        </p:grpSpPr>
        <p:sp>
          <p:nvSpPr>
            <p:cNvPr id="636" name="Google Shape;636;p19"/>
            <p:cNvSpPr/>
            <p:nvPr/>
          </p:nvSpPr>
          <p:spPr>
            <a:xfrm>
              <a:off x="8633767" y="2413356"/>
              <a:ext cx="97734" cy="14109"/>
            </a:xfrm>
            <a:custGeom>
              <a:rect b="b" l="l" r="r" t="t"/>
              <a:pathLst>
                <a:path extrusionOk="0" h="440" w="3048">
                  <a:moveTo>
                    <a:pt x="1599" y="0"/>
                  </a:moveTo>
                  <a:cubicBezTo>
                    <a:pt x="1022" y="0"/>
                    <a:pt x="489" y="149"/>
                    <a:pt x="1" y="440"/>
                  </a:cubicBezTo>
                  <a:lnTo>
                    <a:pt x="3048" y="440"/>
                  </a:lnTo>
                  <a:cubicBezTo>
                    <a:pt x="2804" y="241"/>
                    <a:pt x="2499" y="89"/>
                    <a:pt x="2149" y="43"/>
                  </a:cubicBezTo>
                  <a:cubicBezTo>
                    <a:pt x="1961" y="15"/>
                    <a:pt x="1778" y="0"/>
                    <a:pt x="159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9"/>
            <p:cNvSpPr/>
            <p:nvPr/>
          </p:nvSpPr>
          <p:spPr>
            <a:xfrm>
              <a:off x="8562935" y="2276919"/>
              <a:ext cx="156349" cy="135891"/>
            </a:xfrm>
            <a:custGeom>
              <a:rect b="b" l="l" r="r" t="t"/>
              <a:pathLst>
                <a:path extrusionOk="0" h="4238" w="4876">
                  <a:moveTo>
                    <a:pt x="4004" y="1"/>
                  </a:moveTo>
                  <a:cubicBezTo>
                    <a:pt x="3925" y="1"/>
                    <a:pt x="3836" y="12"/>
                    <a:pt x="3733" y="32"/>
                  </a:cubicBezTo>
                  <a:cubicBezTo>
                    <a:pt x="3566" y="63"/>
                    <a:pt x="3413" y="109"/>
                    <a:pt x="3261" y="154"/>
                  </a:cubicBezTo>
                  <a:cubicBezTo>
                    <a:pt x="2499" y="352"/>
                    <a:pt x="1768" y="657"/>
                    <a:pt x="1021" y="916"/>
                  </a:cubicBezTo>
                  <a:cubicBezTo>
                    <a:pt x="366" y="1145"/>
                    <a:pt x="0" y="1800"/>
                    <a:pt x="244" y="2455"/>
                  </a:cubicBezTo>
                  <a:cubicBezTo>
                    <a:pt x="351" y="2744"/>
                    <a:pt x="473" y="3049"/>
                    <a:pt x="595" y="3339"/>
                  </a:cubicBezTo>
                  <a:cubicBezTo>
                    <a:pt x="732" y="3628"/>
                    <a:pt x="884" y="3918"/>
                    <a:pt x="1158" y="4100"/>
                  </a:cubicBezTo>
                  <a:cubicBezTo>
                    <a:pt x="1295" y="4192"/>
                    <a:pt x="1486" y="4237"/>
                    <a:pt x="1667" y="4237"/>
                  </a:cubicBezTo>
                  <a:cubicBezTo>
                    <a:pt x="1848" y="4237"/>
                    <a:pt x="2019" y="4192"/>
                    <a:pt x="2118" y="4100"/>
                  </a:cubicBezTo>
                  <a:cubicBezTo>
                    <a:pt x="2469" y="3765"/>
                    <a:pt x="2484" y="3674"/>
                    <a:pt x="2194" y="3201"/>
                  </a:cubicBezTo>
                  <a:cubicBezTo>
                    <a:pt x="2164" y="3125"/>
                    <a:pt x="2118" y="3049"/>
                    <a:pt x="2072" y="2973"/>
                  </a:cubicBezTo>
                  <a:cubicBezTo>
                    <a:pt x="1981" y="2836"/>
                    <a:pt x="1737" y="2577"/>
                    <a:pt x="1874" y="2409"/>
                  </a:cubicBezTo>
                  <a:cubicBezTo>
                    <a:pt x="1935" y="2318"/>
                    <a:pt x="2088" y="2303"/>
                    <a:pt x="2179" y="2272"/>
                  </a:cubicBezTo>
                  <a:cubicBezTo>
                    <a:pt x="2362" y="2181"/>
                    <a:pt x="2545" y="2120"/>
                    <a:pt x="2743" y="2089"/>
                  </a:cubicBezTo>
                  <a:cubicBezTo>
                    <a:pt x="3048" y="2044"/>
                    <a:pt x="3352" y="1998"/>
                    <a:pt x="3642" y="1967"/>
                  </a:cubicBezTo>
                  <a:cubicBezTo>
                    <a:pt x="3870" y="1922"/>
                    <a:pt x="4099" y="1891"/>
                    <a:pt x="4312" y="1800"/>
                  </a:cubicBezTo>
                  <a:cubicBezTo>
                    <a:pt x="4876" y="1541"/>
                    <a:pt x="4876" y="977"/>
                    <a:pt x="4617" y="489"/>
                  </a:cubicBezTo>
                  <a:cubicBezTo>
                    <a:pt x="4428" y="135"/>
                    <a:pt x="4276" y="1"/>
                    <a:pt x="400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9"/>
            <p:cNvSpPr/>
            <p:nvPr/>
          </p:nvSpPr>
          <p:spPr>
            <a:xfrm>
              <a:off x="8157922" y="1418539"/>
              <a:ext cx="559919" cy="539718"/>
            </a:xfrm>
            <a:custGeom>
              <a:rect b="b" l="l" r="r" t="t"/>
              <a:pathLst>
                <a:path extrusionOk="0" h="16832" w="17462">
                  <a:moveTo>
                    <a:pt x="12781" y="0"/>
                  </a:moveTo>
                  <a:cubicBezTo>
                    <a:pt x="12757" y="0"/>
                    <a:pt x="12732" y="1"/>
                    <a:pt x="12708" y="2"/>
                  </a:cubicBezTo>
                  <a:lnTo>
                    <a:pt x="12662" y="2"/>
                  </a:lnTo>
                  <a:cubicBezTo>
                    <a:pt x="12540" y="2"/>
                    <a:pt x="12418" y="18"/>
                    <a:pt x="12311" y="48"/>
                  </a:cubicBezTo>
                  <a:lnTo>
                    <a:pt x="12281" y="48"/>
                  </a:lnTo>
                  <a:cubicBezTo>
                    <a:pt x="12037" y="109"/>
                    <a:pt x="11793" y="216"/>
                    <a:pt x="11580" y="368"/>
                  </a:cubicBezTo>
                  <a:cubicBezTo>
                    <a:pt x="11550" y="399"/>
                    <a:pt x="11534" y="414"/>
                    <a:pt x="11504" y="444"/>
                  </a:cubicBezTo>
                  <a:cubicBezTo>
                    <a:pt x="11473" y="459"/>
                    <a:pt x="11443" y="475"/>
                    <a:pt x="11413" y="505"/>
                  </a:cubicBezTo>
                  <a:cubicBezTo>
                    <a:pt x="11413" y="505"/>
                    <a:pt x="11413" y="520"/>
                    <a:pt x="11413" y="520"/>
                  </a:cubicBezTo>
                  <a:cubicBezTo>
                    <a:pt x="11306" y="612"/>
                    <a:pt x="11214" y="719"/>
                    <a:pt x="11138" y="825"/>
                  </a:cubicBezTo>
                  <a:cubicBezTo>
                    <a:pt x="11093" y="886"/>
                    <a:pt x="11062" y="947"/>
                    <a:pt x="11032" y="1008"/>
                  </a:cubicBezTo>
                  <a:cubicBezTo>
                    <a:pt x="11016" y="1054"/>
                    <a:pt x="10986" y="1084"/>
                    <a:pt x="10971" y="1115"/>
                  </a:cubicBezTo>
                  <a:cubicBezTo>
                    <a:pt x="10971" y="1145"/>
                    <a:pt x="10955" y="1160"/>
                    <a:pt x="10940" y="1176"/>
                  </a:cubicBezTo>
                  <a:cubicBezTo>
                    <a:pt x="10834" y="1435"/>
                    <a:pt x="10773" y="1724"/>
                    <a:pt x="10803" y="2014"/>
                  </a:cubicBezTo>
                  <a:cubicBezTo>
                    <a:pt x="10803" y="2044"/>
                    <a:pt x="10803" y="2074"/>
                    <a:pt x="10803" y="2105"/>
                  </a:cubicBezTo>
                  <a:cubicBezTo>
                    <a:pt x="10818" y="2135"/>
                    <a:pt x="10818" y="2166"/>
                    <a:pt x="10818" y="2196"/>
                  </a:cubicBezTo>
                  <a:cubicBezTo>
                    <a:pt x="10834" y="2257"/>
                    <a:pt x="10849" y="2318"/>
                    <a:pt x="10864" y="2379"/>
                  </a:cubicBezTo>
                  <a:cubicBezTo>
                    <a:pt x="10879" y="2394"/>
                    <a:pt x="10879" y="2410"/>
                    <a:pt x="10879" y="2425"/>
                  </a:cubicBezTo>
                  <a:cubicBezTo>
                    <a:pt x="10895" y="2440"/>
                    <a:pt x="10910" y="2471"/>
                    <a:pt x="10925" y="2501"/>
                  </a:cubicBezTo>
                  <a:cubicBezTo>
                    <a:pt x="11093" y="2897"/>
                    <a:pt x="11336" y="3111"/>
                    <a:pt x="10955" y="3568"/>
                  </a:cubicBezTo>
                  <a:cubicBezTo>
                    <a:pt x="10559" y="4040"/>
                    <a:pt x="10163" y="4527"/>
                    <a:pt x="9752" y="5000"/>
                  </a:cubicBezTo>
                  <a:cubicBezTo>
                    <a:pt x="9630" y="5137"/>
                    <a:pt x="9508" y="5274"/>
                    <a:pt x="9371" y="5411"/>
                  </a:cubicBezTo>
                  <a:cubicBezTo>
                    <a:pt x="8594" y="6219"/>
                    <a:pt x="7817" y="7026"/>
                    <a:pt x="6979" y="7803"/>
                  </a:cubicBezTo>
                  <a:cubicBezTo>
                    <a:pt x="6004" y="8687"/>
                    <a:pt x="5044" y="9601"/>
                    <a:pt x="4038" y="10454"/>
                  </a:cubicBezTo>
                  <a:cubicBezTo>
                    <a:pt x="3840" y="10622"/>
                    <a:pt x="3627" y="10774"/>
                    <a:pt x="3429" y="10942"/>
                  </a:cubicBezTo>
                  <a:cubicBezTo>
                    <a:pt x="3370" y="10987"/>
                    <a:pt x="3326" y="11011"/>
                    <a:pt x="3286" y="11011"/>
                  </a:cubicBezTo>
                  <a:cubicBezTo>
                    <a:pt x="3232" y="11011"/>
                    <a:pt x="3185" y="10968"/>
                    <a:pt x="3124" y="10881"/>
                  </a:cubicBezTo>
                  <a:cubicBezTo>
                    <a:pt x="2763" y="10349"/>
                    <a:pt x="2223" y="10055"/>
                    <a:pt x="1687" y="10055"/>
                  </a:cubicBezTo>
                  <a:cubicBezTo>
                    <a:pt x="1455" y="10055"/>
                    <a:pt x="1223" y="10111"/>
                    <a:pt x="1006" y="10226"/>
                  </a:cubicBezTo>
                  <a:cubicBezTo>
                    <a:pt x="366" y="10576"/>
                    <a:pt x="62" y="11170"/>
                    <a:pt x="31" y="11886"/>
                  </a:cubicBezTo>
                  <a:cubicBezTo>
                    <a:pt x="1" y="12618"/>
                    <a:pt x="245" y="13242"/>
                    <a:pt x="900" y="13654"/>
                  </a:cubicBezTo>
                  <a:cubicBezTo>
                    <a:pt x="1161" y="13819"/>
                    <a:pt x="1431" y="13899"/>
                    <a:pt x="1692" y="13899"/>
                  </a:cubicBezTo>
                  <a:cubicBezTo>
                    <a:pt x="2131" y="13899"/>
                    <a:pt x="2544" y="13672"/>
                    <a:pt x="2850" y="13242"/>
                  </a:cubicBezTo>
                  <a:cubicBezTo>
                    <a:pt x="3200" y="12755"/>
                    <a:pt x="3657" y="12435"/>
                    <a:pt x="4252" y="12359"/>
                  </a:cubicBezTo>
                  <a:cubicBezTo>
                    <a:pt x="4289" y="12353"/>
                    <a:pt x="4331" y="12344"/>
                    <a:pt x="4370" y="12344"/>
                  </a:cubicBezTo>
                  <a:cubicBezTo>
                    <a:pt x="4427" y="12344"/>
                    <a:pt x="4477" y="12362"/>
                    <a:pt x="4495" y="12435"/>
                  </a:cubicBezTo>
                  <a:cubicBezTo>
                    <a:pt x="4526" y="12557"/>
                    <a:pt x="4419" y="12572"/>
                    <a:pt x="4343" y="12603"/>
                  </a:cubicBezTo>
                  <a:cubicBezTo>
                    <a:pt x="3901" y="12785"/>
                    <a:pt x="3566" y="13060"/>
                    <a:pt x="3277" y="13456"/>
                  </a:cubicBezTo>
                  <a:cubicBezTo>
                    <a:pt x="2759" y="14157"/>
                    <a:pt x="2698" y="14888"/>
                    <a:pt x="2972" y="15665"/>
                  </a:cubicBezTo>
                  <a:cubicBezTo>
                    <a:pt x="3200" y="16305"/>
                    <a:pt x="3673" y="16701"/>
                    <a:pt x="4343" y="16808"/>
                  </a:cubicBezTo>
                  <a:cubicBezTo>
                    <a:pt x="4443" y="16824"/>
                    <a:pt x="4540" y="16831"/>
                    <a:pt x="4635" y="16831"/>
                  </a:cubicBezTo>
                  <a:cubicBezTo>
                    <a:pt x="5174" y="16831"/>
                    <a:pt x="5626" y="16578"/>
                    <a:pt x="5989" y="16137"/>
                  </a:cubicBezTo>
                  <a:cubicBezTo>
                    <a:pt x="6674" y="15284"/>
                    <a:pt x="6689" y="14065"/>
                    <a:pt x="6019" y="13197"/>
                  </a:cubicBezTo>
                  <a:cubicBezTo>
                    <a:pt x="5897" y="13029"/>
                    <a:pt x="5897" y="12938"/>
                    <a:pt x="6049" y="12770"/>
                  </a:cubicBezTo>
                  <a:cubicBezTo>
                    <a:pt x="6766" y="12008"/>
                    <a:pt x="7466" y="11216"/>
                    <a:pt x="8198" y="10439"/>
                  </a:cubicBezTo>
                  <a:cubicBezTo>
                    <a:pt x="9112" y="9464"/>
                    <a:pt x="10117" y="8565"/>
                    <a:pt x="11138" y="7712"/>
                  </a:cubicBezTo>
                  <a:cubicBezTo>
                    <a:pt x="11732" y="7224"/>
                    <a:pt x="12372" y="6798"/>
                    <a:pt x="12997" y="6341"/>
                  </a:cubicBezTo>
                  <a:cubicBezTo>
                    <a:pt x="13102" y="6262"/>
                    <a:pt x="13216" y="6218"/>
                    <a:pt x="13327" y="6218"/>
                  </a:cubicBezTo>
                  <a:cubicBezTo>
                    <a:pt x="13409" y="6218"/>
                    <a:pt x="13489" y="6243"/>
                    <a:pt x="13561" y="6295"/>
                  </a:cubicBezTo>
                  <a:cubicBezTo>
                    <a:pt x="13964" y="6591"/>
                    <a:pt x="14381" y="6714"/>
                    <a:pt x="14806" y="6714"/>
                  </a:cubicBezTo>
                  <a:cubicBezTo>
                    <a:pt x="15168" y="6714"/>
                    <a:pt x="15536" y="6625"/>
                    <a:pt x="15907" y="6478"/>
                  </a:cubicBezTo>
                  <a:cubicBezTo>
                    <a:pt x="16303" y="6341"/>
                    <a:pt x="16623" y="6082"/>
                    <a:pt x="16867" y="5746"/>
                  </a:cubicBezTo>
                  <a:cubicBezTo>
                    <a:pt x="17278" y="5137"/>
                    <a:pt x="17461" y="4482"/>
                    <a:pt x="17080" y="3796"/>
                  </a:cubicBezTo>
                  <a:cubicBezTo>
                    <a:pt x="16715" y="3126"/>
                    <a:pt x="16090" y="2791"/>
                    <a:pt x="15328" y="2791"/>
                  </a:cubicBezTo>
                  <a:cubicBezTo>
                    <a:pt x="14246" y="2806"/>
                    <a:pt x="13469" y="3309"/>
                    <a:pt x="12982" y="4268"/>
                  </a:cubicBezTo>
                  <a:cubicBezTo>
                    <a:pt x="12944" y="4344"/>
                    <a:pt x="12927" y="4471"/>
                    <a:pt x="12846" y="4471"/>
                  </a:cubicBezTo>
                  <a:cubicBezTo>
                    <a:pt x="12828" y="4471"/>
                    <a:pt x="12808" y="4465"/>
                    <a:pt x="12784" y="4451"/>
                  </a:cubicBezTo>
                  <a:cubicBezTo>
                    <a:pt x="12647" y="4390"/>
                    <a:pt x="12738" y="4268"/>
                    <a:pt x="12769" y="4177"/>
                  </a:cubicBezTo>
                  <a:cubicBezTo>
                    <a:pt x="12875" y="3888"/>
                    <a:pt x="13043" y="3659"/>
                    <a:pt x="13241" y="3415"/>
                  </a:cubicBezTo>
                  <a:cubicBezTo>
                    <a:pt x="13439" y="3187"/>
                    <a:pt x="13713" y="3065"/>
                    <a:pt x="13911" y="2821"/>
                  </a:cubicBezTo>
                  <a:cubicBezTo>
                    <a:pt x="14490" y="2135"/>
                    <a:pt x="14521" y="1069"/>
                    <a:pt x="13957" y="505"/>
                  </a:cubicBezTo>
                  <a:cubicBezTo>
                    <a:pt x="13850" y="383"/>
                    <a:pt x="13713" y="277"/>
                    <a:pt x="13561" y="200"/>
                  </a:cubicBezTo>
                  <a:cubicBezTo>
                    <a:pt x="13324" y="75"/>
                    <a:pt x="13048" y="0"/>
                    <a:pt x="12781"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9"/>
            <p:cNvSpPr/>
            <p:nvPr/>
          </p:nvSpPr>
          <p:spPr>
            <a:xfrm>
              <a:off x="8138394" y="1405040"/>
              <a:ext cx="589194" cy="568448"/>
            </a:xfrm>
            <a:custGeom>
              <a:rect b="b" l="l" r="r" t="t"/>
              <a:pathLst>
                <a:path extrusionOk="0" h="17728" w="18375">
                  <a:moveTo>
                    <a:pt x="13317" y="423"/>
                  </a:moveTo>
                  <a:cubicBezTo>
                    <a:pt x="13606" y="423"/>
                    <a:pt x="13911" y="484"/>
                    <a:pt x="14170" y="637"/>
                  </a:cubicBezTo>
                  <a:cubicBezTo>
                    <a:pt x="14322" y="713"/>
                    <a:pt x="14444" y="804"/>
                    <a:pt x="14566" y="926"/>
                  </a:cubicBezTo>
                  <a:cubicBezTo>
                    <a:pt x="15130" y="1490"/>
                    <a:pt x="15099" y="2572"/>
                    <a:pt x="14520" y="3257"/>
                  </a:cubicBezTo>
                  <a:cubicBezTo>
                    <a:pt x="14322" y="3486"/>
                    <a:pt x="14048" y="3608"/>
                    <a:pt x="13850" y="3851"/>
                  </a:cubicBezTo>
                  <a:cubicBezTo>
                    <a:pt x="13652" y="4080"/>
                    <a:pt x="13484" y="4324"/>
                    <a:pt x="13378" y="4598"/>
                  </a:cubicBezTo>
                  <a:cubicBezTo>
                    <a:pt x="13347" y="4689"/>
                    <a:pt x="13256" y="4827"/>
                    <a:pt x="13378" y="4888"/>
                  </a:cubicBezTo>
                  <a:cubicBezTo>
                    <a:pt x="13400" y="4897"/>
                    <a:pt x="13420" y="4901"/>
                    <a:pt x="13437" y="4901"/>
                  </a:cubicBezTo>
                  <a:cubicBezTo>
                    <a:pt x="13535" y="4901"/>
                    <a:pt x="13552" y="4770"/>
                    <a:pt x="13591" y="4705"/>
                  </a:cubicBezTo>
                  <a:cubicBezTo>
                    <a:pt x="14063" y="3730"/>
                    <a:pt x="14855" y="3227"/>
                    <a:pt x="15937" y="3227"/>
                  </a:cubicBezTo>
                  <a:cubicBezTo>
                    <a:pt x="15954" y="3226"/>
                    <a:pt x="15970" y="3226"/>
                    <a:pt x="15987" y="3226"/>
                  </a:cubicBezTo>
                  <a:cubicBezTo>
                    <a:pt x="16726" y="3226"/>
                    <a:pt x="17332" y="3561"/>
                    <a:pt x="17689" y="4217"/>
                  </a:cubicBezTo>
                  <a:cubicBezTo>
                    <a:pt x="18070" y="4903"/>
                    <a:pt x="17887" y="5558"/>
                    <a:pt x="17461" y="6167"/>
                  </a:cubicBezTo>
                  <a:cubicBezTo>
                    <a:pt x="17232" y="6503"/>
                    <a:pt x="16897" y="6762"/>
                    <a:pt x="16516" y="6914"/>
                  </a:cubicBezTo>
                  <a:cubicBezTo>
                    <a:pt x="16145" y="7054"/>
                    <a:pt x="15777" y="7143"/>
                    <a:pt x="15415" y="7143"/>
                  </a:cubicBezTo>
                  <a:cubicBezTo>
                    <a:pt x="14990" y="7143"/>
                    <a:pt x="14573" y="7020"/>
                    <a:pt x="14170" y="6716"/>
                  </a:cubicBezTo>
                  <a:cubicBezTo>
                    <a:pt x="14098" y="6664"/>
                    <a:pt x="14015" y="6639"/>
                    <a:pt x="13930" y="6639"/>
                  </a:cubicBezTo>
                  <a:cubicBezTo>
                    <a:pt x="13815" y="6639"/>
                    <a:pt x="13696" y="6683"/>
                    <a:pt x="13591" y="6762"/>
                  </a:cubicBezTo>
                  <a:cubicBezTo>
                    <a:pt x="12981" y="7219"/>
                    <a:pt x="12341" y="7645"/>
                    <a:pt x="11747" y="8133"/>
                  </a:cubicBezTo>
                  <a:cubicBezTo>
                    <a:pt x="10726" y="8986"/>
                    <a:pt x="9721" y="9900"/>
                    <a:pt x="8807" y="10875"/>
                  </a:cubicBezTo>
                  <a:cubicBezTo>
                    <a:pt x="8075" y="11637"/>
                    <a:pt x="7375" y="12429"/>
                    <a:pt x="6658" y="13206"/>
                  </a:cubicBezTo>
                  <a:cubicBezTo>
                    <a:pt x="6506" y="13359"/>
                    <a:pt x="6506" y="13450"/>
                    <a:pt x="6628" y="13618"/>
                  </a:cubicBezTo>
                  <a:cubicBezTo>
                    <a:pt x="7298" y="14501"/>
                    <a:pt x="7283" y="15705"/>
                    <a:pt x="6598" y="16558"/>
                  </a:cubicBezTo>
                  <a:cubicBezTo>
                    <a:pt x="6235" y="16999"/>
                    <a:pt x="5783" y="17252"/>
                    <a:pt x="5234" y="17252"/>
                  </a:cubicBezTo>
                  <a:cubicBezTo>
                    <a:pt x="5138" y="17252"/>
                    <a:pt x="5039" y="17245"/>
                    <a:pt x="4937" y="17229"/>
                  </a:cubicBezTo>
                  <a:cubicBezTo>
                    <a:pt x="4282" y="17122"/>
                    <a:pt x="3809" y="16726"/>
                    <a:pt x="3581" y="16086"/>
                  </a:cubicBezTo>
                  <a:cubicBezTo>
                    <a:pt x="3307" y="15309"/>
                    <a:pt x="3368" y="14593"/>
                    <a:pt x="3886" y="13892"/>
                  </a:cubicBezTo>
                  <a:cubicBezTo>
                    <a:pt x="4175" y="13496"/>
                    <a:pt x="4510" y="13222"/>
                    <a:pt x="4952" y="13024"/>
                  </a:cubicBezTo>
                  <a:cubicBezTo>
                    <a:pt x="5028" y="12993"/>
                    <a:pt x="5135" y="12978"/>
                    <a:pt x="5104" y="12871"/>
                  </a:cubicBezTo>
                  <a:cubicBezTo>
                    <a:pt x="5086" y="12787"/>
                    <a:pt x="5032" y="12766"/>
                    <a:pt x="4972" y="12766"/>
                  </a:cubicBezTo>
                  <a:cubicBezTo>
                    <a:pt x="4935" y="12766"/>
                    <a:pt x="4896" y="12774"/>
                    <a:pt x="4861" y="12780"/>
                  </a:cubicBezTo>
                  <a:cubicBezTo>
                    <a:pt x="4266" y="12871"/>
                    <a:pt x="3809" y="13176"/>
                    <a:pt x="3459" y="13679"/>
                  </a:cubicBezTo>
                  <a:cubicBezTo>
                    <a:pt x="3154" y="14098"/>
                    <a:pt x="2742" y="14320"/>
                    <a:pt x="2305" y="14320"/>
                  </a:cubicBezTo>
                  <a:cubicBezTo>
                    <a:pt x="2043" y="14320"/>
                    <a:pt x="1771" y="14240"/>
                    <a:pt x="1509" y="14075"/>
                  </a:cubicBezTo>
                  <a:cubicBezTo>
                    <a:pt x="854" y="13663"/>
                    <a:pt x="610" y="13039"/>
                    <a:pt x="640" y="12307"/>
                  </a:cubicBezTo>
                  <a:cubicBezTo>
                    <a:pt x="671" y="11591"/>
                    <a:pt x="975" y="11012"/>
                    <a:pt x="1615" y="10662"/>
                  </a:cubicBezTo>
                  <a:cubicBezTo>
                    <a:pt x="1831" y="10545"/>
                    <a:pt x="2064" y="10488"/>
                    <a:pt x="2299" y="10488"/>
                  </a:cubicBezTo>
                  <a:cubicBezTo>
                    <a:pt x="2827" y="10488"/>
                    <a:pt x="3364" y="10775"/>
                    <a:pt x="3733" y="11302"/>
                  </a:cubicBezTo>
                  <a:cubicBezTo>
                    <a:pt x="3794" y="11389"/>
                    <a:pt x="3841" y="11432"/>
                    <a:pt x="3895" y="11432"/>
                  </a:cubicBezTo>
                  <a:cubicBezTo>
                    <a:pt x="3935" y="11432"/>
                    <a:pt x="3979" y="11408"/>
                    <a:pt x="4038" y="11363"/>
                  </a:cubicBezTo>
                  <a:cubicBezTo>
                    <a:pt x="4236" y="11210"/>
                    <a:pt x="4449" y="11043"/>
                    <a:pt x="4647" y="10875"/>
                  </a:cubicBezTo>
                  <a:cubicBezTo>
                    <a:pt x="5653" y="10022"/>
                    <a:pt x="6613" y="9123"/>
                    <a:pt x="7588" y="8224"/>
                  </a:cubicBezTo>
                  <a:cubicBezTo>
                    <a:pt x="8426" y="7462"/>
                    <a:pt x="9203" y="6655"/>
                    <a:pt x="9980" y="5832"/>
                  </a:cubicBezTo>
                  <a:cubicBezTo>
                    <a:pt x="10117" y="5695"/>
                    <a:pt x="10239" y="5558"/>
                    <a:pt x="10361" y="5421"/>
                  </a:cubicBezTo>
                  <a:cubicBezTo>
                    <a:pt x="10772" y="4948"/>
                    <a:pt x="11168" y="4461"/>
                    <a:pt x="11564" y="3989"/>
                  </a:cubicBezTo>
                  <a:cubicBezTo>
                    <a:pt x="11945" y="3547"/>
                    <a:pt x="11702" y="3333"/>
                    <a:pt x="11519" y="2922"/>
                  </a:cubicBezTo>
                  <a:cubicBezTo>
                    <a:pt x="11519" y="2907"/>
                    <a:pt x="11504" y="2876"/>
                    <a:pt x="11488" y="2846"/>
                  </a:cubicBezTo>
                  <a:cubicBezTo>
                    <a:pt x="11488" y="2831"/>
                    <a:pt x="11488" y="2815"/>
                    <a:pt x="11473" y="2800"/>
                  </a:cubicBezTo>
                  <a:cubicBezTo>
                    <a:pt x="11458" y="2755"/>
                    <a:pt x="11458" y="2724"/>
                    <a:pt x="11443" y="2678"/>
                  </a:cubicBezTo>
                  <a:cubicBezTo>
                    <a:pt x="11443" y="2663"/>
                    <a:pt x="11443" y="2648"/>
                    <a:pt x="11427" y="2633"/>
                  </a:cubicBezTo>
                  <a:cubicBezTo>
                    <a:pt x="11427" y="2587"/>
                    <a:pt x="11427" y="2556"/>
                    <a:pt x="11412" y="2526"/>
                  </a:cubicBezTo>
                  <a:cubicBezTo>
                    <a:pt x="11412" y="2495"/>
                    <a:pt x="11412" y="2465"/>
                    <a:pt x="11412" y="2450"/>
                  </a:cubicBezTo>
                  <a:cubicBezTo>
                    <a:pt x="11382" y="2160"/>
                    <a:pt x="11443" y="1871"/>
                    <a:pt x="11549" y="1597"/>
                  </a:cubicBezTo>
                  <a:cubicBezTo>
                    <a:pt x="11564" y="1581"/>
                    <a:pt x="11564" y="1566"/>
                    <a:pt x="11580" y="1551"/>
                  </a:cubicBezTo>
                  <a:cubicBezTo>
                    <a:pt x="11595" y="1505"/>
                    <a:pt x="11610" y="1475"/>
                    <a:pt x="11641" y="1429"/>
                  </a:cubicBezTo>
                  <a:cubicBezTo>
                    <a:pt x="11671" y="1368"/>
                    <a:pt x="11702" y="1307"/>
                    <a:pt x="11747" y="1261"/>
                  </a:cubicBezTo>
                  <a:cubicBezTo>
                    <a:pt x="11823" y="1140"/>
                    <a:pt x="11915" y="1033"/>
                    <a:pt x="12006" y="941"/>
                  </a:cubicBezTo>
                  <a:cubicBezTo>
                    <a:pt x="12022" y="941"/>
                    <a:pt x="12022" y="941"/>
                    <a:pt x="12022" y="926"/>
                  </a:cubicBezTo>
                  <a:cubicBezTo>
                    <a:pt x="12052" y="911"/>
                    <a:pt x="12082" y="880"/>
                    <a:pt x="12113" y="865"/>
                  </a:cubicBezTo>
                  <a:cubicBezTo>
                    <a:pt x="12128" y="850"/>
                    <a:pt x="12159" y="820"/>
                    <a:pt x="12189" y="804"/>
                  </a:cubicBezTo>
                  <a:cubicBezTo>
                    <a:pt x="12402" y="637"/>
                    <a:pt x="12646" y="530"/>
                    <a:pt x="12890" y="484"/>
                  </a:cubicBezTo>
                  <a:cubicBezTo>
                    <a:pt x="12905" y="469"/>
                    <a:pt x="12905" y="469"/>
                    <a:pt x="12920" y="469"/>
                  </a:cubicBezTo>
                  <a:cubicBezTo>
                    <a:pt x="13027" y="439"/>
                    <a:pt x="13149" y="439"/>
                    <a:pt x="13256" y="423"/>
                  </a:cubicBezTo>
                  <a:close/>
                  <a:moveTo>
                    <a:pt x="13361" y="0"/>
                  </a:moveTo>
                  <a:cubicBezTo>
                    <a:pt x="13223" y="0"/>
                    <a:pt x="13081" y="14"/>
                    <a:pt x="12936" y="43"/>
                  </a:cubicBezTo>
                  <a:cubicBezTo>
                    <a:pt x="12113" y="210"/>
                    <a:pt x="11488" y="682"/>
                    <a:pt x="11123" y="1429"/>
                  </a:cubicBezTo>
                  <a:cubicBezTo>
                    <a:pt x="10787" y="2130"/>
                    <a:pt x="10803" y="2831"/>
                    <a:pt x="11275" y="3471"/>
                  </a:cubicBezTo>
                  <a:cubicBezTo>
                    <a:pt x="11412" y="3638"/>
                    <a:pt x="11366" y="3745"/>
                    <a:pt x="11260" y="3882"/>
                  </a:cubicBezTo>
                  <a:cubicBezTo>
                    <a:pt x="10818" y="4370"/>
                    <a:pt x="10407" y="4888"/>
                    <a:pt x="9949" y="5360"/>
                  </a:cubicBezTo>
                  <a:cubicBezTo>
                    <a:pt x="9355" y="5985"/>
                    <a:pt x="8731" y="6579"/>
                    <a:pt x="8121" y="7188"/>
                  </a:cubicBezTo>
                  <a:cubicBezTo>
                    <a:pt x="7375" y="7935"/>
                    <a:pt x="6613" y="8666"/>
                    <a:pt x="5821" y="9367"/>
                  </a:cubicBezTo>
                  <a:cubicBezTo>
                    <a:pt x="5333" y="9778"/>
                    <a:pt x="4845" y="10205"/>
                    <a:pt x="4404" y="10677"/>
                  </a:cubicBezTo>
                  <a:cubicBezTo>
                    <a:pt x="4266" y="10814"/>
                    <a:pt x="4129" y="11058"/>
                    <a:pt x="3977" y="11073"/>
                  </a:cubicBezTo>
                  <a:cubicBezTo>
                    <a:pt x="3972" y="11074"/>
                    <a:pt x="3967" y="11074"/>
                    <a:pt x="3963" y="11074"/>
                  </a:cubicBezTo>
                  <a:cubicBezTo>
                    <a:pt x="3775" y="11074"/>
                    <a:pt x="3699" y="10781"/>
                    <a:pt x="3550" y="10647"/>
                  </a:cubicBezTo>
                  <a:cubicBezTo>
                    <a:pt x="3550" y="10647"/>
                    <a:pt x="3535" y="10631"/>
                    <a:pt x="3535" y="10631"/>
                  </a:cubicBezTo>
                  <a:cubicBezTo>
                    <a:pt x="3200" y="10252"/>
                    <a:pt x="2707" y="10057"/>
                    <a:pt x="2215" y="10057"/>
                  </a:cubicBezTo>
                  <a:cubicBezTo>
                    <a:pt x="1857" y="10057"/>
                    <a:pt x="1499" y="10161"/>
                    <a:pt x="1204" y="10372"/>
                  </a:cubicBezTo>
                  <a:cubicBezTo>
                    <a:pt x="351" y="10982"/>
                    <a:pt x="0" y="12079"/>
                    <a:pt x="366" y="13130"/>
                  </a:cubicBezTo>
                  <a:cubicBezTo>
                    <a:pt x="625" y="13907"/>
                    <a:pt x="1128" y="14471"/>
                    <a:pt x="1951" y="14684"/>
                  </a:cubicBezTo>
                  <a:cubicBezTo>
                    <a:pt x="2078" y="14716"/>
                    <a:pt x="2204" y="14729"/>
                    <a:pt x="2328" y="14729"/>
                  </a:cubicBezTo>
                  <a:cubicBezTo>
                    <a:pt x="2561" y="14729"/>
                    <a:pt x="2789" y="14683"/>
                    <a:pt x="3017" y="14623"/>
                  </a:cubicBezTo>
                  <a:lnTo>
                    <a:pt x="3017" y="14623"/>
                  </a:lnTo>
                  <a:cubicBezTo>
                    <a:pt x="3002" y="14882"/>
                    <a:pt x="2971" y="15141"/>
                    <a:pt x="2987" y="15385"/>
                  </a:cubicBezTo>
                  <a:cubicBezTo>
                    <a:pt x="2987" y="15644"/>
                    <a:pt x="3048" y="15888"/>
                    <a:pt x="3124" y="16132"/>
                  </a:cubicBezTo>
                  <a:cubicBezTo>
                    <a:pt x="3488" y="17126"/>
                    <a:pt x="4358" y="17728"/>
                    <a:pt x="5261" y="17728"/>
                  </a:cubicBezTo>
                  <a:cubicBezTo>
                    <a:pt x="5604" y="17728"/>
                    <a:pt x="5951" y="17641"/>
                    <a:pt x="6278" y="17457"/>
                  </a:cubicBezTo>
                  <a:cubicBezTo>
                    <a:pt x="7405" y="16817"/>
                    <a:pt x="7908" y="15446"/>
                    <a:pt x="7466" y="14227"/>
                  </a:cubicBezTo>
                  <a:cubicBezTo>
                    <a:pt x="7375" y="13968"/>
                    <a:pt x="7055" y="13770"/>
                    <a:pt x="7146" y="13511"/>
                  </a:cubicBezTo>
                  <a:cubicBezTo>
                    <a:pt x="7237" y="13267"/>
                    <a:pt x="7512" y="13084"/>
                    <a:pt x="7695" y="12871"/>
                  </a:cubicBezTo>
                  <a:cubicBezTo>
                    <a:pt x="8380" y="12079"/>
                    <a:pt x="9066" y="11271"/>
                    <a:pt x="9812" y="10525"/>
                  </a:cubicBezTo>
                  <a:cubicBezTo>
                    <a:pt x="10985" y="9367"/>
                    <a:pt x="12220" y="8300"/>
                    <a:pt x="13560" y="7356"/>
                  </a:cubicBezTo>
                  <a:cubicBezTo>
                    <a:pt x="13643" y="7298"/>
                    <a:pt x="13708" y="7271"/>
                    <a:pt x="13774" y="7271"/>
                  </a:cubicBezTo>
                  <a:cubicBezTo>
                    <a:pt x="13830" y="7271"/>
                    <a:pt x="13887" y="7290"/>
                    <a:pt x="13956" y="7325"/>
                  </a:cubicBezTo>
                  <a:cubicBezTo>
                    <a:pt x="14497" y="7586"/>
                    <a:pt x="15016" y="7725"/>
                    <a:pt x="15514" y="7725"/>
                  </a:cubicBezTo>
                  <a:cubicBezTo>
                    <a:pt x="16209" y="7725"/>
                    <a:pt x="16863" y="7454"/>
                    <a:pt x="17476" y="6868"/>
                  </a:cubicBezTo>
                  <a:cubicBezTo>
                    <a:pt x="18101" y="6274"/>
                    <a:pt x="18375" y="5558"/>
                    <a:pt x="18192" y="4705"/>
                  </a:cubicBezTo>
                  <a:cubicBezTo>
                    <a:pt x="18009" y="3867"/>
                    <a:pt x="17476" y="3349"/>
                    <a:pt x="16684" y="3090"/>
                  </a:cubicBezTo>
                  <a:cubicBezTo>
                    <a:pt x="16426" y="3010"/>
                    <a:pt x="16163" y="2971"/>
                    <a:pt x="15894" y="2971"/>
                  </a:cubicBezTo>
                  <a:cubicBezTo>
                    <a:pt x="15703" y="2971"/>
                    <a:pt x="15509" y="2991"/>
                    <a:pt x="15312" y="3029"/>
                  </a:cubicBezTo>
                  <a:cubicBezTo>
                    <a:pt x="15343" y="2953"/>
                    <a:pt x="15358" y="2892"/>
                    <a:pt x="15373" y="2831"/>
                  </a:cubicBezTo>
                  <a:cubicBezTo>
                    <a:pt x="15875" y="1562"/>
                    <a:pt x="14847" y="0"/>
                    <a:pt x="1336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9"/>
            <p:cNvSpPr/>
            <p:nvPr/>
          </p:nvSpPr>
          <p:spPr>
            <a:xfrm>
              <a:off x="8543888" y="2020944"/>
              <a:ext cx="113863" cy="140252"/>
            </a:xfrm>
            <a:custGeom>
              <a:rect b="b" l="l" r="r" t="t"/>
              <a:pathLst>
                <a:path extrusionOk="0" h="4374" w="3551">
                  <a:moveTo>
                    <a:pt x="2561" y="0"/>
                  </a:moveTo>
                  <a:cubicBezTo>
                    <a:pt x="2546" y="0"/>
                    <a:pt x="2530" y="1"/>
                    <a:pt x="2514" y="1"/>
                  </a:cubicBezTo>
                  <a:cubicBezTo>
                    <a:pt x="2164" y="17"/>
                    <a:pt x="1859" y="169"/>
                    <a:pt x="1539" y="276"/>
                  </a:cubicBezTo>
                  <a:cubicBezTo>
                    <a:pt x="945" y="489"/>
                    <a:pt x="473" y="839"/>
                    <a:pt x="244" y="1464"/>
                  </a:cubicBezTo>
                  <a:cubicBezTo>
                    <a:pt x="0" y="1951"/>
                    <a:pt x="0" y="2454"/>
                    <a:pt x="183" y="2972"/>
                  </a:cubicBezTo>
                  <a:cubicBezTo>
                    <a:pt x="335" y="3429"/>
                    <a:pt x="457" y="3886"/>
                    <a:pt x="869" y="4191"/>
                  </a:cubicBezTo>
                  <a:cubicBezTo>
                    <a:pt x="1031" y="4314"/>
                    <a:pt x="1198" y="4374"/>
                    <a:pt x="1353" y="4374"/>
                  </a:cubicBezTo>
                  <a:cubicBezTo>
                    <a:pt x="1619" y="4374"/>
                    <a:pt x="1850" y="4199"/>
                    <a:pt x="1966" y="3871"/>
                  </a:cubicBezTo>
                  <a:cubicBezTo>
                    <a:pt x="2042" y="3673"/>
                    <a:pt x="2088" y="3445"/>
                    <a:pt x="2088" y="3216"/>
                  </a:cubicBezTo>
                  <a:cubicBezTo>
                    <a:pt x="2118" y="2774"/>
                    <a:pt x="2316" y="2439"/>
                    <a:pt x="2636" y="2134"/>
                  </a:cubicBezTo>
                  <a:cubicBezTo>
                    <a:pt x="2849" y="1921"/>
                    <a:pt x="3108" y="1753"/>
                    <a:pt x="3291" y="1525"/>
                  </a:cubicBezTo>
                  <a:cubicBezTo>
                    <a:pt x="3550" y="1174"/>
                    <a:pt x="3459" y="809"/>
                    <a:pt x="3306" y="474"/>
                  </a:cubicBezTo>
                  <a:cubicBezTo>
                    <a:pt x="3160" y="167"/>
                    <a:pt x="2917" y="0"/>
                    <a:pt x="25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9"/>
            <p:cNvSpPr/>
            <p:nvPr/>
          </p:nvSpPr>
          <p:spPr>
            <a:xfrm>
              <a:off x="8459846" y="2118422"/>
              <a:ext cx="59641" cy="51625"/>
            </a:xfrm>
            <a:custGeom>
              <a:rect b="b" l="l" r="r" t="t"/>
              <a:pathLst>
                <a:path extrusionOk="0" h="1610" w="1860">
                  <a:moveTo>
                    <a:pt x="851" y="1"/>
                  </a:moveTo>
                  <a:cubicBezTo>
                    <a:pt x="552" y="1"/>
                    <a:pt x="304" y="143"/>
                    <a:pt x="183" y="405"/>
                  </a:cubicBezTo>
                  <a:cubicBezTo>
                    <a:pt x="1" y="785"/>
                    <a:pt x="138" y="1410"/>
                    <a:pt x="549" y="1517"/>
                  </a:cubicBezTo>
                  <a:cubicBezTo>
                    <a:pt x="679" y="1579"/>
                    <a:pt x="813" y="1609"/>
                    <a:pt x="942" y="1609"/>
                  </a:cubicBezTo>
                  <a:cubicBezTo>
                    <a:pt x="1252" y="1609"/>
                    <a:pt x="1537" y="1437"/>
                    <a:pt x="1677" y="1136"/>
                  </a:cubicBezTo>
                  <a:cubicBezTo>
                    <a:pt x="1859" y="694"/>
                    <a:pt x="1722" y="283"/>
                    <a:pt x="1341" y="115"/>
                  </a:cubicBezTo>
                  <a:cubicBezTo>
                    <a:pt x="1171" y="38"/>
                    <a:pt x="1004" y="1"/>
                    <a:pt x="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9"/>
            <p:cNvSpPr/>
            <p:nvPr/>
          </p:nvSpPr>
          <p:spPr>
            <a:xfrm>
              <a:off x="8537027" y="1954089"/>
              <a:ext cx="44025" cy="40851"/>
            </a:xfrm>
            <a:custGeom>
              <a:rect b="b" l="l" r="r" t="t"/>
              <a:pathLst>
                <a:path extrusionOk="0" h="1274" w="1373">
                  <a:moveTo>
                    <a:pt x="625" y="1"/>
                  </a:moveTo>
                  <a:cubicBezTo>
                    <a:pt x="416" y="1"/>
                    <a:pt x="220" y="114"/>
                    <a:pt x="123" y="319"/>
                  </a:cubicBezTo>
                  <a:cubicBezTo>
                    <a:pt x="1" y="578"/>
                    <a:pt x="184" y="1096"/>
                    <a:pt x="428" y="1203"/>
                  </a:cubicBezTo>
                  <a:cubicBezTo>
                    <a:pt x="524" y="1251"/>
                    <a:pt x="627" y="1273"/>
                    <a:pt x="726" y="1273"/>
                  </a:cubicBezTo>
                  <a:cubicBezTo>
                    <a:pt x="939" y="1273"/>
                    <a:pt x="1132" y="1171"/>
                    <a:pt x="1205" y="1005"/>
                  </a:cubicBezTo>
                  <a:cubicBezTo>
                    <a:pt x="1372" y="654"/>
                    <a:pt x="1235" y="228"/>
                    <a:pt x="885" y="60"/>
                  </a:cubicBezTo>
                  <a:cubicBezTo>
                    <a:pt x="800" y="20"/>
                    <a:pt x="712" y="1"/>
                    <a:pt x="6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9"/>
            <p:cNvSpPr/>
            <p:nvPr/>
          </p:nvSpPr>
          <p:spPr>
            <a:xfrm>
              <a:off x="8459365" y="2010331"/>
              <a:ext cx="64996" cy="60378"/>
            </a:xfrm>
            <a:custGeom>
              <a:rect b="b" l="l" r="r" t="t"/>
              <a:pathLst>
                <a:path extrusionOk="0" h="1883" w="2027">
                  <a:moveTo>
                    <a:pt x="1255" y="1"/>
                  </a:moveTo>
                  <a:cubicBezTo>
                    <a:pt x="1113" y="1"/>
                    <a:pt x="953" y="50"/>
                    <a:pt x="777" y="149"/>
                  </a:cubicBezTo>
                  <a:cubicBezTo>
                    <a:pt x="610" y="226"/>
                    <a:pt x="473" y="332"/>
                    <a:pt x="351" y="469"/>
                  </a:cubicBezTo>
                  <a:cubicBezTo>
                    <a:pt x="0" y="866"/>
                    <a:pt x="46" y="1551"/>
                    <a:pt x="442" y="1795"/>
                  </a:cubicBezTo>
                  <a:cubicBezTo>
                    <a:pt x="548" y="1855"/>
                    <a:pt x="673" y="1883"/>
                    <a:pt x="806" y="1883"/>
                  </a:cubicBezTo>
                  <a:cubicBezTo>
                    <a:pt x="1211" y="1883"/>
                    <a:pt x="1680" y="1625"/>
                    <a:pt x="1829" y="1246"/>
                  </a:cubicBezTo>
                  <a:cubicBezTo>
                    <a:pt x="1859" y="1201"/>
                    <a:pt x="1874" y="1155"/>
                    <a:pt x="1890" y="1109"/>
                  </a:cubicBezTo>
                  <a:cubicBezTo>
                    <a:pt x="2027" y="744"/>
                    <a:pt x="1951" y="408"/>
                    <a:pt x="1631" y="149"/>
                  </a:cubicBezTo>
                  <a:cubicBezTo>
                    <a:pt x="1524" y="50"/>
                    <a:pt x="1398" y="1"/>
                    <a:pt x="12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9"/>
            <p:cNvSpPr/>
            <p:nvPr/>
          </p:nvSpPr>
          <p:spPr>
            <a:xfrm>
              <a:off x="8531191" y="2008631"/>
              <a:ext cx="137783" cy="166161"/>
            </a:xfrm>
            <a:custGeom>
              <a:rect b="b" l="l" r="r" t="t"/>
              <a:pathLst>
                <a:path extrusionOk="0" h="5182" w="4297">
                  <a:moveTo>
                    <a:pt x="2957" y="384"/>
                  </a:moveTo>
                  <a:cubicBezTo>
                    <a:pt x="3314" y="384"/>
                    <a:pt x="3571" y="551"/>
                    <a:pt x="3702" y="858"/>
                  </a:cubicBezTo>
                  <a:cubicBezTo>
                    <a:pt x="3870" y="1193"/>
                    <a:pt x="3946" y="1558"/>
                    <a:pt x="3687" y="1894"/>
                  </a:cubicBezTo>
                  <a:cubicBezTo>
                    <a:pt x="3504" y="2137"/>
                    <a:pt x="3245" y="2305"/>
                    <a:pt x="3032" y="2503"/>
                  </a:cubicBezTo>
                  <a:cubicBezTo>
                    <a:pt x="2727" y="2808"/>
                    <a:pt x="2514" y="3158"/>
                    <a:pt x="2499" y="3600"/>
                  </a:cubicBezTo>
                  <a:cubicBezTo>
                    <a:pt x="2484" y="3829"/>
                    <a:pt x="2438" y="4042"/>
                    <a:pt x="2362" y="4255"/>
                  </a:cubicBezTo>
                  <a:cubicBezTo>
                    <a:pt x="2246" y="4582"/>
                    <a:pt x="2016" y="4751"/>
                    <a:pt x="1754" y="4751"/>
                  </a:cubicBezTo>
                  <a:cubicBezTo>
                    <a:pt x="1601" y="4751"/>
                    <a:pt x="1437" y="4693"/>
                    <a:pt x="1280" y="4575"/>
                  </a:cubicBezTo>
                  <a:cubicBezTo>
                    <a:pt x="869" y="4270"/>
                    <a:pt x="731" y="3813"/>
                    <a:pt x="579" y="3356"/>
                  </a:cubicBezTo>
                  <a:cubicBezTo>
                    <a:pt x="396" y="2838"/>
                    <a:pt x="396" y="2335"/>
                    <a:pt x="655" y="1848"/>
                  </a:cubicBezTo>
                  <a:cubicBezTo>
                    <a:pt x="869" y="1223"/>
                    <a:pt x="1341" y="873"/>
                    <a:pt x="1935" y="660"/>
                  </a:cubicBezTo>
                  <a:cubicBezTo>
                    <a:pt x="2255" y="553"/>
                    <a:pt x="2560" y="401"/>
                    <a:pt x="2910" y="385"/>
                  </a:cubicBezTo>
                  <a:cubicBezTo>
                    <a:pt x="2926" y="385"/>
                    <a:pt x="2942" y="384"/>
                    <a:pt x="2957" y="384"/>
                  </a:cubicBezTo>
                  <a:close/>
                  <a:moveTo>
                    <a:pt x="2950" y="1"/>
                  </a:moveTo>
                  <a:cubicBezTo>
                    <a:pt x="2499" y="1"/>
                    <a:pt x="2095" y="145"/>
                    <a:pt x="1691" y="340"/>
                  </a:cubicBezTo>
                  <a:cubicBezTo>
                    <a:pt x="914" y="705"/>
                    <a:pt x="320" y="1269"/>
                    <a:pt x="168" y="2153"/>
                  </a:cubicBezTo>
                  <a:cubicBezTo>
                    <a:pt x="0" y="3082"/>
                    <a:pt x="381" y="3874"/>
                    <a:pt x="869" y="4636"/>
                  </a:cubicBezTo>
                  <a:cubicBezTo>
                    <a:pt x="1006" y="4834"/>
                    <a:pt x="1188" y="4971"/>
                    <a:pt x="1417" y="5063"/>
                  </a:cubicBezTo>
                  <a:cubicBezTo>
                    <a:pt x="1586" y="5143"/>
                    <a:pt x="1752" y="5181"/>
                    <a:pt x="1910" y="5181"/>
                  </a:cubicBezTo>
                  <a:cubicBezTo>
                    <a:pt x="2292" y="5181"/>
                    <a:pt x="2620" y="4955"/>
                    <a:pt x="2803" y="4545"/>
                  </a:cubicBezTo>
                  <a:cubicBezTo>
                    <a:pt x="2925" y="4255"/>
                    <a:pt x="2956" y="3950"/>
                    <a:pt x="2956" y="3661"/>
                  </a:cubicBezTo>
                  <a:cubicBezTo>
                    <a:pt x="2971" y="3219"/>
                    <a:pt x="3154" y="2853"/>
                    <a:pt x="3459" y="2549"/>
                  </a:cubicBezTo>
                  <a:cubicBezTo>
                    <a:pt x="3687" y="2335"/>
                    <a:pt x="3870" y="2122"/>
                    <a:pt x="4038" y="1863"/>
                  </a:cubicBezTo>
                  <a:cubicBezTo>
                    <a:pt x="4297" y="1452"/>
                    <a:pt x="4266" y="1040"/>
                    <a:pt x="4083" y="629"/>
                  </a:cubicBezTo>
                  <a:cubicBezTo>
                    <a:pt x="3885" y="233"/>
                    <a:pt x="3520" y="20"/>
                    <a:pt x="3078" y="4"/>
                  </a:cubicBezTo>
                  <a:cubicBezTo>
                    <a:pt x="3035" y="2"/>
                    <a:pt x="2992" y="1"/>
                    <a:pt x="29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9"/>
            <p:cNvSpPr/>
            <p:nvPr/>
          </p:nvSpPr>
          <p:spPr>
            <a:xfrm>
              <a:off x="8446186" y="2103351"/>
              <a:ext cx="90872" cy="80708"/>
            </a:xfrm>
            <a:custGeom>
              <a:rect b="b" l="l" r="r" t="t"/>
              <a:pathLst>
                <a:path extrusionOk="0" h="2517" w="2834">
                  <a:moveTo>
                    <a:pt x="1277" y="471"/>
                  </a:moveTo>
                  <a:cubicBezTo>
                    <a:pt x="1430" y="471"/>
                    <a:pt x="1597" y="508"/>
                    <a:pt x="1767" y="585"/>
                  </a:cubicBezTo>
                  <a:cubicBezTo>
                    <a:pt x="2148" y="753"/>
                    <a:pt x="2285" y="1164"/>
                    <a:pt x="2103" y="1591"/>
                  </a:cubicBezTo>
                  <a:cubicBezTo>
                    <a:pt x="1962" y="1904"/>
                    <a:pt x="1677" y="2079"/>
                    <a:pt x="1365" y="2079"/>
                  </a:cubicBezTo>
                  <a:cubicBezTo>
                    <a:pt x="1237" y="2079"/>
                    <a:pt x="1104" y="2049"/>
                    <a:pt x="975" y="1987"/>
                  </a:cubicBezTo>
                  <a:cubicBezTo>
                    <a:pt x="564" y="1880"/>
                    <a:pt x="427" y="1255"/>
                    <a:pt x="609" y="875"/>
                  </a:cubicBezTo>
                  <a:cubicBezTo>
                    <a:pt x="730" y="613"/>
                    <a:pt x="978" y="471"/>
                    <a:pt x="1277" y="471"/>
                  </a:cubicBezTo>
                  <a:close/>
                  <a:moveTo>
                    <a:pt x="1324" y="1"/>
                  </a:moveTo>
                  <a:cubicBezTo>
                    <a:pt x="874" y="1"/>
                    <a:pt x="476" y="215"/>
                    <a:pt x="320" y="600"/>
                  </a:cubicBezTo>
                  <a:cubicBezTo>
                    <a:pt x="0" y="1438"/>
                    <a:pt x="152" y="2063"/>
                    <a:pt x="884" y="2398"/>
                  </a:cubicBezTo>
                  <a:cubicBezTo>
                    <a:pt x="1053" y="2479"/>
                    <a:pt x="1232" y="2517"/>
                    <a:pt x="1408" y="2517"/>
                  </a:cubicBezTo>
                  <a:cubicBezTo>
                    <a:pt x="1865" y="2517"/>
                    <a:pt x="2305" y="2259"/>
                    <a:pt x="2514" y="1819"/>
                  </a:cubicBezTo>
                  <a:cubicBezTo>
                    <a:pt x="2834" y="1164"/>
                    <a:pt x="2590" y="418"/>
                    <a:pt x="1965" y="143"/>
                  </a:cubicBezTo>
                  <a:cubicBezTo>
                    <a:pt x="1753" y="47"/>
                    <a:pt x="1533" y="1"/>
                    <a:pt x="132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9"/>
            <p:cNvSpPr/>
            <p:nvPr/>
          </p:nvSpPr>
          <p:spPr>
            <a:xfrm>
              <a:off x="8446667" y="1997216"/>
              <a:ext cx="94303" cy="83465"/>
            </a:xfrm>
            <a:custGeom>
              <a:rect b="b" l="l" r="r" t="t"/>
              <a:pathLst>
                <a:path extrusionOk="0" h="2603" w="2941">
                  <a:moveTo>
                    <a:pt x="1659" y="410"/>
                  </a:moveTo>
                  <a:cubicBezTo>
                    <a:pt x="1802" y="410"/>
                    <a:pt x="1928" y="459"/>
                    <a:pt x="2042" y="558"/>
                  </a:cubicBezTo>
                  <a:cubicBezTo>
                    <a:pt x="2347" y="817"/>
                    <a:pt x="2423" y="1153"/>
                    <a:pt x="2286" y="1518"/>
                  </a:cubicBezTo>
                  <a:cubicBezTo>
                    <a:pt x="2270" y="1564"/>
                    <a:pt x="2255" y="1610"/>
                    <a:pt x="2240" y="1655"/>
                  </a:cubicBezTo>
                  <a:cubicBezTo>
                    <a:pt x="2078" y="2025"/>
                    <a:pt x="1601" y="2290"/>
                    <a:pt x="1200" y="2290"/>
                  </a:cubicBezTo>
                  <a:cubicBezTo>
                    <a:pt x="1073" y="2290"/>
                    <a:pt x="953" y="2263"/>
                    <a:pt x="853" y="2204"/>
                  </a:cubicBezTo>
                  <a:cubicBezTo>
                    <a:pt x="442" y="1960"/>
                    <a:pt x="396" y="1275"/>
                    <a:pt x="747" y="878"/>
                  </a:cubicBezTo>
                  <a:cubicBezTo>
                    <a:pt x="869" y="741"/>
                    <a:pt x="1006" y="635"/>
                    <a:pt x="1173" y="558"/>
                  </a:cubicBezTo>
                  <a:cubicBezTo>
                    <a:pt x="1356" y="459"/>
                    <a:pt x="1516" y="410"/>
                    <a:pt x="1659" y="410"/>
                  </a:cubicBezTo>
                  <a:close/>
                  <a:moveTo>
                    <a:pt x="1544" y="1"/>
                  </a:moveTo>
                  <a:cubicBezTo>
                    <a:pt x="1060" y="1"/>
                    <a:pt x="473" y="368"/>
                    <a:pt x="290" y="833"/>
                  </a:cubicBezTo>
                  <a:cubicBezTo>
                    <a:pt x="0" y="1625"/>
                    <a:pt x="137" y="2158"/>
                    <a:pt x="838" y="2493"/>
                  </a:cubicBezTo>
                  <a:cubicBezTo>
                    <a:pt x="996" y="2568"/>
                    <a:pt x="1172" y="2602"/>
                    <a:pt x="1352" y="2602"/>
                  </a:cubicBezTo>
                  <a:cubicBezTo>
                    <a:pt x="1867" y="2602"/>
                    <a:pt x="2406" y="2321"/>
                    <a:pt x="2575" y="1914"/>
                  </a:cubicBezTo>
                  <a:cubicBezTo>
                    <a:pt x="2941" y="1061"/>
                    <a:pt x="2529" y="391"/>
                    <a:pt x="1874" y="71"/>
                  </a:cubicBezTo>
                  <a:cubicBezTo>
                    <a:pt x="1775" y="23"/>
                    <a:pt x="1663" y="1"/>
                    <a:pt x="154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9"/>
            <p:cNvSpPr/>
            <p:nvPr/>
          </p:nvSpPr>
          <p:spPr>
            <a:xfrm>
              <a:off x="8526285" y="1940846"/>
              <a:ext cx="74776" cy="67272"/>
            </a:xfrm>
            <a:custGeom>
              <a:rect b="b" l="l" r="r" t="t"/>
              <a:pathLst>
                <a:path extrusionOk="0" h="2098" w="2332">
                  <a:moveTo>
                    <a:pt x="958" y="407"/>
                  </a:moveTo>
                  <a:cubicBezTo>
                    <a:pt x="1045" y="407"/>
                    <a:pt x="1134" y="428"/>
                    <a:pt x="1220" y="473"/>
                  </a:cubicBezTo>
                  <a:cubicBezTo>
                    <a:pt x="1570" y="641"/>
                    <a:pt x="1707" y="1067"/>
                    <a:pt x="1540" y="1418"/>
                  </a:cubicBezTo>
                  <a:cubicBezTo>
                    <a:pt x="1467" y="1584"/>
                    <a:pt x="1273" y="1680"/>
                    <a:pt x="1060" y="1680"/>
                  </a:cubicBezTo>
                  <a:cubicBezTo>
                    <a:pt x="962" y="1680"/>
                    <a:pt x="859" y="1659"/>
                    <a:pt x="763" y="1616"/>
                  </a:cubicBezTo>
                  <a:cubicBezTo>
                    <a:pt x="519" y="1509"/>
                    <a:pt x="336" y="991"/>
                    <a:pt x="458" y="732"/>
                  </a:cubicBezTo>
                  <a:cubicBezTo>
                    <a:pt x="555" y="528"/>
                    <a:pt x="750" y="407"/>
                    <a:pt x="958" y="407"/>
                  </a:cubicBezTo>
                  <a:close/>
                  <a:moveTo>
                    <a:pt x="1055" y="0"/>
                  </a:moveTo>
                  <a:cubicBezTo>
                    <a:pt x="684" y="0"/>
                    <a:pt x="337" y="179"/>
                    <a:pt x="229" y="503"/>
                  </a:cubicBezTo>
                  <a:cubicBezTo>
                    <a:pt x="1" y="1159"/>
                    <a:pt x="123" y="1692"/>
                    <a:pt x="732" y="1966"/>
                  </a:cubicBezTo>
                  <a:cubicBezTo>
                    <a:pt x="925" y="2055"/>
                    <a:pt x="1112" y="2098"/>
                    <a:pt x="1284" y="2098"/>
                  </a:cubicBezTo>
                  <a:cubicBezTo>
                    <a:pt x="1641" y="2098"/>
                    <a:pt x="1934" y="1914"/>
                    <a:pt x="2088" y="1585"/>
                  </a:cubicBezTo>
                  <a:cubicBezTo>
                    <a:pt x="2332" y="1021"/>
                    <a:pt x="2073" y="351"/>
                    <a:pt x="1509" y="92"/>
                  </a:cubicBezTo>
                  <a:cubicBezTo>
                    <a:pt x="1363" y="30"/>
                    <a:pt x="1207" y="0"/>
                    <a:pt x="105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9"/>
            <p:cNvSpPr/>
            <p:nvPr/>
          </p:nvSpPr>
          <p:spPr>
            <a:xfrm>
              <a:off x="8569284" y="1123958"/>
              <a:ext cx="52779" cy="48514"/>
            </a:xfrm>
            <a:custGeom>
              <a:rect b="b" l="l" r="r" t="t"/>
              <a:pathLst>
                <a:path extrusionOk="0" h="1513" w="1646">
                  <a:moveTo>
                    <a:pt x="912" y="1"/>
                  </a:moveTo>
                  <a:cubicBezTo>
                    <a:pt x="472" y="1"/>
                    <a:pt x="45" y="399"/>
                    <a:pt x="16" y="840"/>
                  </a:cubicBezTo>
                  <a:cubicBezTo>
                    <a:pt x="0" y="1191"/>
                    <a:pt x="275" y="1495"/>
                    <a:pt x="640" y="1511"/>
                  </a:cubicBezTo>
                  <a:cubicBezTo>
                    <a:pt x="658" y="1512"/>
                    <a:pt x="675" y="1512"/>
                    <a:pt x="692" y="1512"/>
                  </a:cubicBezTo>
                  <a:cubicBezTo>
                    <a:pt x="1147" y="1512"/>
                    <a:pt x="1601" y="1129"/>
                    <a:pt x="1615" y="703"/>
                  </a:cubicBezTo>
                  <a:cubicBezTo>
                    <a:pt x="1646" y="322"/>
                    <a:pt x="1356" y="17"/>
                    <a:pt x="960" y="2"/>
                  </a:cubicBezTo>
                  <a:cubicBezTo>
                    <a:pt x="944" y="1"/>
                    <a:pt x="928" y="1"/>
                    <a:pt x="91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9"/>
            <p:cNvSpPr/>
            <p:nvPr/>
          </p:nvSpPr>
          <p:spPr>
            <a:xfrm>
              <a:off x="8668461" y="1132295"/>
              <a:ext cx="60122" cy="58679"/>
            </a:xfrm>
            <a:custGeom>
              <a:rect b="b" l="l" r="r" t="t"/>
              <a:pathLst>
                <a:path extrusionOk="0" h="1830" w="1875">
                  <a:moveTo>
                    <a:pt x="841" y="1"/>
                  </a:moveTo>
                  <a:cubicBezTo>
                    <a:pt x="349" y="1"/>
                    <a:pt x="60" y="259"/>
                    <a:pt x="31" y="763"/>
                  </a:cubicBezTo>
                  <a:cubicBezTo>
                    <a:pt x="0" y="1327"/>
                    <a:pt x="427" y="1799"/>
                    <a:pt x="991" y="1829"/>
                  </a:cubicBezTo>
                  <a:cubicBezTo>
                    <a:pt x="1001" y="1830"/>
                    <a:pt x="1011" y="1830"/>
                    <a:pt x="1022" y="1830"/>
                  </a:cubicBezTo>
                  <a:cubicBezTo>
                    <a:pt x="1479" y="1830"/>
                    <a:pt x="1829" y="1499"/>
                    <a:pt x="1844" y="1037"/>
                  </a:cubicBezTo>
                  <a:cubicBezTo>
                    <a:pt x="1874" y="504"/>
                    <a:pt x="1433" y="32"/>
                    <a:pt x="884" y="1"/>
                  </a:cubicBezTo>
                  <a:cubicBezTo>
                    <a:pt x="870" y="1"/>
                    <a:pt x="855" y="1"/>
                    <a:pt x="84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9"/>
            <p:cNvSpPr/>
            <p:nvPr/>
          </p:nvSpPr>
          <p:spPr>
            <a:xfrm>
              <a:off x="8557548" y="1211303"/>
              <a:ext cx="144645" cy="100396"/>
            </a:xfrm>
            <a:custGeom>
              <a:rect b="b" l="l" r="r" t="t"/>
              <a:pathLst>
                <a:path extrusionOk="0" h="3131" w="4511">
                  <a:moveTo>
                    <a:pt x="1959" y="0"/>
                  </a:moveTo>
                  <a:cubicBezTo>
                    <a:pt x="1840" y="0"/>
                    <a:pt x="1723" y="25"/>
                    <a:pt x="1616" y="97"/>
                  </a:cubicBezTo>
                  <a:cubicBezTo>
                    <a:pt x="930" y="569"/>
                    <a:pt x="412" y="1179"/>
                    <a:pt x="153" y="1956"/>
                  </a:cubicBezTo>
                  <a:cubicBezTo>
                    <a:pt x="1" y="2413"/>
                    <a:pt x="275" y="2885"/>
                    <a:pt x="717" y="3053"/>
                  </a:cubicBezTo>
                  <a:cubicBezTo>
                    <a:pt x="844" y="3108"/>
                    <a:pt x="965" y="3131"/>
                    <a:pt x="1082" y="3131"/>
                  </a:cubicBezTo>
                  <a:cubicBezTo>
                    <a:pt x="1385" y="3131"/>
                    <a:pt x="1657" y="2974"/>
                    <a:pt x="1921" y="2809"/>
                  </a:cubicBezTo>
                  <a:cubicBezTo>
                    <a:pt x="2255" y="2598"/>
                    <a:pt x="2609" y="2448"/>
                    <a:pt x="2991" y="2448"/>
                  </a:cubicBezTo>
                  <a:cubicBezTo>
                    <a:pt x="3080" y="2448"/>
                    <a:pt x="3170" y="2456"/>
                    <a:pt x="3261" y="2474"/>
                  </a:cubicBezTo>
                  <a:cubicBezTo>
                    <a:pt x="3290" y="2469"/>
                    <a:pt x="3319" y="2468"/>
                    <a:pt x="3348" y="2468"/>
                  </a:cubicBezTo>
                  <a:cubicBezTo>
                    <a:pt x="3450" y="2468"/>
                    <a:pt x="3552" y="2488"/>
                    <a:pt x="3651" y="2488"/>
                  </a:cubicBezTo>
                  <a:cubicBezTo>
                    <a:pt x="3731" y="2488"/>
                    <a:pt x="3810" y="2475"/>
                    <a:pt x="3886" y="2428"/>
                  </a:cubicBezTo>
                  <a:cubicBezTo>
                    <a:pt x="4358" y="2138"/>
                    <a:pt x="4511" y="1620"/>
                    <a:pt x="4267" y="1118"/>
                  </a:cubicBezTo>
                  <a:cubicBezTo>
                    <a:pt x="4160" y="904"/>
                    <a:pt x="4008" y="721"/>
                    <a:pt x="3810" y="600"/>
                  </a:cubicBezTo>
                  <a:cubicBezTo>
                    <a:pt x="3277" y="249"/>
                    <a:pt x="2698" y="51"/>
                    <a:pt x="2058" y="5"/>
                  </a:cubicBezTo>
                  <a:cubicBezTo>
                    <a:pt x="2025" y="2"/>
                    <a:pt x="1992" y="0"/>
                    <a:pt x="195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9"/>
            <p:cNvSpPr/>
            <p:nvPr/>
          </p:nvSpPr>
          <p:spPr>
            <a:xfrm>
              <a:off x="8493546" y="1171350"/>
              <a:ext cx="64034" cy="61148"/>
            </a:xfrm>
            <a:custGeom>
              <a:rect b="b" l="l" r="r" t="t"/>
              <a:pathLst>
                <a:path extrusionOk="0" h="1907" w="1997">
                  <a:moveTo>
                    <a:pt x="1088" y="1"/>
                  </a:moveTo>
                  <a:cubicBezTo>
                    <a:pt x="546" y="1"/>
                    <a:pt x="46" y="431"/>
                    <a:pt x="16" y="947"/>
                  </a:cubicBezTo>
                  <a:cubicBezTo>
                    <a:pt x="1" y="1449"/>
                    <a:pt x="382" y="1876"/>
                    <a:pt x="885" y="1907"/>
                  </a:cubicBezTo>
                  <a:cubicBezTo>
                    <a:pt x="895" y="1907"/>
                    <a:pt x="905" y="1907"/>
                    <a:pt x="915" y="1907"/>
                  </a:cubicBezTo>
                  <a:cubicBezTo>
                    <a:pt x="1466" y="1907"/>
                    <a:pt x="1951" y="1501"/>
                    <a:pt x="1966" y="992"/>
                  </a:cubicBezTo>
                  <a:cubicBezTo>
                    <a:pt x="1997" y="474"/>
                    <a:pt x="1631" y="33"/>
                    <a:pt x="1144" y="2"/>
                  </a:cubicBezTo>
                  <a:cubicBezTo>
                    <a:pt x="1125" y="1"/>
                    <a:pt x="1107" y="1"/>
                    <a:pt x="1088"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9"/>
            <p:cNvSpPr/>
            <p:nvPr/>
          </p:nvSpPr>
          <p:spPr>
            <a:xfrm>
              <a:off x="8552193" y="1199054"/>
              <a:ext cx="168566" cy="127619"/>
            </a:xfrm>
            <a:custGeom>
              <a:rect b="b" l="l" r="r" t="t"/>
              <a:pathLst>
                <a:path extrusionOk="0" h="3980" w="5257">
                  <a:moveTo>
                    <a:pt x="2126" y="382"/>
                  </a:moveTo>
                  <a:cubicBezTo>
                    <a:pt x="2159" y="382"/>
                    <a:pt x="2192" y="384"/>
                    <a:pt x="2225" y="387"/>
                  </a:cubicBezTo>
                  <a:cubicBezTo>
                    <a:pt x="2865" y="433"/>
                    <a:pt x="3444" y="646"/>
                    <a:pt x="3977" y="982"/>
                  </a:cubicBezTo>
                  <a:cubicBezTo>
                    <a:pt x="4175" y="1103"/>
                    <a:pt x="4327" y="1286"/>
                    <a:pt x="4434" y="1500"/>
                  </a:cubicBezTo>
                  <a:cubicBezTo>
                    <a:pt x="4678" y="2002"/>
                    <a:pt x="4525" y="2520"/>
                    <a:pt x="4053" y="2810"/>
                  </a:cubicBezTo>
                  <a:cubicBezTo>
                    <a:pt x="3978" y="2862"/>
                    <a:pt x="3901" y="2877"/>
                    <a:pt x="3822" y="2877"/>
                  </a:cubicBezTo>
                  <a:cubicBezTo>
                    <a:pt x="3718" y="2877"/>
                    <a:pt x="3612" y="2851"/>
                    <a:pt x="3505" y="2851"/>
                  </a:cubicBezTo>
                  <a:cubicBezTo>
                    <a:pt x="3479" y="2851"/>
                    <a:pt x="3454" y="2852"/>
                    <a:pt x="3428" y="2856"/>
                  </a:cubicBezTo>
                  <a:cubicBezTo>
                    <a:pt x="3340" y="2842"/>
                    <a:pt x="3255" y="2836"/>
                    <a:pt x="3171" y="2836"/>
                  </a:cubicBezTo>
                  <a:cubicBezTo>
                    <a:pt x="2777" y="2836"/>
                    <a:pt x="2427" y="2977"/>
                    <a:pt x="2088" y="3191"/>
                  </a:cubicBezTo>
                  <a:cubicBezTo>
                    <a:pt x="1819" y="3359"/>
                    <a:pt x="1541" y="3519"/>
                    <a:pt x="1232" y="3519"/>
                  </a:cubicBezTo>
                  <a:cubicBezTo>
                    <a:pt x="1120" y="3519"/>
                    <a:pt x="1005" y="3498"/>
                    <a:pt x="884" y="3450"/>
                  </a:cubicBezTo>
                  <a:cubicBezTo>
                    <a:pt x="442" y="3267"/>
                    <a:pt x="168" y="2795"/>
                    <a:pt x="320" y="2338"/>
                  </a:cubicBezTo>
                  <a:cubicBezTo>
                    <a:pt x="579" y="1561"/>
                    <a:pt x="1097" y="951"/>
                    <a:pt x="1783" y="479"/>
                  </a:cubicBezTo>
                  <a:cubicBezTo>
                    <a:pt x="1890" y="407"/>
                    <a:pt x="2007" y="382"/>
                    <a:pt x="2126" y="382"/>
                  </a:cubicBezTo>
                  <a:close/>
                  <a:moveTo>
                    <a:pt x="2424" y="0"/>
                  </a:moveTo>
                  <a:cubicBezTo>
                    <a:pt x="2343" y="0"/>
                    <a:pt x="2262" y="7"/>
                    <a:pt x="2179" y="22"/>
                  </a:cubicBezTo>
                  <a:cubicBezTo>
                    <a:pt x="1082" y="235"/>
                    <a:pt x="15" y="1743"/>
                    <a:pt x="0" y="2581"/>
                  </a:cubicBezTo>
                  <a:cubicBezTo>
                    <a:pt x="0" y="3398"/>
                    <a:pt x="442" y="3980"/>
                    <a:pt x="1230" y="3980"/>
                  </a:cubicBezTo>
                  <a:cubicBezTo>
                    <a:pt x="1295" y="3980"/>
                    <a:pt x="1363" y="3976"/>
                    <a:pt x="1432" y="3968"/>
                  </a:cubicBezTo>
                  <a:cubicBezTo>
                    <a:pt x="1783" y="3937"/>
                    <a:pt x="2088" y="3755"/>
                    <a:pt x="2347" y="3526"/>
                  </a:cubicBezTo>
                  <a:cubicBezTo>
                    <a:pt x="2635" y="3260"/>
                    <a:pt x="2942" y="3091"/>
                    <a:pt x="3305" y="3091"/>
                  </a:cubicBezTo>
                  <a:cubicBezTo>
                    <a:pt x="3421" y="3091"/>
                    <a:pt x="3543" y="3108"/>
                    <a:pt x="3672" y="3145"/>
                  </a:cubicBezTo>
                  <a:cubicBezTo>
                    <a:pt x="3718" y="3160"/>
                    <a:pt x="3779" y="3160"/>
                    <a:pt x="3855" y="3160"/>
                  </a:cubicBezTo>
                  <a:cubicBezTo>
                    <a:pt x="3916" y="3160"/>
                    <a:pt x="3980" y="3166"/>
                    <a:pt x="4045" y="3166"/>
                  </a:cubicBezTo>
                  <a:cubicBezTo>
                    <a:pt x="4127" y="3166"/>
                    <a:pt x="4212" y="3157"/>
                    <a:pt x="4297" y="3115"/>
                  </a:cubicBezTo>
                  <a:cubicBezTo>
                    <a:pt x="5028" y="2734"/>
                    <a:pt x="5257" y="1987"/>
                    <a:pt x="4845" y="1286"/>
                  </a:cubicBezTo>
                  <a:cubicBezTo>
                    <a:pt x="4419" y="540"/>
                    <a:pt x="3687" y="281"/>
                    <a:pt x="2926" y="83"/>
                  </a:cubicBezTo>
                  <a:cubicBezTo>
                    <a:pt x="2760" y="31"/>
                    <a:pt x="2594" y="0"/>
                    <a:pt x="242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9"/>
            <p:cNvSpPr/>
            <p:nvPr/>
          </p:nvSpPr>
          <p:spPr>
            <a:xfrm>
              <a:off x="8656244" y="1122034"/>
              <a:ext cx="85517" cy="83626"/>
            </a:xfrm>
            <a:custGeom>
              <a:rect b="b" l="l" r="r" t="t"/>
              <a:pathLst>
                <a:path extrusionOk="0" h="2608" w="2667">
                  <a:moveTo>
                    <a:pt x="1222" y="321"/>
                  </a:moveTo>
                  <a:cubicBezTo>
                    <a:pt x="1236" y="321"/>
                    <a:pt x="1251" y="321"/>
                    <a:pt x="1265" y="321"/>
                  </a:cubicBezTo>
                  <a:cubicBezTo>
                    <a:pt x="1814" y="352"/>
                    <a:pt x="2255" y="824"/>
                    <a:pt x="2225" y="1357"/>
                  </a:cubicBezTo>
                  <a:cubicBezTo>
                    <a:pt x="2210" y="1819"/>
                    <a:pt x="1860" y="2150"/>
                    <a:pt x="1403" y="2150"/>
                  </a:cubicBezTo>
                  <a:cubicBezTo>
                    <a:pt x="1392" y="2150"/>
                    <a:pt x="1382" y="2150"/>
                    <a:pt x="1372" y="2149"/>
                  </a:cubicBezTo>
                  <a:cubicBezTo>
                    <a:pt x="808" y="2134"/>
                    <a:pt x="381" y="1647"/>
                    <a:pt x="412" y="1083"/>
                  </a:cubicBezTo>
                  <a:cubicBezTo>
                    <a:pt x="441" y="579"/>
                    <a:pt x="730" y="321"/>
                    <a:pt x="1222" y="321"/>
                  </a:cubicBezTo>
                  <a:close/>
                  <a:moveTo>
                    <a:pt x="1278" y="0"/>
                  </a:moveTo>
                  <a:cubicBezTo>
                    <a:pt x="640" y="0"/>
                    <a:pt x="45" y="581"/>
                    <a:pt x="16" y="1235"/>
                  </a:cubicBezTo>
                  <a:cubicBezTo>
                    <a:pt x="0" y="1936"/>
                    <a:pt x="610" y="2576"/>
                    <a:pt x="1326" y="2607"/>
                  </a:cubicBezTo>
                  <a:cubicBezTo>
                    <a:pt x="1345" y="2607"/>
                    <a:pt x="1363" y="2608"/>
                    <a:pt x="1382" y="2608"/>
                  </a:cubicBezTo>
                  <a:cubicBezTo>
                    <a:pt x="2043" y="2608"/>
                    <a:pt x="2591" y="2085"/>
                    <a:pt x="2621" y="1418"/>
                  </a:cubicBezTo>
                  <a:cubicBezTo>
                    <a:pt x="2667" y="717"/>
                    <a:pt x="2042" y="32"/>
                    <a:pt x="1326" y="1"/>
                  </a:cubicBezTo>
                  <a:cubicBezTo>
                    <a:pt x="1310" y="0"/>
                    <a:pt x="1294" y="0"/>
                    <a:pt x="127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9"/>
            <p:cNvSpPr/>
            <p:nvPr/>
          </p:nvSpPr>
          <p:spPr>
            <a:xfrm>
              <a:off x="8481362" y="1160640"/>
              <a:ext cx="87954" cy="85581"/>
            </a:xfrm>
            <a:custGeom>
              <a:rect b="b" l="l" r="r" t="t"/>
              <a:pathLst>
                <a:path extrusionOk="0" h="2669" w="2743">
                  <a:moveTo>
                    <a:pt x="1467" y="350"/>
                  </a:moveTo>
                  <a:cubicBezTo>
                    <a:pt x="1486" y="350"/>
                    <a:pt x="1505" y="350"/>
                    <a:pt x="1524" y="351"/>
                  </a:cubicBezTo>
                  <a:cubicBezTo>
                    <a:pt x="2011" y="367"/>
                    <a:pt x="2377" y="808"/>
                    <a:pt x="2346" y="1326"/>
                  </a:cubicBezTo>
                  <a:cubicBezTo>
                    <a:pt x="2332" y="1827"/>
                    <a:pt x="1862" y="2242"/>
                    <a:pt x="1322" y="2242"/>
                  </a:cubicBezTo>
                  <a:cubicBezTo>
                    <a:pt x="1303" y="2242"/>
                    <a:pt x="1284" y="2242"/>
                    <a:pt x="1265" y="2241"/>
                  </a:cubicBezTo>
                  <a:cubicBezTo>
                    <a:pt x="762" y="2210"/>
                    <a:pt x="381" y="1783"/>
                    <a:pt x="396" y="1281"/>
                  </a:cubicBezTo>
                  <a:cubicBezTo>
                    <a:pt x="426" y="765"/>
                    <a:pt x="924" y="350"/>
                    <a:pt x="1467" y="350"/>
                  </a:cubicBezTo>
                  <a:close/>
                  <a:moveTo>
                    <a:pt x="1585" y="1"/>
                  </a:moveTo>
                  <a:cubicBezTo>
                    <a:pt x="716" y="16"/>
                    <a:pt x="152" y="534"/>
                    <a:pt x="61" y="1387"/>
                  </a:cubicBezTo>
                  <a:cubicBezTo>
                    <a:pt x="0" y="2088"/>
                    <a:pt x="549" y="2652"/>
                    <a:pt x="1234" y="2667"/>
                  </a:cubicBezTo>
                  <a:cubicBezTo>
                    <a:pt x="1252" y="2668"/>
                    <a:pt x="1270" y="2668"/>
                    <a:pt x="1288" y="2668"/>
                  </a:cubicBezTo>
                  <a:cubicBezTo>
                    <a:pt x="2028" y="2668"/>
                    <a:pt x="2682" y="2055"/>
                    <a:pt x="2712" y="1311"/>
                  </a:cubicBezTo>
                  <a:cubicBezTo>
                    <a:pt x="2742" y="626"/>
                    <a:pt x="2240" y="1"/>
                    <a:pt x="158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9"/>
            <p:cNvSpPr/>
            <p:nvPr/>
          </p:nvSpPr>
          <p:spPr>
            <a:xfrm>
              <a:off x="8557548" y="1115685"/>
              <a:ext cx="76251" cy="71922"/>
            </a:xfrm>
            <a:custGeom>
              <a:rect b="b" l="l" r="r" t="t"/>
              <a:pathLst>
                <a:path extrusionOk="0" h="2243" w="2378">
                  <a:moveTo>
                    <a:pt x="1280" y="259"/>
                  </a:moveTo>
                  <a:cubicBezTo>
                    <a:pt x="1295" y="259"/>
                    <a:pt x="1311" y="259"/>
                    <a:pt x="1326" y="260"/>
                  </a:cubicBezTo>
                  <a:cubicBezTo>
                    <a:pt x="1722" y="275"/>
                    <a:pt x="2012" y="580"/>
                    <a:pt x="1981" y="961"/>
                  </a:cubicBezTo>
                  <a:cubicBezTo>
                    <a:pt x="1967" y="1387"/>
                    <a:pt x="1513" y="1770"/>
                    <a:pt x="1058" y="1770"/>
                  </a:cubicBezTo>
                  <a:cubicBezTo>
                    <a:pt x="1041" y="1770"/>
                    <a:pt x="1024" y="1770"/>
                    <a:pt x="1006" y="1769"/>
                  </a:cubicBezTo>
                  <a:cubicBezTo>
                    <a:pt x="641" y="1753"/>
                    <a:pt x="366" y="1449"/>
                    <a:pt x="382" y="1098"/>
                  </a:cubicBezTo>
                  <a:cubicBezTo>
                    <a:pt x="411" y="657"/>
                    <a:pt x="852" y="259"/>
                    <a:pt x="1280" y="259"/>
                  </a:cubicBezTo>
                  <a:close/>
                  <a:moveTo>
                    <a:pt x="1356" y="1"/>
                  </a:moveTo>
                  <a:cubicBezTo>
                    <a:pt x="638" y="1"/>
                    <a:pt x="31" y="514"/>
                    <a:pt x="16" y="1174"/>
                  </a:cubicBezTo>
                  <a:cubicBezTo>
                    <a:pt x="1" y="1753"/>
                    <a:pt x="443" y="2210"/>
                    <a:pt x="1022" y="2241"/>
                  </a:cubicBezTo>
                  <a:cubicBezTo>
                    <a:pt x="1039" y="2242"/>
                    <a:pt x="1057" y="2242"/>
                    <a:pt x="1075" y="2242"/>
                  </a:cubicBezTo>
                  <a:cubicBezTo>
                    <a:pt x="1738" y="2242"/>
                    <a:pt x="2317" y="1690"/>
                    <a:pt x="2347" y="1037"/>
                  </a:cubicBezTo>
                  <a:cubicBezTo>
                    <a:pt x="2378" y="473"/>
                    <a:pt x="1951" y="16"/>
                    <a:pt x="1387" y="1"/>
                  </a:cubicBezTo>
                  <a:cubicBezTo>
                    <a:pt x="1377" y="1"/>
                    <a:pt x="1366" y="1"/>
                    <a:pt x="135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9"/>
            <p:cNvSpPr/>
            <p:nvPr/>
          </p:nvSpPr>
          <p:spPr>
            <a:xfrm>
              <a:off x="8805731" y="990632"/>
              <a:ext cx="338093" cy="425823"/>
            </a:xfrm>
            <a:custGeom>
              <a:rect b="b" l="l" r="r" t="t"/>
              <a:pathLst>
                <a:path extrusionOk="0" h="13280" w="10544">
                  <a:moveTo>
                    <a:pt x="6584" y="4617"/>
                  </a:moveTo>
                  <a:cubicBezTo>
                    <a:pt x="6751" y="4617"/>
                    <a:pt x="6923" y="4656"/>
                    <a:pt x="7101" y="4739"/>
                  </a:cubicBezTo>
                  <a:cubicBezTo>
                    <a:pt x="7329" y="4846"/>
                    <a:pt x="7482" y="5013"/>
                    <a:pt x="7451" y="5303"/>
                  </a:cubicBezTo>
                  <a:cubicBezTo>
                    <a:pt x="7436" y="5394"/>
                    <a:pt x="7375" y="5470"/>
                    <a:pt x="7283" y="5501"/>
                  </a:cubicBezTo>
                  <a:cubicBezTo>
                    <a:pt x="7264" y="5507"/>
                    <a:pt x="7246" y="5510"/>
                    <a:pt x="7229" y="5510"/>
                  </a:cubicBezTo>
                  <a:cubicBezTo>
                    <a:pt x="7166" y="5510"/>
                    <a:pt x="7118" y="5469"/>
                    <a:pt x="7070" y="5410"/>
                  </a:cubicBezTo>
                  <a:cubicBezTo>
                    <a:pt x="6915" y="5229"/>
                    <a:pt x="6745" y="5135"/>
                    <a:pt x="6564" y="5135"/>
                  </a:cubicBezTo>
                  <a:cubicBezTo>
                    <a:pt x="6424" y="5135"/>
                    <a:pt x="6278" y="5190"/>
                    <a:pt x="6126" y="5303"/>
                  </a:cubicBezTo>
                  <a:cubicBezTo>
                    <a:pt x="5120" y="6019"/>
                    <a:pt x="5181" y="7695"/>
                    <a:pt x="6247" y="8320"/>
                  </a:cubicBezTo>
                  <a:cubicBezTo>
                    <a:pt x="6522" y="8487"/>
                    <a:pt x="6811" y="8594"/>
                    <a:pt x="7116" y="8655"/>
                  </a:cubicBezTo>
                  <a:cubicBezTo>
                    <a:pt x="7173" y="8666"/>
                    <a:pt x="7233" y="8672"/>
                    <a:pt x="7294" y="8672"/>
                  </a:cubicBezTo>
                  <a:cubicBezTo>
                    <a:pt x="7723" y="8672"/>
                    <a:pt x="8222" y="8405"/>
                    <a:pt x="8396" y="8045"/>
                  </a:cubicBezTo>
                  <a:cubicBezTo>
                    <a:pt x="8502" y="7847"/>
                    <a:pt x="8548" y="7649"/>
                    <a:pt x="8365" y="7482"/>
                  </a:cubicBezTo>
                  <a:cubicBezTo>
                    <a:pt x="8290" y="7412"/>
                    <a:pt x="8214" y="7385"/>
                    <a:pt x="8140" y="7385"/>
                  </a:cubicBezTo>
                  <a:cubicBezTo>
                    <a:pt x="8034" y="7385"/>
                    <a:pt x="7930" y="7441"/>
                    <a:pt x="7832" y="7512"/>
                  </a:cubicBezTo>
                  <a:cubicBezTo>
                    <a:pt x="7680" y="7603"/>
                    <a:pt x="7542" y="7725"/>
                    <a:pt x="7405" y="7817"/>
                  </a:cubicBezTo>
                  <a:cubicBezTo>
                    <a:pt x="7338" y="7867"/>
                    <a:pt x="7262" y="7903"/>
                    <a:pt x="7190" y="7903"/>
                  </a:cubicBezTo>
                  <a:cubicBezTo>
                    <a:pt x="7130" y="7903"/>
                    <a:pt x="7073" y="7879"/>
                    <a:pt x="7024" y="7817"/>
                  </a:cubicBezTo>
                  <a:cubicBezTo>
                    <a:pt x="6918" y="7664"/>
                    <a:pt x="7024" y="7527"/>
                    <a:pt x="7146" y="7451"/>
                  </a:cubicBezTo>
                  <a:cubicBezTo>
                    <a:pt x="7390" y="7329"/>
                    <a:pt x="7619" y="7192"/>
                    <a:pt x="7878" y="7116"/>
                  </a:cubicBezTo>
                  <a:cubicBezTo>
                    <a:pt x="7967" y="7085"/>
                    <a:pt x="8055" y="7070"/>
                    <a:pt x="8141" y="7070"/>
                  </a:cubicBezTo>
                  <a:cubicBezTo>
                    <a:pt x="8476" y="7070"/>
                    <a:pt x="8762" y="7297"/>
                    <a:pt x="8883" y="7649"/>
                  </a:cubicBezTo>
                  <a:cubicBezTo>
                    <a:pt x="9200" y="8613"/>
                    <a:pt x="8321" y="9672"/>
                    <a:pt x="7260" y="9672"/>
                  </a:cubicBezTo>
                  <a:cubicBezTo>
                    <a:pt x="7197" y="9672"/>
                    <a:pt x="7134" y="9668"/>
                    <a:pt x="7070" y="9660"/>
                  </a:cubicBezTo>
                  <a:cubicBezTo>
                    <a:pt x="5760" y="9508"/>
                    <a:pt x="4770" y="8365"/>
                    <a:pt x="4800" y="7223"/>
                  </a:cubicBezTo>
                  <a:cubicBezTo>
                    <a:pt x="4830" y="6202"/>
                    <a:pt x="5089" y="5470"/>
                    <a:pt x="5760" y="4937"/>
                  </a:cubicBezTo>
                  <a:cubicBezTo>
                    <a:pt x="6021" y="4734"/>
                    <a:pt x="6294" y="4617"/>
                    <a:pt x="6584" y="4617"/>
                  </a:cubicBezTo>
                  <a:close/>
                  <a:moveTo>
                    <a:pt x="10544" y="1"/>
                  </a:moveTo>
                  <a:cubicBezTo>
                    <a:pt x="9295" y="290"/>
                    <a:pt x="8091" y="702"/>
                    <a:pt x="6887" y="1204"/>
                  </a:cubicBezTo>
                  <a:cubicBezTo>
                    <a:pt x="5623" y="1738"/>
                    <a:pt x="4389" y="2317"/>
                    <a:pt x="3246" y="3078"/>
                  </a:cubicBezTo>
                  <a:cubicBezTo>
                    <a:pt x="1799" y="4084"/>
                    <a:pt x="793" y="5394"/>
                    <a:pt x="336" y="7116"/>
                  </a:cubicBezTo>
                  <a:cubicBezTo>
                    <a:pt x="1" y="8350"/>
                    <a:pt x="244" y="9447"/>
                    <a:pt x="1006" y="10437"/>
                  </a:cubicBezTo>
                  <a:cubicBezTo>
                    <a:pt x="2256" y="12022"/>
                    <a:pt x="3871" y="12951"/>
                    <a:pt x="5897" y="13149"/>
                  </a:cubicBezTo>
                  <a:cubicBezTo>
                    <a:pt x="6721" y="13237"/>
                    <a:pt x="7541" y="13279"/>
                    <a:pt x="8354" y="13279"/>
                  </a:cubicBezTo>
                  <a:cubicBezTo>
                    <a:pt x="9090" y="13279"/>
                    <a:pt x="9820" y="13245"/>
                    <a:pt x="10544" y="13180"/>
                  </a:cubicBezTo>
                  <a:lnTo>
                    <a:pt x="10544" y="7405"/>
                  </a:lnTo>
                  <a:cubicBezTo>
                    <a:pt x="10453" y="7314"/>
                    <a:pt x="10346" y="7238"/>
                    <a:pt x="10254" y="7146"/>
                  </a:cubicBezTo>
                  <a:cubicBezTo>
                    <a:pt x="10163" y="7085"/>
                    <a:pt x="10087" y="7025"/>
                    <a:pt x="9965" y="6918"/>
                  </a:cubicBezTo>
                  <a:lnTo>
                    <a:pt x="9965" y="6918"/>
                  </a:lnTo>
                  <a:cubicBezTo>
                    <a:pt x="9995" y="7223"/>
                    <a:pt x="10026" y="7466"/>
                    <a:pt x="10041" y="7710"/>
                  </a:cubicBezTo>
                  <a:cubicBezTo>
                    <a:pt x="10056" y="7878"/>
                    <a:pt x="10056" y="8045"/>
                    <a:pt x="10056" y="8213"/>
                  </a:cubicBezTo>
                  <a:cubicBezTo>
                    <a:pt x="10056" y="8289"/>
                    <a:pt x="10026" y="8350"/>
                    <a:pt x="9935" y="8365"/>
                  </a:cubicBezTo>
                  <a:cubicBezTo>
                    <a:pt x="9922" y="8367"/>
                    <a:pt x="9911" y="8368"/>
                    <a:pt x="9901" y="8368"/>
                  </a:cubicBezTo>
                  <a:cubicBezTo>
                    <a:pt x="9831" y="8368"/>
                    <a:pt x="9793" y="8327"/>
                    <a:pt x="9767" y="8274"/>
                  </a:cubicBezTo>
                  <a:cubicBezTo>
                    <a:pt x="9706" y="8152"/>
                    <a:pt x="9660" y="8045"/>
                    <a:pt x="9615" y="7923"/>
                  </a:cubicBezTo>
                  <a:cubicBezTo>
                    <a:pt x="9462" y="7482"/>
                    <a:pt x="9356" y="7040"/>
                    <a:pt x="9295" y="6583"/>
                  </a:cubicBezTo>
                  <a:cubicBezTo>
                    <a:pt x="9234" y="6126"/>
                    <a:pt x="9157" y="5684"/>
                    <a:pt x="9157" y="5166"/>
                  </a:cubicBezTo>
                  <a:cubicBezTo>
                    <a:pt x="8914" y="5349"/>
                    <a:pt x="8761" y="5531"/>
                    <a:pt x="8670" y="5775"/>
                  </a:cubicBezTo>
                  <a:cubicBezTo>
                    <a:pt x="8639" y="5851"/>
                    <a:pt x="8609" y="5943"/>
                    <a:pt x="8518" y="5943"/>
                  </a:cubicBezTo>
                  <a:cubicBezTo>
                    <a:pt x="8411" y="5928"/>
                    <a:pt x="8365" y="5836"/>
                    <a:pt x="8365" y="5729"/>
                  </a:cubicBezTo>
                  <a:cubicBezTo>
                    <a:pt x="8365" y="5577"/>
                    <a:pt x="8365" y="5425"/>
                    <a:pt x="8441" y="5288"/>
                  </a:cubicBezTo>
                  <a:cubicBezTo>
                    <a:pt x="8764" y="4628"/>
                    <a:pt x="9527" y="4230"/>
                    <a:pt x="10257" y="4230"/>
                  </a:cubicBezTo>
                  <a:cubicBezTo>
                    <a:pt x="10354" y="4230"/>
                    <a:pt x="10450" y="4237"/>
                    <a:pt x="10544" y="4252"/>
                  </a:cubicBezTo>
                  <a:lnTo>
                    <a:pt x="105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9"/>
            <p:cNvSpPr/>
            <p:nvPr/>
          </p:nvSpPr>
          <p:spPr>
            <a:xfrm>
              <a:off x="9108617" y="1145506"/>
              <a:ext cx="35207" cy="47617"/>
            </a:xfrm>
            <a:custGeom>
              <a:rect b="b" l="l" r="r" t="t"/>
              <a:pathLst>
                <a:path extrusionOk="0" h="1485" w="1098">
                  <a:moveTo>
                    <a:pt x="824" y="1"/>
                  </a:moveTo>
                  <a:cubicBezTo>
                    <a:pt x="565" y="1"/>
                    <a:pt x="367" y="31"/>
                    <a:pt x="169" y="77"/>
                  </a:cubicBezTo>
                  <a:cubicBezTo>
                    <a:pt x="77" y="107"/>
                    <a:pt x="1" y="138"/>
                    <a:pt x="47" y="275"/>
                  </a:cubicBezTo>
                  <a:cubicBezTo>
                    <a:pt x="153" y="610"/>
                    <a:pt x="245" y="960"/>
                    <a:pt x="321" y="1311"/>
                  </a:cubicBezTo>
                  <a:cubicBezTo>
                    <a:pt x="351" y="1463"/>
                    <a:pt x="428" y="1478"/>
                    <a:pt x="549" y="1478"/>
                  </a:cubicBezTo>
                  <a:cubicBezTo>
                    <a:pt x="579" y="1482"/>
                    <a:pt x="608" y="1484"/>
                    <a:pt x="636" y="1484"/>
                  </a:cubicBezTo>
                  <a:cubicBezTo>
                    <a:pt x="821" y="1484"/>
                    <a:pt x="965" y="1400"/>
                    <a:pt x="1098" y="1280"/>
                  </a:cubicBezTo>
                  <a:lnTo>
                    <a:pt x="1098" y="31"/>
                  </a:lnTo>
                  <a:cubicBezTo>
                    <a:pt x="1007" y="16"/>
                    <a:pt x="915" y="16"/>
                    <a:pt x="8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9"/>
            <p:cNvSpPr/>
            <p:nvPr/>
          </p:nvSpPr>
          <p:spPr>
            <a:xfrm>
              <a:off x="8958649" y="1138644"/>
              <a:ext cx="142080" cy="162121"/>
            </a:xfrm>
            <a:custGeom>
              <a:rect b="b" l="l" r="r" t="t"/>
              <a:pathLst>
                <a:path extrusionOk="0" h="5056" w="4431">
                  <a:moveTo>
                    <a:pt x="1815" y="1"/>
                  </a:moveTo>
                  <a:cubicBezTo>
                    <a:pt x="1525" y="1"/>
                    <a:pt x="1252" y="118"/>
                    <a:pt x="991" y="321"/>
                  </a:cubicBezTo>
                  <a:cubicBezTo>
                    <a:pt x="320" y="854"/>
                    <a:pt x="61" y="1586"/>
                    <a:pt x="31" y="2607"/>
                  </a:cubicBezTo>
                  <a:cubicBezTo>
                    <a:pt x="1" y="3734"/>
                    <a:pt x="991" y="4892"/>
                    <a:pt x="2301" y="5044"/>
                  </a:cubicBezTo>
                  <a:cubicBezTo>
                    <a:pt x="2365" y="5052"/>
                    <a:pt x="2428" y="5056"/>
                    <a:pt x="2491" y="5056"/>
                  </a:cubicBezTo>
                  <a:cubicBezTo>
                    <a:pt x="3552" y="5056"/>
                    <a:pt x="4431" y="3997"/>
                    <a:pt x="4114" y="3033"/>
                  </a:cubicBezTo>
                  <a:cubicBezTo>
                    <a:pt x="3994" y="2672"/>
                    <a:pt x="3711" y="2453"/>
                    <a:pt x="3379" y="2453"/>
                  </a:cubicBezTo>
                  <a:cubicBezTo>
                    <a:pt x="3292" y="2453"/>
                    <a:pt x="3201" y="2468"/>
                    <a:pt x="3109" y="2500"/>
                  </a:cubicBezTo>
                  <a:cubicBezTo>
                    <a:pt x="2850" y="2576"/>
                    <a:pt x="2621" y="2713"/>
                    <a:pt x="2377" y="2835"/>
                  </a:cubicBezTo>
                  <a:cubicBezTo>
                    <a:pt x="2255" y="2911"/>
                    <a:pt x="2149" y="3033"/>
                    <a:pt x="2255" y="3201"/>
                  </a:cubicBezTo>
                  <a:cubicBezTo>
                    <a:pt x="2304" y="3263"/>
                    <a:pt x="2361" y="3287"/>
                    <a:pt x="2421" y="3287"/>
                  </a:cubicBezTo>
                  <a:cubicBezTo>
                    <a:pt x="2493" y="3287"/>
                    <a:pt x="2569" y="3251"/>
                    <a:pt x="2636" y="3201"/>
                  </a:cubicBezTo>
                  <a:cubicBezTo>
                    <a:pt x="2773" y="3109"/>
                    <a:pt x="2911" y="2987"/>
                    <a:pt x="3063" y="2896"/>
                  </a:cubicBezTo>
                  <a:cubicBezTo>
                    <a:pt x="3164" y="2822"/>
                    <a:pt x="3271" y="2766"/>
                    <a:pt x="3380" y="2766"/>
                  </a:cubicBezTo>
                  <a:cubicBezTo>
                    <a:pt x="3451" y="2766"/>
                    <a:pt x="3524" y="2790"/>
                    <a:pt x="3596" y="2850"/>
                  </a:cubicBezTo>
                  <a:cubicBezTo>
                    <a:pt x="3779" y="3033"/>
                    <a:pt x="3733" y="3231"/>
                    <a:pt x="3627" y="3429"/>
                  </a:cubicBezTo>
                  <a:cubicBezTo>
                    <a:pt x="3453" y="3789"/>
                    <a:pt x="2954" y="4056"/>
                    <a:pt x="2525" y="4056"/>
                  </a:cubicBezTo>
                  <a:cubicBezTo>
                    <a:pt x="2464" y="4056"/>
                    <a:pt x="2404" y="4050"/>
                    <a:pt x="2347" y="4039"/>
                  </a:cubicBezTo>
                  <a:cubicBezTo>
                    <a:pt x="2042" y="3978"/>
                    <a:pt x="1753" y="3856"/>
                    <a:pt x="1478" y="3704"/>
                  </a:cubicBezTo>
                  <a:cubicBezTo>
                    <a:pt x="412" y="3064"/>
                    <a:pt x="351" y="1403"/>
                    <a:pt x="1357" y="672"/>
                  </a:cubicBezTo>
                  <a:cubicBezTo>
                    <a:pt x="1506" y="568"/>
                    <a:pt x="1649" y="517"/>
                    <a:pt x="1786" y="517"/>
                  </a:cubicBezTo>
                  <a:cubicBezTo>
                    <a:pt x="1971" y="517"/>
                    <a:pt x="2144" y="610"/>
                    <a:pt x="2301" y="794"/>
                  </a:cubicBezTo>
                  <a:cubicBezTo>
                    <a:pt x="2351" y="843"/>
                    <a:pt x="2401" y="893"/>
                    <a:pt x="2467" y="893"/>
                  </a:cubicBezTo>
                  <a:cubicBezTo>
                    <a:pt x="2482" y="893"/>
                    <a:pt x="2498" y="891"/>
                    <a:pt x="2514" y="885"/>
                  </a:cubicBezTo>
                  <a:cubicBezTo>
                    <a:pt x="2606" y="854"/>
                    <a:pt x="2667" y="778"/>
                    <a:pt x="2682" y="672"/>
                  </a:cubicBezTo>
                  <a:cubicBezTo>
                    <a:pt x="2713" y="397"/>
                    <a:pt x="2560" y="230"/>
                    <a:pt x="2332" y="123"/>
                  </a:cubicBezTo>
                  <a:cubicBezTo>
                    <a:pt x="2154" y="40"/>
                    <a:pt x="1982" y="1"/>
                    <a:pt x="18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9"/>
            <p:cNvSpPr/>
            <p:nvPr/>
          </p:nvSpPr>
          <p:spPr>
            <a:xfrm>
              <a:off x="9073442" y="1126267"/>
              <a:ext cx="70383" cy="132717"/>
            </a:xfrm>
            <a:custGeom>
              <a:rect b="b" l="l" r="r" t="t"/>
              <a:pathLst>
                <a:path extrusionOk="0" h="4139" w="2195">
                  <a:moveTo>
                    <a:pt x="1904" y="0"/>
                  </a:moveTo>
                  <a:cubicBezTo>
                    <a:pt x="1166" y="0"/>
                    <a:pt x="415" y="398"/>
                    <a:pt x="92" y="1058"/>
                  </a:cubicBezTo>
                  <a:cubicBezTo>
                    <a:pt x="16" y="1195"/>
                    <a:pt x="1" y="1347"/>
                    <a:pt x="16" y="1499"/>
                  </a:cubicBezTo>
                  <a:cubicBezTo>
                    <a:pt x="16" y="1606"/>
                    <a:pt x="62" y="1698"/>
                    <a:pt x="169" y="1713"/>
                  </a:cubicBezTo>
                  <a:cubicBezTo>
                    <a:pt x="260" y="1713"/>
                    <a:pt x="290" y="1621"/>
                    <a:pt x="321" y="1545"/>
                  </a:cubicBezTo>
                  <a:cubicBezTo>
                    <a:pt x="412" y="1301"/>
                    <a:pt x="565" y="1119"/>
                    <a:pt x="808" y="936"/>
                  </a:cubicBezTo>
                  <a:cubicBezTo>
                    <a:pt x="808" y="1454"/>
                    <a:pt x="885" y="1896"/>
                    <a:pt x="946" y="2353"/>
                  </a:cubicBezTo>
                  <a:cubicBezTo>
                    <a:pt x="1007" y="2810"/>
                    <a:pt x="1113" y="3252"/>
                    <a:pt x="1266" y="3693"/>
                  </a:cubicBezTo>
                  <a:cubicBezTo>
                    <a:pt x="1311" y="3815"/>
                    <a:pt x="1357" y="3922"/>
                    <a:pt x="1403" y="4044"/>
                  </a:cubicBezTo>
                  <a:cubicBezTo>
                    <a:pt x="1429" y="4097"/>
                    <a:pt x="1479" y="4138"/>
                    <a:pt x="1551" y="4138"/>
                  </a:cubicBezTo>
                  <a:cubicBezTo>
                    <a:pt x="1562" y="4138"/>
                    <a:pt x="1573" y="4137"/>
                    <a:pt x="1586" y="4135"/>
                  </a:cubicBezTo>
                  <a:cubicBezTo>
                    <a:pt x="1677" y="4120"/>
                    <a:pt x="1692" y="4059"/>
                    <a:pt x="1692" y="3983"/>
                  </a:cubicBezTo>
                  <a:cubicBezTo>
                    <a:pt x="1692" y="3815"/>
                    <a:pt x="1707" y="3648"/>
                    <a:pt x="1692" y="3480"/>
                  </a:cubicBezTo>
                  <a:cubicBezTo>
                    <a:pt x="1677" y="3236"/>
                    <a:pt x="1646" y="2993"/>
                    <a:pt x="1601" y="2688"/>
                  </a:cubicBezTo>
                  <a:lnTo>
                    <a:pt x="1601" y="2688"/>
                  </a:lnTo>
                  <a:cubicBezTo>
                    <a:pt x="1738" y="2795"/>
                    <a:pt x="1814" y="2855"/>
                    <a:pt x="1890" y="2916"/>
                  </a:cubicBezTo>
                  <a:cubicBezTo>
                    <a:pt x="1997" y="3008"/>
                    <a:pt x="2088" y="3084"/>
                    <a:pt x="2195" y="3175"/>
                  </a:cubicBezTo>
                  <a:lnTo>
                    <a:pt x="2195" y="1880"/>
                  </a:lnTo>
                  <a:cubicBezTo>
                    <a:pt x="2062" y="2000"/>
                    <a:pt x="1918" y="2084"/>
                    <a:pt x="1733" y="2084"/>
                  </a:cubicBezTo>
                  <a:cubicBezTo>
                    <a:pt x="1705" y="2084"/>
                    <a:pt x="1676" y="2082"/>
                    <a:pt x="1646" y="2078"/>
                  </a:cubicBezTo>
                  <a:cubicBezTo>
                    <a:pt x="1509" y="2078"/>
                    <a:pt x="1448" y="2063"/>
                    <a:pt x="1418" y="1911"/>
                  </a:cubicBezTo>
                  <a:cubicBezTo>
                    <a:pt x="1326" y="1560"/>
                    <a:pt x="1235" y="1210"/>
                    <a:pt x="1144" y="875"/>
                  </a:cubicBezTo>
                  <a:cubicBezTo>
                    <a:pt x="1098" y="738"/>
                    <a:pt x="1159" y="707"/>
                    <a:pt x="1250" y="677"/>
                  </a:cubicBezTo>
                  <a:cubicBezTo>
                    <a:pt x="1448" y="616"/>
                    <a:pt x="1662" y="601"/>
                    <a:pt x="1921" y="601"/>
                  </a:cubicBezTo>
                  <a:cubicBezTo>
                    <a:pt x="1997" y="616"/>
                    <a:pt x="2088" y="616"/>
                    <a:pt x="2195" y="631"/>
                  </a:cubicBezTo>
                  <a:lnTo>
                    <a:pt x="2195" y="22"/>
                  </a:lnTo>
                  <a:cubicBezTo>
                    <a:pt x="2099" y="7"/>
                    <a:pt x="2001" y="0"/>
                    <a:pt x="190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9"/>
            <p:cNvSpPr/>
            <p:nvPr/>
          </p:nvSpPr>
          <p:spPr>
            <a:xfrm>
              <a:off x="8788160" y="976459"/>
              <a:ext cx="355665" cy="458337"/>
            </a:xfrm>
            <a:custGeom>
              <a:rect b="b" l="l" r="r" t="t"/>
              <a:pathLst>
                <a:path extrusionOk="0" h="14294" w="11092">
                  <a:moveTo>
                    <a:pt x="11092" y="1"/>
                  </a:moveTo>
                  <a:cubicBezTo>
                    <a:pt x="10452" y="153"/>
                    <a:pt x="9812" y="336"/>
                    <a:pt x="9172" y="565"/>
                  </a:cubicBezTo>
                  <a:cubicBezTo>
                    <a:pt x="7435" y="1174"/>
                    <a:pt x="5729" y="1875"/>
                    <a:pt x="4160" y="2850"/>
                  </a:cubicBezTo>
                  <a:cubicBezTo>
                    <a:pt x="2849" y="3627"/>
                    <a:pt x="1722" y="4602"/>
                    <a:pt x="1006" y="5973"/>
                  </a:cubicBezTo>
                  <a:cubicBezTo>
                    <a:pt x="290" y="7345"/>
                    <a:pt x="0" y="8746"/>
                    <a:pt x="610" y="10239"/>
                  </a:cubicBezTo>
                  <a:cubicBezTo>
                    <a:pt x="716" y="10468"/>
                    <a:pt x="823" y="10681"/>
                    <a:pt x="960" y="10879"/>
                  </a:cubicBezTo>
                  <a:cubicBezTo>
                    <a:pt x="2301" y="12784"/>
                    <a:pt x="4160" y="13820"/>
                    <a:pt x="6460" y="14094"/>
                  </a:cubicBezTo>
                  <a:cubicBezTo>
                    <a:pt x="7565" y="14225"/>
                    <a:pt x="8677" y="14294"/>
                    <a:pt x="9786" y="14294"/>
                  </a:cubicBezTo>
                  <a:cubicBezTo>
                    <a:pt x="10222" y="14294"/>
                    <a:pt x="10658" y="14283"/>
                    <a:pt x="11092" y="14262"/>
                  </a:cubicBezTo>
                  <a:lnTo>
                    <a:pt x="11092" y="13622"/>
                  </a:lnTo>
                  <a:cubicBezTo>
                    <a:pt x="10368" y="13687"/>
                    <a:pt x="9638" y="13721"/>
                    <a:pt x="8902" y="13721"/>
                  </a:cubicBezTo>
                  <a:cubicBezTo>
                    <a:pt x="8089" y="13721"/>
                    <a:pt x="7269" y="13679"/>
                    <a:pt x="6445" y="13591"/>
                  </a:cubicBezTo>
                  <a:cubicBezTo>
                    <a:pt x="4419" y="13393"/>
                    <a:pt x="2804" y="12464"/>
                    <a:pt x="1554" y="10879"/>
                  </a:cubicBezTo>
                  <a:cubicBezTo>
                    <a:pt x="792" y="9889"/>
                    <a:pt x="549" y="8792"/>
                    <a:pt x="884" y="7558"/>
                  </a:cubicBezTo>
                  <a:cubicBezTo>
                    <a:pt x="1341" y="5836"/>
                    <a:pt x="2347" y="4526"/>
                    <a:pt x="3794" y="3520"/>
                  </a:cubicBezTo>
                  <a:cubicBezTo>
                    <a:pt x="4937" y="2759"/>
                    <a:pt x="6171" y="2180"/>
                    <a:pt x="7435" y="1646"/>
                  </a:cubicBezTo>
                  <a:cubicBezTo>
                    <a:pt x="8639" y="1159"/>
                    <a:pt x="9843" y="732"/>
                    <a:pt x="11092" y="443"/>
                  </a:cubicBezTo>
                  <a:lnTo>
                    <a:pt x="11092" y="1"/>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9"/>
            <p:cNvSpPr/>
            <p:nvPr/>
          </p:nvSpPr>
          <p:spPr>
            <a:xfrm>
              <a:off x="8724158" y="1573477"/>
              <a:ext cx="419667" cy="670543"/>
            </a:xfrm>
            <a:custGeom>
              <a:rect b="b" l="l" r="r" t="t"/>
              <a:pathLst>
                <a:path extrusionOk="0" h="20912" w="13088">
                  <a:moveTo>
                    <a:pt x="9101" y="8652"/>
                  </a:moveTo>
                  <a:cubicBezTo>
                    <a:pt x="10058" y="8652"/>
                    <a:pt x="10880" y="9429"/>
                    <a:pt x="10940" y="10437"/>
                  </a:cubicBezTo>
                  <a:cubicBezTo>
                    <a:pt x="10985" y="11442"/>
                    <a:pt x="10300" y="12204"/>
                    <a:pt x="9340" y="12280"/>
                  </a:cubicBezTo>
                  <a:cubicBezTo>
                    <a:pt x="9292" y="12285"/>
                    <a:pt x="9244" y="12287"/>
                    <a:pt x="9196" y="12287"/>
                  </a:cubicBezTo>
                  <a:cubicBezTo>
                    <a:pt x="8288" y="12287"/>
                    <a:pt x="7433" y="11482"/>
                    <a:pt x="7390" y="10498"/>
                  </a:cubicBezTo>
                  <a:cubicBezTo>
                    <a:pt x="7344" y="9507"/>
                    <a:pt x="8045" y="8700"/>
                    <a:pt x="9020" y="8654"/>
                  </a:cubicBezTo>
                  <a:cubicBezTo>
                    <a:pt x="9047" y="8653"/>
                    <a:pt x="9074" y="8652"/>
                    <a:pt x="9101" y="8652"/>
                  </a:cubicBezTo>
                  <a:close/>
                  <a:moveTo>
                    <a:pt x="9193" y="14158"/>
                  </a:moveTo>
                  <a:cubicBezTo>
                    <a:pt x="9310" y="14158"/>
                    <a:pt x="9378" y="14242"/>
                    <a:pt x="9416" y="14368"/>
                  </a:cubicBezTo>
                  <a:cubicBezTo>
                    <a:pt x="9462" y="14550"/>
                    <a:pt x="9370" y="14657"/>
                    <a:pt x="9218" y="14718"/>
                  </a:cubicBezTo>
                  <a:cubicBezTo>
                    <a:pt x="9192" y="14722"/>
                    <a:pt x="9166" y="14725"/>
                    <a:pt x="9143" y="14725"/>
                  </a:cubicBezTo>
                  <a:cubicBezTo>
                    <a:pt x="9002" y="14725"/>
                    <a:pt x="8909" y="14648"/>
                    <a:pt x="8883" y="14505"/>
                  </a:cubicBezTo>
                  <a:cubicBezTo>
                    <a:pt x="8852" y="14322"/>
                    <a:pt x="8944" y="14200"/>
                    <a:pt x="9111" y="14170"/>
                  </a:cubicBezTo>
                  <a:cubicBezTo>
                    <a:pt x="9141" y="14162"/>
                    <a:pt x="9168" y="14158"/>
                    <a:pt x="9193" y="14158"/>
                  </a:cubicBezTo>
                  <a:close/>
                  <a:moveTo>
                    <a:pt x="6878" y="16137"/>
                  </a:moveTo>
                  <a:cubicBezTo>
                    <a:pt x="7012" y="16137"/>
                    <a:pt x="7112" y="16218"/>
                    <a:pt x="7161" y="16379"/>
                  </a:cubicBezTo>
                  <a:cubicBezTo>
                    <a:pt x="7207" y="16546"/>
                    <a:pt x="7131" y="16684"/>
                    <a:pt x="6963" y="16744"/>
                  </a:cubicBezTo>
                  <a:cubicBezTo>
                    <a:pt x="6921" y="16758"/>
                    <a:pt x="6882" y="16765"/>
                    <a:pt x="6845" y="16765"/>
                  </a:cubicBezTo>
                  <a:cubicBezTo>
                    <a:pt x="6721" y="16765"/>
                    <a:pt x="6626" y="16688"/>
                    <a:pt x="6567" y="16546"/>
                  </a:cubicBezTo>
                  <a:cubicBezTo>
                    <a:pt x="6536" y="16364"/>
                    <a:pt x="6582" y="16211"/>
                    <a:pt x="6780" y="16150"/>
                  </a:cubicBezTo>
                  <a:cubicBezTo>
                    <a:pt x="6815" y="16142"/>
                    <a:pt x="6847" y="16137"/>
                    <a:pt x="6878" y="16137"/>
                  </a:cubicBezTo>
                  <a:close/>
                  <a:moveTo>
                    <a:pt x="9573" y="16504"/>
                  </a:moveTo>
                  <a:cubicBezTo>
                    <a:pt x="9719" y="16504"/>
                    <a:pt x="9817" y="16593"/>
                    <a:pt x="9843" y="16744"/>
                  </a:cubicBezTo>
                  <a:cubicBezTo>
                    <a:pt x="9888" y="16958"/>
                    <a:pt x="9782" y="17080"/>
                    <a:pt x="9584" y="17141"/>
                  </a:cubicBezTo>
                  <a:cubicBezTo>
                    <a:pt x="9558" y="17145"/>
                    <a:pt x="9533" y="17147"/>
                    <a:pt x="9509" y="17147"/>
                  </a:cubicBezTo>
                  <a:cubicBezTo>
                    <a:pt x="9368" y="17147"/>
                    <a:pt x="9275" y="17069"/>
                    <a:pt x="9248" y="16912"/>
                  </a:cubicBezTo>
                  <a:cubicBezTo>
                    <a:pt x="9203" y="16714"/>
                    <a:pt x="9294" y="16562"/>
                    <a:pt x="9477" y="16516"/>
                  </a:cubicBezTo>
                  <a:cubicBezTo>
                    <a:pt x="9511" y="16508"/>
                    <a:pt x="9543" y="16504"/>
                    <a:pt x="9573" y="16504"/>
                  </a:cubicBezTo>
                  <a:close/>
                  <a:moveTo>
                    <a:pt x="13088" y="0"/>
                  </a:moveTo>
                  <a:cubicBezTo>
                    <a:pt x="10818" y="655"/>
                    <a:pt x="8761" y="1722"/>
                    <a:pt x="6841" y="3124"/>
                  </a:cubicBezTo>
                  <a:cubicBezTo>
                    <a:pt x="4480" y="4860"/>
                    <a:pt x="2621" y="6978"/>
                    <a:pt x="1478" y="9675"/>
                  </a:cubicBezTo>
                  <a:cubicBezTo>
                    <a:pt x="503" y="12006"/>
                    <a:pt x="0" y="14398"/>
                    <a:pt x="594" y="16927"/>
                  </a:cubicBezTo>
                  <a:cubicBezTo>
                    <a:pt x="869" y="18070"/>
                    <a:pt x="1432" y="18969"/>
                    <a:pt x="2423" y="19594"/>
                  </a:cubicBezTo>
                  <a:cubicBezTo>
                    <a:pt x="3733" y="20401"/>
                    <a:pt x="5180" y="20812"/>
                    <a:pt x="6704" y="20889"/>
                  </a:cubicBezTo>
                  <a:cubicBezTo>
                    <a:pt x="6981" y="20904"/>
                    <a:pt x="7258" y="20911"/>
                    <a:pt x="7535" y="20911"/>
                  </a:cubicBezTo>
                  <a:cubicBezTo>
                    <a:pt x="8903" y="20911"/>
                    <a:pt x="10267" y="20736"/>
                    <a:pt x="11610" y="20508"/>
                  </a:cubicBezTo>
                  <a:cubicBezTo>
                    <a:pt x="12098" y="20416"/>
                    <a:pt x="12600" y="20325"/>
                    <a:pt x="13088" y="20203"/>
                  </a:cubicBezTo>
                  <a:lnTo>
                    <a:pt x="13088" y="16044"/>
                  </a:lnTo>
                  <a:cubicBezTo>
                    <a:pt x="13042" y="16013"/>
                    <a:pt x="12997" y="15967"/>
                    <a:pt x="12951" y="15937"/>
                  </a:cubicBezTo>
                  <a:cubicBezTo>
                    <a:pt x="12692" y="15708"/>
                    <a:pt x="12539" y="15434"/>
                    <a:pt x="12570" y="15069"/>
                  </a:cubicBezTo>
                  <a:cubicBezTo>
                    <a:pt x="12616" y="14505"/>
                    <a:pt x="12753" y="13972"/>
                    <a:pt x="13088" y="13514"/>
                  </a:cubicBezTo>
                  <a:lnTo>
                    <a:pt x="13088" y="0"/>
                  </a:ln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9"/>
            <p:cNvSpPr/>
            <p:nvPr/>
          </p:nvSpPr>
          <p:spPr>
            <a:xfrm>
              <a:off x="9132089" y="2019021"/>
              <a:ext cx="11736" cy="57172"/>
            </a:xfrm>
            <a:custGeom>
              <a:rect b="b" l="l" r="r" t="t"/>
              <a:pathLst>
                <a:path extrusionOk="0" h="1783" w="366">
                  <a:moveTo>
                    <a:pt x="366" y="0"/>
                  </a:moveTo>
                  <a:cubicBezTo>
                    <a:pt x="275" y="168"/>
                    <a:pt x="214" y="351"/>
                    <a:pt x="153" y="534"/>
                  </a:cubicBezTo>
                  <a:cubicBezTo>
                    <a:pt x="0" y="1174"/>
                    <a:pt x="0" y="1493"/>
                    <a:pt x="366" y="1783"/>
                  </a:cubicBezTo>
                  <a:lnTo>
                    <a:pt x="3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9"/>
            <p:cNvSpPr/>
            <p:nvPr/>
          </p:nvSpPr>
          <p:spPr>
            <a:xfrm>
              <a:off x="8741249" y="1649183"/>
              <a:ext cx="173472" cy="191043"/>
            </a:xfrm>
            <a:custGeom>
              <a:rect b="b" l="l" r="r" t="t"/>
              <a:pathLst>
                <a:path extrusionOk="0" h="5958" w="5410">
                  <a:moveTo>
                    <a:pt x="2284" y="0"/>
                  </a:moveTo>
                  <a:cubicBezTo>
                    <a:pt x="2259" y="0"/>
                    <a:pt x="2234" y="0"/>
                    <a:pt x="2210" y="1"/>
                  </a:cubicBezTo>
                  <a:cubicBezTo>
                    <a:pt x="1966" y="16"/>
                    <a:pt x="1737" y="62"/>
                    <a:pt x="1494" y="123"/>
                  </a:cubicBezTo>
                  <a:cubicBezTo>
                    <a:pt x="366" y="412"/>
                    <a:pt x="61" y="1311"/>
                    <a:pt x="31" y="2179"/>
                  </a:cubicBezTo>
                  <a:cubicBezTo>
                    <a:pt x="1" y="3139"/>
                    <a:pt x="260" y="4054"/>
                    <a:pt x="625" y="4922"/>
                  </a:cubicBezTo>
                  <a:cubicBezTo>
                    <a:pt x="762" y="5272"/>
                    <a:pt x="899" y="5623"/>
                    <a:pt x="1113" y="5958"/>
                  </a:cubicBezTo>
                  <a:cubicBezTo>
                    <a:pt x="1326" y="5562"/>
                    <a:pt x="1509" y="5211"/>
                    <a:pt x="1737" y="4861"/>
                  </a:cubicBezTo>
                  <a:cubicBezTo>
                    <a:pt x="1905" y="4632"/>
                    <a:pt x="1920" y="4419"/>
                    <a:pt x="1844" y="4145"/>
                  </a:cubicBezTo>
                  <a:cubicBezTo>
                    <a:pt x="1692" y="3612"/>
                    <a:pt x="1600" y="3063"/>
                    <a:pt x="1692" y="2499"/>
                  </a:cubicBezTo>
                  <a:cubicBezTo>
                    <a:pt x="1737" y="2164"/>
                    <a:pt x="1920" y="1951"/>
                    <a:pt x="2271" y="1860"/>
                  </a:cubicBezTo>
                  <a:cubicBezTo>
                    <a:pt x="2584" y="1779"/>
                    <a:pt x="2898" y="1741"/>
                    <a:pt x="3212" y="1741"/>
                  </a:cubicBezTo>
                  <a:cubicBezTo>
                    <a:pt x="3492" y="1741"/>
                    <a:pt x="3773" y="1772"/>
                    <a:pt x="4053" y="1829"/>
                  </a:cubicBezTo>
                  <a:cubicBezTo>
                    <a:pt x="4084" y="1834"/>
                    <a:pt x="4109" y="1838"/>
                    <a:pt x="4132" y="1838"/>
                  </a:cubicBezTo>
                  <a:cubicBezTo>
                    <a:pt x="4177" y="1838"/>
                    <a:pt x="4211" y="1824"/>
                    <a:pt x="4251" y="1783"/>
                  </a:cubicBezTo>
                  <a:cubicBezTo>
                    <a:pt x="4632" y="1448"/>
                    <a:pt x="4998" y="1128"/>
                    <a:pt x="5409" y="778"/>
                  </a:cubicBezTo>
                  <a:cubicBezTo>
                    <a:pt x="4396" y="331"/>
                    <a:pt x="3383" y="0"/>
                    <a:pt x="2284"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9"/>
            <p:cNvSpPr/>
            <p:nvPr/>
          </p:nvSpPr>
          <p:spPr>
            <a:xfrm>
              <a:off x="8802332" y="1716231"/>
              <a:ext cx="61565" cy="67337"/>
            </a:xfrm>
            <a:custGeom>
              <a:rect b="b" l="l" r="r" t="t"/>
              <a:pathLst>
                <a:path extrusionOk="0" h="2100" w="1920">
                  <a:moveTo>
                    <a:pt x="957" y="0"/>
                  </a:moveTo>
                  <a:cubicBezTo>
                    <a:pt x="801" y="0"/>
                    <a:pt x="645" y="12"/>
                    <a:pt x="488" y="43"/>
                  </a:cubicBezTo>
                  <a:cubicBezTo>
                    <a:pt x="152" y="104"/>
                    <a:pt x="30" y="302"/>
                    <a:pt x="15" y="607"/>
                  </a:cubicBezTo>
                  <a:cubicBezTo>
                    <a:pt x="0" y="1094"/>
                    <a:pt x="107" y="1551"/>
                    <a:pt x="244" y="2100"/>
                  </a:cubicBezTo>
                  <a:cubicBezTo>
                    <a:pt x="762" y="1338"/>
                    <a:pt x="1326" y="728"/>
                    <a:pt x="1920" y="88"/>
                  </a:cubicBezTo>
                  <a:cubicBezTo>
                    <a:pt x="1585" y="48"/>
                    <a:pt x="1270" y="0"/>
                    <a:pt x="9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9"/>
            <p:cNvSpPr/>
            <p:nvPr/>
          </p:nvSpPr>
          <p:spPr>
            <a:xfrm>
              <a:off x="8711460" y="1558311"/>
              <a:ext cx="432364" cy="705879"/>
            </a:xfrm>
            <a:custGeom>
              <a:rect b="b" l="l" r="r" t="t"/>
              <a:pathLst>
                <a:path extrusionOk="0" h="22014" w="13484">
                  <a:moveTo>
                    <a:pt x="3792" y="4925"/>
                  </a:moveTo>
                  <a:cubicBezTo>
                    <a:pt x="4105" y="4925"/>
                    <a:pt x="4424" y="4973"/>
                    <a:pt x="4769" y="5013"/>
                  </a:cubicBezTo>
                  <a:cubicBezTo>
                    <a:pt x="4160" y="5653"/>
                    <a:pt x="3596" y="6263"/>
                    <a:pt x="3078" y="7025"/>
                  </a:cubicBezTo>
                  <a:cubicBezTo>
                    <a:pt x="2941" y="6491"/>
                    <a:pt x="2834" y="6019"/>
                    <a:pt x="2849" y="5532"/>
                  </a:cubicBezTo>
                  <a:cubicBezTo>
                    <a:pt x="2864" y="5227"/>
                    <a:pt x="2986" y="5029"/>
                    <a:pt x="3322" y="4968"/>
                  </a:cubicBezTo>
                  <a:cubicBezTo>
                    <a:pt x="3479" y="4937"/>
                    <a:pt x="3635" y="4925"/>
                    <a:pt x="3792" y="4925"/>
                  </a:cubicBezTo>
                  <a:close/>
                  <a:moveTo>
                    <a:pt x="3281" y="2848"/>
                  </a:moveTo>
                  <a:cubicBezTo>
                    <a:pt x="4354" y="2848"/>
                    <a:pt x="5346" y="3174"/>
                    <a:pt x="6338" y="3612"/>
                  </a:cubicBezTo>
                  <a:cubicBezTo>
                    <a:pt x="5927" y="3962"/>
                    <a:pt x="5561" y="4297"/>
                    <a:pt x="5180" y="4617"/>
                  </a:cubicBezTo>
                  <a:cubicBezTo>
                    <a:pt x="5140" y="4658"/>
                    <a:pt x="5106" y="4672"/>
                    <a:pt x="5061" y="4672"/>
                  </a:cubicBezTo>
                  <a:cubicBezTo>
                    <a:pt x="5038" y="4672"/>
                    <a:pt x="5013" y="4668"/>
                    <a:pt x="4982" y="4663"/>
                  </a:cubicBezTo>
                  <a:cubicBezTo>
                    <a:pt x="4711" y="4607"/>
                    <a:pt x="4440" y="4580"/>
                    <a:pt x="4169" y="4580"/>
                  </a:cubicBezTo>
                  <a:cubicBezTo>
                    <a:pt x="3846" y="4580"/>
                    <a:pt x="3523" y="4619"/>
                    <a:pt x="3200" y="4694"/>
                  </a:cubicBezTo>
                  <a:cubicBezTo>
                    <a:pt x="2849" y="4785"/>
                    <a:pt x="2666" y="4998"/>
                    <a:pt x="2621" y="5333"/>
                  </a:cubicBezTo>
                  <a:cubicBezTo>
                    <a:pt x="2529" y="5897"/>
                    <a:pt x="2621" y="6446"/>
                    <a:pt x="2773" y="6979"/>
                  </a:cubicBezTo>
                  <a:cubicBezTo>
                    <a:pt x="2849" y="7253"/>
                    <a:pt x="2834" y="7466"/>
                    <a:pt x="2666" y="7710"/>
                  </a:cubicBezTo>
                  <a:cubicBezTo>
                    <a:pt x="2438" y="8045"/>
                    <a:pt x="2255" y="8411"/>
                    <a:pt x="2027" y="8792"/>
                  </a:cubicBezTo>
                  <a:cubicBezTo>
                    <a:pt x="1828" y="8457"/>
                    <a:pt x="1691" y="8106"/>
                    <a:pt x="1554" y="7771"/>
                  </a:cubicBezTo>
                  <a:cubicBezTo>
                    <a:pt x="1189" y="6888"/>
                    <a:pt x="930" y="5989"/>
                    <a:pt x="960" y="5029"/>
                  </a:cubicBezTo>
                  <a:cubicBezTo>
                    <a:pt x="990" y="4145"/>
                    <a:pt x="1295" y="3246"/>
                    <a:pt x="2423" y="2957"/>
                  </a:cubicBezTo>
                  <a:cubicBezTo>
                    <a:pt x="2651" y="2896"/>
                    <a:pt x="2895" y="2850"/>
                    <a:pt x="3139" y="2850"/>
                  </a:cubicBezTo>
                  <a:cubicBezTo>
                    <a:pt x="3186" y="2849"/>
                    <a:pt x="3234" y="2848"/>
                    <a:pt x="3281" y="2848"/>
                  </a:cubicBezTo>
                  <a:close/>
                  <a:moveTo>
                    <a:pt x="13484" y="1"/>
                  </a:moveTo>
                  <a:cubicBezTo>
                    <a:pt x="13118" y="92"/>
                    <a:pt x="12753" y="199"/>
                    <a:pt x="12387" y="306"/>
                  </a:cubicBezTo>
                  <a:cubicBezTo>
                    <a:pt x="11595" y="565"/>
                    <a:pt x="10833" y="869"/>
                    <a:pt x="10086" y="1220"/>
                  </a:cubicBezTo>
                  <a:cubicBezTo>
                    <a:pt x="8974" y="1723"/>
                    <a:pt x="7953" y="2378"/>
                    <a:pt x="7009" y="3155"/>
                  </a:cubicBezTo>
                  <a:cubicBezTo>
                    <a:pt x="6922" y="3224"/>
                    <a:pt x="6840" y="3259"/>
                    <a:pt x="6751" y="3259"/>
                  </a:cubicBezTo>
                  <a:cubicBezTo>
                    <a:pt x="6685" y="3259"/>
                    <a:pt x="6615" y="3240"/>
                    <a:pt x="6536" y="3200"/>
                  </a:cubicBezTo>
                  <a:cubicBezTo>
                    <a:pt x="5729" y="2804"/>
                    <a:pt x="4891" y="2515"/>
                    <a:pt x="3992" y="2408"/>
                  </a:cubicBezTo>
                  <a:cubicBezTo>
                    <a:pt x="3770" y="2382"/>
                    <a:pt x="3549" y="2365"/>
                    <a:pt x="3332" y="2365"/>
                  </a:cubicBezTo>
                  <a:cubicBezTo>
                    <a:pt x="2908" y="2365"/>
                    <a:pt x="2495" y="2430"/>
                    <a:pt x="2103" y="2621"/>
                  </a:cubicBezTo>
                  <a:cubicBezTo>
                    <a:pt x="1021" y="3139"/>
                    <a:pt x="625" y="4069"/>
                    <a:pt x="640" y="5196"/>
                  </a:cubicBezTo>
                  <a:cubicBezTo>
                    <a:pt x="671" y="6552"/>
                    <a:pt x="1128" y="7802"/>
                    <a:pt x="1752" y="8990"/>
                  </a:cubicBezTo>
                  <a:cubicBezTo>
                    <a:pt x="1828" y="9142"/>
                    <a:pt x="1828" y="9249"/>
                    <a:pt x="1752" y="9386"/>
                  </a:cubicBezTo>
                  <a:cubicBezTo>
                    <a:pt x="1630" y="9630"/>
                    <a:pt x="1524" y="9889"/>
                    <a:pt x="1432" y="10133"/>
                  </a:cubicBezTo>
                  <a:cubicBezTo>
                    <a:pt x="549" y="12479"/>
                    <a:pt x="0" y="14856"/>
                    <a:pt x="503" y="17370"/>
                  </a:cubicBezTo>
                  <a:cubicBezTo>
                    <a:pt x="792" y="18787"/>
                    <a:pt x="1478" y="19899"/>
                    <a:pt x="2727" y="20646"/>
                  </a:cubicBezTo>
                  <a:cubicBezTo>
                    <a:pt x="4175" y="21514"/>
                    <a:pt x="5759" y="21941"/>
                    <a:pt x="7435" y="22002"/>
                  </a:cubicBezTo>
                  <a:cubicBezTo>
                    <a:pt x="7583" y="22010"/>
                    <a:pt x="7732" y="22014"/>
                    <a:pt x="7880" y="22014"/>
                  </a:cubicBezTo>
                  <a:cubicBezTo>
                    <a:pt x="8539" y="22014"/>
                    <a:pt x="9198" y="21939"/>
                    <a:pt x="9858" y="21864"/>
                  </a:cubicBezTo>
                  <a:cubicBezTo>
                    <a:pt x="11077" y="21758"/>
                    <a:pt x="12296" y="21605"/>
                    <a:pt x="13484" y="21285"/>
                  </a:cubicBezTo>
                  <a:lnTo>
                    <a:pt x="13484" y="20676"/>
                  </a:lnTo>
                  <a:cubicBezTo>
                    <a:pt x="12996" y="20798"/>
                    <a:pt x="12494" y="20889"/>
                    <a:pt x="12006" y="20981"/>
                  </a:cubicBezTo>
                  <a:cubicBezTo>
                    <a:pt x="10650" y="21209"/>
                    <a:pt x="9294" y="21384"/>
                    <a:pt x="7930" y="21384"/>
                  </a:cubicBezTo>
                  <a:cubicBezTo>
                    <a:pt x="7654" y="21384"/>
                    <a:pt x="7377" y="21377"/>
                    <a:pt x="7100" y="21362"/>
                  </a:cubicBezTo>
                  <a:cubicBezTo>
                    <a:pt x="5561" y="21270"/>
                    <a:pt x="4129" y="20874"/>
                    <a:pt x="2819" y="20067"/>
                  </a:cubicBezTo>
                  <a:cubicBezTo>
                    <a:pt x="1828" y="19442"/>
                    <a:pt x="1265" y="18543"/>
                    <a:pt x="990" y="17400"/>
                  </a:cubicBezTo>
                  <a:cubicBezTo>
                    <a:pt x="396" y="14871"/>
                    <a:pt x="899" y="12479"/>
                    <a:pt x="1874" y="10148"/>
                  </a:cubicBezTo>
                  <a:cubicBezTo>
                    <a:pt x="3017" y="7436"/>
                    <a:pt x="4876" y="5318"/>
                    <a:pt x="7237" y="3597"/>
                  </a:cubicBezTo>
                  <a:cubicBezTo>
                    <a:pt x="9157" y="2195"/>
                    <a:pt x="11229" y="1128"/>
                    <a:pt x="13484" y="473"/>
                  </a:cubicBezTo>
                  <a:lnTo>
                    <a:pt x="13484" y="1"/>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9"/>
            <p:cNvSpPr/>
            <p:nvPr/>
          </p:nvSpPr>
          <p:spPr>
            <a:xfrm>
              <a:off x="9126221" y="2006804"/>
              <a:ext cx="17604" cy="81124"/>
            </a:xfrm>
            <a:custGeom>
              <a:rect b="b" l="l" r="r" t="t"/>
              <a:pathLst>
                <a:path extrusionOk="0" h="2530" w="549">
                  <a:moveTo>
                    <a:pt x="549" y="0"/>
                  </a:moveTo>
                  <a:cubicBezTo>
                    <a:pt x="214" y="458"/>
                    <a:pt x="77" y="991"/>
                    <a:pt x="31" y="1555"/>
                  </a:cubicBezTo>
                  <a:cubicBezTo>
                    <a:pt x="0" y="1920"/>
                    <a:pt x="153" y="2194"/>
                    <a:pt x="412" y="2423"/>
                  </a:cubicBezTo>
                  <a:cubicBezTo>
                    <a:pt x="458" y="2469"/>
                    <a:pt x="503" y="2499"/>
                    <a:pt x="549" y="2530"/>
                  </a:cubicBezTo>
                  <a:lnTo>
                    <a:pt x="549" y="2164"/>
                  </a:lnTo>
                  <a:cubicBezTo>
                    <a:pt x="183" y="1874"/>
                    <a:pt x="183" y="1555"/>
                    <a:pt x="336" y="930"/>
                  </a:cubicBezTo>
                  <a:cubicBezTo>
                    <a:pt x="397" y="732"/>
                    <a:pt x="458" y="549"/>
                    <a:pt x="549" y="381"/>
                  </a:cubicBezTo>
                  <a:lnTo>
                    <a:pt x="549"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9"/>
            <p:cNvSpPr/>
            <p:nvPr/>
          </p:nvSpPr>
          <p:spPr>
            <a:xfrm>
              <a:off x="9019220" y="2102678"/>
              <a:ext cx="22029" cy="20490"/>
            </a:xfrm>
            <a:custGeom>
              <a:rect b="b" l="l" r="r" t="t"/>
              <a:pathLst>
                <a:path extrusionOk="0" h="639" w="687">
                  <a:moveTo>
                    <a:pt x="370" y="0"/>
                  </a:moveTo>
                  <a:cubicBezTo>
                    <a:pt x="341" y="0"/>
                    <a:pt x="309" y="4"/>
                    <a:pt x="275" y="12"/>
                  </a:cubicBezTo>
                  <a:cubicBezTo>
                    <a:pt x="92" y="58"/>
                    <a:pt x="1" y="210"/>
                    <a:pt x="46" y="408"/>
                  </a:cubicBezTo>
                  <a:cubicBezTo>
                    <a:pt x="74" y="573"/>
                    <a:pt x="176" y="639"/>
                    <a:pt x="330" y="639"/>
                  </a:cubicBezTo>
                  <a:cubicBezTo>
                    <a:pt x="347" y="639"/>
                    <a:pt x="364" y="638"/>
                    <a:pt x="382" y="637"/>
                  </a:cubicBezTo>
                  <a:cubicBezTo>
                    <a:pt x="580" y="576"/>
                    <a:pt x="686" y="439"/>
                    <a:pt x="641" y="256"/>
                  </a:cubicBezTo>
                  <a:cubicBezTo>
                    <a:pt x="615" y="91"/>
                    <a:pt x="517" y="0"/>
                    <a:pt x="37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9"/>
            <p:cNvSpPr/>
            <p:nvPr/>
          </p:nvSpPr>
          <p:spPr>
            <a:xfrm>
              <a:off x="8933735" y="2090910"/>
              <a:ext cx="21516" cy="20137"/>
            </a:xfrm>
            <a:custGeom>
              <a:rect b="b" l="l" r="r" t="t"/>
              <a:pathLst>
                <a:path extrusionOk="0" h="628" w="671">
                  <a:moveTo>
                    <a:pt x="343" y="0"/>
                  </a:moveTo>
                  <a:cubicBezTo>
                    <a:pt x="312" y="0"/>
                    <a:pt x="279" y="5"/>
                    <a:pt x="244" y="13"/>
                  </a:cubicBezTo>
                  <a:cubicBezTo>
                    <a:pt x="46" y="74"/>
                    <a:pt x="0" y="227"/>
                    <a:pt x="31" y="394"/>
                  </a:cubicBezTo>
                  <a:cubicBezTo>
                    <a:pt x="90" y="548"/>
                    <a:pt x="186" y="628"/>
                    <a:pt x="311" y="628"/>
                  </a:cubicBezTo>
                  <a:cubicBezTo>
                    <a:pt x="347" y="628"/>
                    <a:pt x="386" y="621"/>
                    <a:pt x="427" y="607"/>
                  </a:cubicBezTo>
                  <a:cubicBezTo>
                    <a:pt x="595" y="547"/>
                    <a:pt x="671" y="409"/>
                    <a:pt x="625" y="242"/>
                  </a:cubicBezTo>
                  <a:cubicBezTo>
                    <a:pt x="588" y="81"/>
                    <a:pt x="480" y="0"/>
                    <a:pt x="34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9"/>
            <p:cNvSpPr/>
            <p:nvPr/>
          </p:nvSpPr>
          <p:spPr>
            <a:xfrm>
              <a:off x="9007997" y="2027422"/>
              <a:ext cx="19560" cy="18213"/>
            </a:xfrm>
            <a:custGeom>
              <a:rect b="b" l="l" r="r" t="t"/>
              <a:pathLst>
                <a:path extrusionOk="0" h="568" w="610">
                  <a:moveTo>
                    <a:pt x="350" y="1"/>
                  </a:moveTo>
                  <a:cubicBezTo>
                    <a:pt x="327" y="1"/>
                    <a:pt x="301" y="5"/>
                    <a:pt x="275" y="13"/>
                  </a:cubicBezTo>
                  <a:cubicBezTo>
                    <a:pt x="92" y="43"/>
                    <a:pt x="0" y="165"/>
                    <a:pt x="31" y="348"/>
                  </a:cubicBezTo>
                  <a:cubicBezTo>
                    <a:pt x="70" y="491"/>
                    <a:pt x="154" y="568"/>
                    <a:pt x="292" y="568"/>
                  </a:cubicBezTo>
                  <a:cubicBezTo>
                    <a:pt x="315" y="568"/>
                    <a:pt x="340" y="565"/>
                    <a:pt x="366" y="561"/>
                  </a:cubicBezTo>
                  <a:cubicBezTo>
                    <a:pt x="518" y="500"/>
                    <a:pt x="610" y="393"/>
                    <a:pt x="564" y="211"/>
                  </a:cubicBezTo>
                  <a:cubicBezTo>
                    <a:pt x="539" y="85"/>
                    <a:pt x="462" y="1"/>
                    <a:pt x="3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9"/>
            <p:cNvSpPr/>
            <p:nvPr/>
          </p:nvSpPr>
          <p:spPr>
            <a:xfrm>
              <a:off x="8965992" y="1857253"/>
              <a:ext cx="103602" cy="104147"/>
            </a:xfrm>
            <a:custGeom>
              <a:rect b="b" l="l" r="r" t="t"/>
              <a:pathLst>
                <a:path extrusionOk="0" h="3248" w="3231">
                  <a:moveTo>
                    <a:pt x="1562" y="367"/>
                  </a:moveTo>
                  <a:cubicBezTo>
                    <a:pt x="2209" y="367"/>
                    <a:pt x="2759" y="904"/>
                    <a:pt x="2819" y="1572"/>
                  </a:cubicBezTo>
                  <a:cubicBezTo>
                    <a:pt x="2880" y="2181"/>
                    <a:pt x="2423" y="2790"/>
                    <a:pt x="1722" y="2836"/>
                  </a:cubicBezTo>
                  <a:cubicBezTo>
                    <a:pt x="1696" y="2838"/>
                    <a:pt x="1671" y="2839"/>
                    <a:pt x="1646" y="2839"/>
                  </a:cubicBezTo>
                  <a:cubicBezTo>
                    <a:pt x="1007" y="2839"/>
                    <a:pt x="456" y="2291"/>
                    <a:pt x="427" y="1617"/>
                  </a:cubicBezTo>
                  <a:cubicBezTo>
                    <a:pt x="396" y="962"/>
                    <a:pt x="869" y="414"/>
                    <a:pt x="1508" y="368"/>
                  </a:cubicBezTo>
                  <a:cubicBezTo>
                    <a:pt x="1526" y="367"/>
                    <a:pt x="1544" y="367"/>
                    <a:pt x="1562" y="367"/>
                  </a:cubicBezTo>
                  <a:close/>
                  <a:moveTo>
                    <a:pt x="1527" y="0"/>
                  </a:moveTo>
                  <a:cubicBezTo>
                    <a:pt x="1501" y="0"/>
                    <a:pt x="1474" y="1"/>
                    <a:pt x="1447" y="2"/>
                  </a:cubicBezTo>
                  <a:cubicBezTo>
                    <a:pt x="670" y="33"/>
                    <a:pt x="0" y="779"/>
                    <a:pt x="46" y="1632"/>
                  </a:cubicBezTo>
                  <a:cubicBezTo>
                    <a:pt x="122" y="2562"/>
                    <a:pt x="838" y="3248"/>
                    <a:pt x="1737" y="3248"/>
                  </a:cubicBezTo>
                  <a:cubicBezTo>
                    <a:pt x="2575" y="3232"/>
                    <a:pt x="3230" y="2486"/>
                    <a:pt x="3200" y="1632"/>
                  </a:cubicBezTo>
                  <a:cubicBezTo>
                    <a:pt x="3155" y="730"/>
                    <a:pt x="2407" y="0"/>
                    <a:pt x="15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9"/>
            <p:cNvSpPr/>
            <p:nvPr/>
          </p:nvSpPr>
          <p:spPr>
            <a:xfrm>
              <a:off x="8959611" y="1850904"/>
              <a:ext cx="116813" cy="116588"/>
            </a:xfrm>
            <a:custGeom>
              <a:rect b="b" l="l" r="r" t="t"/>
              <a:pathLst>
                <a:path extrusionOk="0" h="3636" w="3643">
                  <a:moveTo>
                    <a:pt x="1726" y="198"/>
                  </a:moveTo>
                  <a:cubicBezTo>
                    <a:pt x="2606" y="198"/>
                    <a:pt x="3354" y="928"/>
                    <a:pt x="3399" y="1830"/>
                  </a:cubicBezTo>
                  <a:cubicBezTo>
                    <a:pt x="3429" y="2684"/>
                    <a:pt x="2774" y="3430"/>
                    <a:pt x="1936" y="3446"/>
                  </a:cubicBezTo>
                  <a:cubicBezTo>
                    <a:pt x="1037" y="3446"/>
                    <a:pt x="321" y="2760"/>
                    <a:pt x="245" y="1815"/>
                  </a:cubicBezTo>
                  <a:cubicBezTo>
                    <a:pt x="199" y="977"/>
                    <a:pt x="869" y="231"/>
                    <a:pt x="1646" y="200"/>
                  </a:cubicBezTo>
                  <a:cubicBezTo>
                    <a:pt x="1673" y="199"/>
                    <a:pt x="1700" y="198"/>
                    <a:pt x="1726" y="198"/>
                  </a:cubicBezTo>
                  <a:close/>
                  <a:moveTo>
                    <a:pt x="1760" y="0"/>
                  </a:moveTo>
                  <a:cubicBezTo>
                    <a:pt x="1732" y="0"/>
                    <a:pt x="1705" y="1"/>
                    <a:pt x="1677" y="2"/>
                  </a:cubicBezTo>
                  <a:cubicBezTo>
                    <a:pt x="702" y="48"/>
                    <a:pt x="1" y="855"/>
                    <a:pt x="47" y="1846"/>
                  </a:cubicBezTo>
                  <a:cubicBezTo>
                    <a:pt x="90" y="2830"/>
                    <a:pt x="945" y="3635"/>
                    <a:pt x="1853" y="3635"/>
                  </a:cubicBezTo>
                  <a:cubicBezTo>
                    <a:pt x="1901" y="3635"/>
                    <a:pt x="1949" y="3633"/>
                    <a:pt x="1997" y="3628"/>
                  </a:cubicBezTo>
                  <a:cubicBezTo>
                    <a:pt x="2957" y="3552"/>
                    <a:pt x="3642" y="2790"/>
                    <a:pt x="3597" y="1785"/>
                  </a:cubicBezTo>
                  <a:cubicBezTo>
                    <a:pt x="3537" y="777"/>
                    <a:pt x="2729" y="0"/>
                    <a:pt x="176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9"/>
            <p:cNvSpPr/>
            <p:nvPr/>
          </p:nvSpPr>
          <p:spPr>
            <a:xfrm>
              <a:off x="8978177" y="1869437"/>
              <a:ext cx="80163" cy="78848"/>
            </a:xfrm>
            <a:custGeom>
              <a:rect b="b" l="l" r="r" t="t"/>
              <a:pathLst>
                <a:path extrusionOk="0" h="2459" w="2500">
                  <a:moveTo>
                    <a:pt x="1206" y="0"/>
                  </a:moveTo>
                  <a:cubicBezTo>
                    <a:pt x="1181" y="0"/>
                    <a:pt x="1155" y="1"/>
                    <a:pt x="1128" y="3"/>
                  </a:cubicBezTo>
                  <a:cubicBezTo>
                    <a:pt x="489" y="34"/>
                    <a:pt x="1" y="582"/>
                    <a:pt x="47" y="1252"/>
                  </a:cubicBezTo>
                  <a:cubicBezTo>
                    <a:pt x="76" y="1912"/>
                    <a:pt x="613" y="2459"/>
                    <a:pt x="1264" y="2459"/>
                  </a:cubicBezTo>
                  <a:cubicBezTo>
                    <a:pt x="1290" y="2459"/>
                    <a:pt x="1316" y="2458"/>
                    <a:pt x="1342" y="2456"/>
                  </a:cubicBezTo>
                  <a:cubicBezTo>
                    <a:pt x="2043" y="2426"/>
                    <a:pt x="2500" y="1801"/>
                    <a:pt x="2439" y="1207"/>
                  </a:cubicBezTo>
                  <a:cubicBezTo>
                    <a:pt x="2380" y="533"/>
                    <a:pt x="1843" y="0"/>
                    <a:pt x="120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9"/>
            <p:cNvSpPr/>
            <p:nvPr/>
          </p:nvSpPr>
          <p:spPr>
            <a:xfrm>
              <a:off x="9058307" y="2314211"/>
              <a:ext cx="59160" cy="52811"/>
            </a:xfrm>
            <a:custGeom>
              <a:rect b="b" l="l" r="r" t="t"/>
              <a:pathLst>
                <a:path extrusionOk="0" h="1647" w="1845">
                  <a:moveTo>
                    <a:pt x="937" y="0"/>
                  </a:moveTo>
                  <a:cubicBezTo>
                    <a:pt x="612" y="0"/>
                    <a:pt x="274" y="146"/>
                    <a:pt x="199" y="439"/>
                  </a:cubicBezTo>
                  <a:cubicBezTo>
                    <a:pt x="1" y="896"/>
                    <a:pt x="183" y="1383"/>
                    <a:pt x="610" y="1566"/>
                  </a:cubicBezTo>
                  <a:cubicBezTo>
                    <a:pt x="741" y="1620"/>
                    <a:pt x="868" y="1646"/>
                    <a:pt x="986" y="1646"/>
                  </a:cubicBezTo>
                  <a:cubicBezTo>
                    <a:pt x="1267" y="1646"/>
                    <a:pt x="1498" y="1499"/>
                    <a:pt x="1616" y="1231"/>
                  </a:cubicBezTo>
                  <a:cubicBezTo>
                    <a:pt x="1844" y="728"/>
                    <a:pt x="1722" y="256"/>
                    <a:pt x="1311" y="73"/>
                  </a:cubicBezTo>
                  <a:cubicBezTo>
                    <a:pt x="1201" y="24"/>
                    <a:pt x="1070" y="0"/>
                    <a:pt x="9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9"/>
            <p:cNvSpPr/>
            <p:nvPr/>
          </p:nvSpPr>
          <p:spPr>
            <a:xfrm>
              <a:off x="9062700" y="2385395"/>
              <a:ext cx="81124" cy="42069"/>
            </a:xfrm>
            <a:custGeom>
              <a:rect b="b" l="l" r="r" t="t"/>
              <a:pathLst>
                <a:path extrusionOk="0" h="1312" w="2530">
                  <a:moveTo>
                    <a:pt x="2481" y="1"/>
                  </a:moveTo>
                  <a:cubicBezTo>
                    <a:pt x="1724" y="1"/>
                    <a:pt x="1054" y="346"/>
                    <a:pt x="412" y="778"/>
                  </a:cubicBezTo>
                  <a:cubicBezTo>
                    <a:pt x="214" y="900"/>
                    <a:pt x="77" y="1098"/>
                    <a:pt x="1" y="1312"/>
                  </a:cubicBezTo>
                  <a:lnTo>
                    <a:pt x="382" y="1312"/>
                  </a:lnTo>
                  <a:cubicBezTo>
                    <a:pt x="412" y="1266"/>
                    <a:pt x="443" y="1220"/>
                    <a:pt x="473" y="1174"/>
                  </a:cubicBezTo>
                  <a:cubicBezTo>
                    <a:pt x="778" y="763"/>
                    <a:pt x="1235" y="626"/>
                    <a:pt x="1677" y="474"/>
                  </a:cubicBezTo>
                  <a:cubicBezTo>
                    <a:pt x="1930" y="380"/>
                    <a:pt x="2183" y="334"/>
                    <a:pt x="2426" y="334"/>
                  </a:cubicBezTo>
                  <a:cubicBezTo>
                    <a:pt x="2461" y="334"/>
                    <a:pt x="2496" y="335"/>
                    <a:pt x="2530" y="336"/>
                  </a:cubicBezTo>
                  <a:lnTo>
                    <a:pt x="2530" y="1"/>
                  </a:lnTo>
                  <a:cubicBezTo>
                    <a:pt x="2514" y="1"/>
                    <a:pt x="2497" y="1"/>
                    <a:pt x="248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9"/>
            <p:cNvSpPr/>
            <p:nvPr/>
          </p:nvSpPr>
          <p:spPr>
            <a:xfrm>
              <a:off x="9043173" y="2302283"/>
              <a:ext cx="90904" cy="80034"/>
            </a:xfrm>
            <a:custGeom>
              <a:rect b="b" l="l" r="r" t="t"/>
              <a:pathLst>
                <a:path extrusionOk="0" h="2496" w="2835">
                  <a:moveTo>
                    <a:pt x="1412" y="372"/>
                  </a:moveTo>
                  <a:cubicBezTo>
                    <a:pt x="1543" y="372"/>
                    <a:pt x="1673" y="396"/>
                    <a:pt x="1783" y="445"/>
                  </a:cubicBezTo>
                  <a:cubicBezTo>
                    <a:pt x="2194" y="628"/>
                    <a:pt x="2316" y="1100"/>
                    <a:pt x="2103" y="1603"/>
                  </a:cubicBezTo>
                  <a:cubicBezTo>
                    <a:pt x="1974" y="1871"/>
                    <a:pt x="1740" y="2018"/>
                    <a:pt x="1458" y="2018"/>
                  </a:cubicBezTo>
                  <a:cubicBezTo>
                    <a:pt x="1340" y="2018"/>
                    <a:pt x="1213" y="1992"/>
                    <a:pt x="1082" y="1938"/>
                  </a:cubicBezTo>
                  <a:cubicBezTo>
                    <a:pt x="655" y="1755"/>
                    <a:pt x="473" y="1268"/>
                    <a:pt x="686" y="811"/>
                  </a:cubicBezTo>
                  <a:cubicBezTo>
                    <a:pt x="762" y="518"/>
                    <a:pt x="1091" y="372"/>
                    <a:pt x="1412" y="372"/>
                  </a:cubicBezTo>
                  <a:close/>
                  <a:moveTo>
                    <a:pt x="1333" y="1"/>
                  </a:moveTo>
                  <a:cubicBezTo>
                    <a:pt x="858" y="1"/>
                    <a:pt x="492" y="237"/>
                    <a:pt x="275" y="734"/>
                  </a:cubicBezTo>
                  <a:cubicBezTo>
                    <a:pt x="0" y="1359"/>
                    <a:pt x="259" y="2090"/>
                    <a:pt x="869" y="2365"/>
                  </a:cubicBezTo>
                  <a:cubicBezTo>
                    <a:pt x="1063" y="2453"/>
                    <a:pt x="1262" y="2495"/>
                    <a:pt x="1454" y="2495"/>
                  </a:cubicBezTo>
                  <a:cubicBezTo>
                    <a:pt x="1924" y="2495"/>
                    <a:pt x="2350" y="2240"/>
                    <a:pt x="2545" y="1786"/>
                  </a:cubicBezTo>
                  <a:cubicBezTo>
                    <a:pt x="2834" y="1131"/>
                    <a:pt x="2636" y="369"/>
                    <a:pt x="2072" y="156"/>
                  </a:cubicBezTo>
                  <a:cubicBezTo>
                    <a:pt x="1804" y="53"/>
                    <a:pt x="1556" y="1"/>
                    <a:pt x="133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9"/>
            <p:cNvSpPr/>
            <p:nvPr/>
          </p:nvSpPr>
          <p:spPr>
            <a:xfrm>
              <a:off x="9082741" y="3172944"/>
              <a:ext cx="61084" cy="90423"/>
            </a:xfrm>
            <a:custGeom>
              <a:rect b="b" l="l" r="r" t="t"/>
              <a:pathLst>
                <a:path extrusionOk="0" h="2820" w="1905">
                  <a:moveTo>
                    <a:pt x="1905" y="1"/>
                  </a:moveTo>
                  <a:cubicBezTo>
                    <a:pt x="1341" y="351"/>
                    <a:pt x="793" y="732"/>
                    <a:pt x="259" y="1128"/>
                  </a:cubicBezTo>
                  <a:cubicBezTo>
                    <a:pt x="0" y="1311"/>
                    <a:pt x="16" y="1433"/>
                    <a:pt x="199" y="1661"/>
                  </a:cubicBezTo>
                  <a:cubicBezTo>
                    <a:pt x="625" y="2179"/>
                    <a:pt x="1235" y="2575"/>
                    <a:pt x="1905" y="2819"/>
                  </a:cubicBezTo>
                  <a:lnTo>
                    <a:pt x="19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9"/>
            <p:cNvSpPr/>
            <p:nvPr/>
          </p:nvSpPr>
          <p:spPr>
            <a:xfrm>
              <a:off x="8860466" y="3108269"/>
              <a:ext cx="230611" cy="282589"/>
            </a:xfrm>
            <a:custGeom>
              <a:rect b="b" l="l" r="r" t="t"/>
              <a:pathLst>
                <a:path extrusionOk="0" h="8813" w="7192">
                  <a:moveTo>
                    <a:pt x="1446" y="1"/>
                  </a:moveTo>
                  <a:cubicBezTo>
                    <a:pt x="867" y="1"/>
                    <a:pt x="584" y="354"/>
                    <a:pt x="427" y="1164"/>
                  </a:cubicBezTo>
                  <a:cubicBezTo>
                    <a:pt x="0" y="3358"/>
                    <a:pt x="152" y="5507"/>
                    <a:pt x="1188" y="7533"/>
                  </a:cubicBezTo>
                  <a:cubicBezTo>
                    <a:pt x="1417" y="7975"/>
                    <a:pt x="1630" y="8417"/>
                    <a:pt x="1996" y="8813"/>
                  </a:cubicBezTo>
                  <a:cubicBezTo>
                    <a:pt x="2255" y="8203"/>
                    <a:pt x="2484" y="7624"/>
                    <a:pt x="2834" y="7106"/>
                  </a:cubicBezTo>
                  <a:cubicBezTo>
                    <a:pt x="2880" y="7045"/>
                    <a:pt x="2880" y="6984"/>
                    <a:pt x="2834" y="6924"/>
                  </a:cubicBezTo>
                  <a:cubicBezTo>
                    <a:pt x="2346" y="6101"/>
                    <a:pt x="2285" y="5187"/>
                    <a:pt x="2240" y="4288"/>
                  </a:cubicBezTo>
                  <a:cubicBezTo>
                    <a:pt x="2225" y="3953"/>
                    <a:pt x="2346" y="3663"/>
                    <a:pt x="2651" y="3495"/>
                  </a:cubicBezTo>
                  <a:cubicBezTo>
                    <a:pt x="2826" y="3408"/>
                    <a:pt x="3010" y="3375"/>
                    <a:pt x="3201" y="3375"/>
                  </a:cubicBezTo>
                  <a:cubicBezTo>
                    <a:pt x="3275" y="3375"/>
                    <a:pt x="3351" y="3380"/>
                    <a:pt x="3428" y="3389"/>
                  </a:cubicBezTo>
                  <a:cubicBezTo>
                    <a:pt x="4053" y="3465"/>
                    <a:pt x="4647" y="3663"/>
                    <a:pt x="5226" y="3937"/>
                  </a:cubicBezTo>
                  <a:cubicBezTo>
                    <a:pt x="5282" y="3969"/>
                    <a:pt x="5333" y="3993"/>
                    <a:pt x="5387" y="3993"/>
                  </a:cubicBezTo>
                  <a:cubicBezTo>
                    <a:pt x="5437" y="3993"/>
                    <a:pt x="5488" y="3973"/>
                    <a:pt x="5546" y="3922"/>
                  </a:cubicBezTo>
                  <a:cubicBezTo>
                    <a:pt x="6064" y="3450"/>
                    <a:pt x="6612" y="3038"/>
                    <a:pt x="7191" y="2597"/>
                  </a:cubicBezTo>
                  <a:cubicBezTo>
                    <a:pt x="6750" y="2337"/>
                    <a:pt x="6338" y="2078"/>
                    <a:pt x="5912" y="1850"/>
                  </a:cubicBezTo>
                  <a:cubicBezTo>
                    <a:pt x="4708" y="1195"/>
                    <a:pt x="3504" y="524"/>
                    <a:pt x="2179" y="128"/>
                  </a:cubicBezTo>
                  <a:cubicBezTo>
                    <a:pt x="1892" y="45"/>
                    <a:pt x="1651" y="1"/>
                    <a:pt x="1446"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9"/>
            <p:cNvSpPr/>
            <p:nvPr/>
          </p:nvSpPr>
          <p:spPr>
            <a:xfrm>
              <a:off x="8946913" y="3235759"/>
              <a:ext cx="69902" cy="83626"/>
            </a:xfrm>
            <a:custGeom>
              <a:rect b="b" l="l" r="r" t="t"/>
              <a:pathLst>
                <a:path extrusionOk="0" h="2608" w="2180">
                  <a:moveTo>
                    <a:pt x="373" y="1"/>
                  </a:moveTo>
                  <a:cubicBezTo>
                    <a:pt x="172" y="1"/>
                    <a:pt x="45" y="90"/>
                    <a:pt x="31" y="327"/>
                  </a:cubicBezTo>
                  <a:cubicBezTo>
                    <a:pt x="1" y="1058"/>
                    <a:pt x="92" y="1790"/>
                    <a:pt x="336" y="2490"/>
                  </a:cubicBezTo>
                  <a:cubicBezTo>
                    <a:pt x="361" y="2564"/>
                    <a:pt x="390" y="2607"/>
                    <a:pt x="426" y="2607"/>
                  </a:cubicBezTo>
                  <a:cubicBezTo>
                    <a:pt x="456" y="2607"/>
                    <a:pt x="492" y="2576"/>
                    <a:pt x="534" y="2506"/>
                  </a:cubicBezTo>
                  <a:cubicBezTo>
                    <a:pt x="1006" y="1820"/>
                    <a:pt x="1570" y="1195"/>
                    <a:pt x="2180" y="555"/>
                  </a:cubicBezTo>
                  <a:cubicBezTo>
                    <a:pt x="1601" y="312"/>
                    <a:pt x="1067" y="83"/>
                    <a:pt x="473" y="7"/>
                  </a:cubicBezTo>
                  <a:cubicBezTo>
                    <a:pt x="438" y="3"/>
                    <a:pt x="405" y="1"/>
                    <a:pt x="3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9"/>
            <p:cNvSpPr/>
            <p:nvPr/>
          </p:nvSpPr>
          <p:spPr>
            <a:xfrm>
              <a:off x="8918087" y="3223991"/>
              <a:ext cx="225738" cy="463916"/>
            </a:xfrm>
            <a:custGeom>
              <a:rect b="b" l="l" r="r" t="t"/>
              <a:pathLst>
                <a:path extrusionOk="0" h="14468" w="7040">
                  <a:moveTo>
                    <a:pt x="4856" y="0"/>
                  </a:moveTo>
                  <a:cubicBezTo>
                    <a:pt x="4798" y="0"/>
                    <a:pt x="4743" y="44"/>
                    <a:pt x="4663" y="100"/>
                  </a:cubicBezTo>
                  <a:cubicBezTo>
                    <a:pt x="4191" y="389"/>
                    <a:pt x="3871" y="831"/>
                    <a:pt x="3475" y="1181"/>
                  </a:cubicBezTo>
                  <a:cubicBezTo>
                    <a:pt x="2134" y="2400"/>
                    <a:pt x="1067" y="3833"/>
                    <a:pt x="504" y="5585"/>
                  </a:cubicBezTo>
                  <a:cubicBezTo>
                    <a:pt x="1" y="7123"/>
                    <a:pt x="47" y="8617"/>
                    <a:pt x="808" y="10064"/>
                  </a:cubicBezTo>
                  <a:cubicBezTo>
                    <a:pt x="1464" y="11298"/>
                    <a:pt x="2454" y="12228"/>
                    <a:pt x="3627" y="12959"/>
                  </a:cubicBezTo>
                  <a:cubicBezTo>
                    <a:pt x="4694" y="13644"/>
                    <a:pt x="5836" y="14117"/>
                    <a:pt x="7040" y="14467"/>
                  </a:cubicBezTo>
                  <a:lnTo>
                    <a:pt x="7040" y="1623"/>
                  </a:lnTo>
                  <a:cubicBezTo>
                    <a:pt x="6248" y="1334"/>
                    <a:pt x="5577" y="831"/>
                    <a:pt x="5044" y="130"/>
                  </a:cubicBezTo>
                  <a:cubicBezTo>
                    <a:pt x="4964" y="36"/>
                    <a:pt x="4909" y="0"/>
                    <a:pt x="4856"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9"/>
            <p:cNvSpPr/>
            <p:nvPr/>
          </p:nvSpPr>
          <p:spPr>
            <a:xfrm>
              <a:off x="8844819" y="3092813"/>
              <a:ext cx="299006" cy="617572"/>
            </a:xfrm>
            <a:custGeom>
              <a:rect b="b" l="l" r="r" t="t"/>
              <a:pathLst>
                <a:path extrusionOk="0" h="19260" w="9325">
                  <a:moveTo>
                    <a:pt x="3571" y="4459"/>
                  </a:moveTo>
                  <a:cubicBezTo>
                    <a:pt x="3599" y="4459"/>
                    <a:pt x="3627" y="4461"/>
                    <a:pt x="3657" y="4465"/>
                  </a:cubicBezTo>
                  <a:cubicBezTo>
                    <a:pt x="4251" y="4541"/>
                    <a:pt x="4785" y="4770"/>
                    <a:pt x="5364" y="5029"/>
                  </a:cubicBezTo>
                  <a:cubicBezTo>
                    <a:pt x="4754" y="5653"/>
                    <a:pt x="4190" y="6278"/>
                    <a:pt x="3718" y="6979"/>
                  </a:cubicBezTo>
                  <a:cubicBezTo>
                    <a:pt x="3677" y="7040"/>
                    <a:pt x="3643" y="7068"/>
                    <a:pt x="3613" y="7068"/>
                  </a:cubicBezTo>
                  <a:cubicBezTo>
                    <a:pt x="3575" y="7068"/>
                    <a:pt x="3545" y="7025"/>
                    <a:pt x="3520" y="6948"/>
                  </a:cubicBezTo>
                  <a:cubicBezTo>
                    <a:pt x="3276" y="6248"/>
                    <a:pt x="3185" y="5516"/>
                    <a:pt x="3215" y="4785"/>
                  </a:cubicBezTo>
                  <a:cubicBezTo>
                    <a:pt x="3229" y="4558"/>
                    <a:pt x="3371" y="4459"/>
                    <a:pt x="3571" y="4459"/>
                  </a:cubicBezTo>
                  <a:close/>
                  <a:moveTo>
                    <a:pt x="1925" y="480"/>
                  </a:moveTo>
                  <a:cubicBezTo>
                    <a:pt x="2132" y="480"/>
                    <a:pt x="2376" y="526"/>
                    <a:pt x="2667" y="610"/>
                  </a:cubicBezTo>
                  <a:cubicBezTo>
                    <a:pt x="3992" y="1006"/>
                    <a:pt x="5196" y="1677"/>
                    <a:pt x="6400" y="2332"/>
                  </a:cubicBezTo>
                  <a:cubicBezTo>
                    <a:pt x="6826" y="2560"/>
                    <a:pt x="7222" y="2819"/>
                    <a:pt x="7679" y="3079"/>
                  </a:cubicBezTo>
                  <a:cubicBezTo>
                    <a:pt x="7100" y="3520"/>
                    <a:pt x="6552" y="3932"/>
                    <a:pt x="6034" y="4404"/>
                  </a:cubicBezTo>
                  <a:cubicBezTo>
                    <a:pt x="5976" y="4455"/>
                    <a:pt x="5925" y="4475"/>
                    <a:pt x="5874" y="4475"/>
                  </a:cubicBezTo>
                  <a:cubicBezTo>
                    <a:pt x="5818" y="4475"/>
                    <a:pt x="5762" y="4451"/>
                    <a:pt x="5699" y="4419"/>
                  </a:cubicBezTo>
                  <a:cubicBezTo>
                    <a:pt x="5135" y="4145"/>
                    <a:pt x="4541" y="3947"/>
                    <a:pt x="3916" y="3871"/>
                  </a:cubicBezTo>
                  <a:cubicBezTo>
                    <a:pt x="3828" y="3861"/>
                    <a:pt x="3742" y="3854"/>
                    <a:pt x="3657" y="3854"/>
                  </a:cubicBezTo>
                  <a:cubicBezTo>
                    <a:pt x="3478" y="3854"/>
                    <a:pt x="3305" y="3884"/>
                    <a:pt x="3139" y="3977"/>
                  </a:cubicBezTo>
                  <a:cubicBezTo>
                    <a:pt x="2834" y="4145"/>
                    <a:pt x="2713" y="4435"/>
                    <a:pt x="2728" y="4770"/>
                  </a:cubicBezTo>
                  <a:cubicBezTo>
                    <a:pt x="2773" y="5669"/>
                    <a:pt x="2834" y="6583"/>
                    <a:pt x="3322" y="7406"/>
                  </a:cubicBezTo>
                  <a:cubicBezTo>
                    <a:pt x="3368" y="7466"/>
                    <a:pt x="3368" y="7527"/>
                    <a:pt x="3322" y="7588"/>
                  </a:cubicBezTo>
                  <a:cubicBezTo>
                    <a:pt x="2972" y="8106"/>
                    <a:pt x="2743" y="8685"/>
                    <a:pt x="2484" y="9295"/>
                  </a:cubicBezTo>
                  <a:cubicBezTo>
                    <a:pt x="2118" y="8899"/>
                    <a:pt x="1905" y="8457"/>
                    <a:pt x="1676" y="8015"/>
                  </a:cubicBezTo>
                  <a:cubicBezTo>
                    <a:pt x="640" y="5989"/>
                    <a:pt x="488" y="3840"/>
                    <a:pt x="915" y="1646"/>
                  </a:cubicBezTo>
                  <a:cubicBezTo>
                    <a:pt x="1072" y="829"/>
                    <a:pt x="1352" y="480"/>
                    <a:pt x="1925" y="480"/>
                  </a:cubicBezTo>
                  <a:close/>
                  <a:moveTo>
                    <a:pt x="2042" y="1"/>
                  </a:moveTo>
                  <a:cubicBezTo>
                    <a:pt x="1265" y="1"/>
                    <a:pt x="823" y="306"/>
                    <a:pt x="549" y="1022"/>
                  </a:cubicBezTo>
                  <a:cubicBezTo>
                    <a:pt x="412" y="1372"/>
                    <a:pt x="336" y="1738"/>
                    <a:pt x="275" y="2119"/>
                  </a:cubicBezTo>
                  <a:cubicBezTo>
                    <a:pt x="1" y="4221"/>
                    <a:pt x="260" y="6248"/>
                    <a:pt x="1204" y="8167"/>
                  </a:cubicBezTo>
                  <a:cubicBezTo>
                    <a:pt x="1463" y="8685"/>
                    <a:pt x="1722" y="9219"/>
                    <a:pt x="2149" y="9599"/>
                  </a:cubicBezTo>
                  <a:cubicBezTo>
                    <a:pt x="2301" y="9737"/>
                    <a:pt x="2316" y="9843"/>
                    <a:pt x="2271" y="10026"/>
                  </a:cubicBezTo>
                  <a:cubicBezTo>
                    <a:pt x="1707" y="12281"/>
                    <a:pt x="2225" y="14292"/>
                    <a:pt x="3779" y="16029"/>
                  </a:cubicBezTo>
                  <a:cubicBezTo>
                    <a:pt x="4922" y="17294"/>
                    <a:pt x="6354" y="18116"/>
                    <a:pt x="7908" y="18756"/>
                  </a:cubicBezTo>
                  <a:cubicBezTo>
                    <a:pt x="8380" y="18939"/>
                    <a:pt x="8853" y="19107"/>
                    <a:pt x="9325" y="19259"/>
                  </a:cubicBezTo>
                  <a:lnTo>
                    <a:pt x="9325" y="18558"/>
                  </a:lnTo>
                  <a:cubicBezTo>
                    <a:pt x="8137" y="18208"/>
                    <a:pt x="6979" y="17735"/>
                    <a:pt x="5912" y="17050"/>
                  </a:cubicBezTo>
                  <a:cubicBezTo>
                    <a:pt x="4739" y="16303"/>
                    <a:pt x="3749" y="15389"/>
                    <a:pt x="3093" y="14155"/>
                  </a:cubicBezTo>
                  <a:cubicBezTo>
                    <a:pt x="2347" y="12708"/>
                    <a:pt x="2286" y="11199"/>
                    <a:pt x="2789" y="9676"/>
                  </a:cubicBezTo>
                  <a:cubicBezTo>
                    <a:pt x="3352" y="7924"/>
                    <a:pt x="4419" y="6491"/>
                    <a:pt x="5760" y="5272"/>
                  </a:cubicBezTo>
                  <a:cubicBezTo>
                    <a:pt x="6156" y="4922"/>
                    <a:pt x="6491" y="4480"/>
                    <a:pt x="6948" y="4175"/>
                  </a:cubicBezTo>
                  <a:cubicBezTo>
                    <a:pt x="7034" y="4129"/>
                    <a:pt x="7088" y="4090"/>
                    <a:pt x="7143" y="4090"/>
                  </a:cubicBezTo>
                  <a:cubicBezTo>
                    <a:pt x="7195" y="4090"/>
                    <a:pt x="7247" y="4125"/>
                    <a:pt x="7329" y="4221"/>
                  </a:cubicBezTo>
                  <a:cubicBezTo>
                    <a:pt x="7862" y="4922"/>
                    <a:pt x="8533" y="5425"/>
                    <a:pt x="9325" y="5714"/>
                  </a:cubicBezTo>
                  <a:lnTo>
                    <a:pt x="9325" y="5318"/>
                  </a:lnTo>
                  <a:cubicBezTo>
                    <a:pt x="8655" y="5074"/>
                    <a:pt x="8045" y="4678"/>
                    <a:pt x="7619" y="4160"/>
                  </a:cubicBezTo>
                  <a:cubicBezTo>
                    <a:pt x="7436" y="3932"/>
                    <a:pt x="7420" y="3810"/>
                    <a:pt x="7679" y="3612"/>
                  </a:cubicBezTo>
                  <a:cubicBezTo>
                    <a:pt x="8213" y="3216"/>
                    <a:pt x="8761" y="2850"/>
                    <a:pt x="9325" y="2500"/>
                  </a:cubicBezTo>
                  <a:lnTo>
                    <a:pt x="9325" y="2027"/>
                  </a:lnTo>
                  <a:cubicBezTo>
                    <a:pt x="9005" y="2210"/>
                    <a:pt x="8685" y="2408"/>
                    <a:pt x="8380" y="2621"/>
                  </a:cubicBezTo>
                  <a:cubicBezTo>
                    <a:pt x="8322" y="2655"/>
                    <a:pt x="8272" y="2679"/>
                    <a:pt x="8220" y="2679"/>
                  </a:cubicBezTo>
                  <a:cubicBezTo>
                    <a:pt x="8176" y="2679"/>
                    <a:pt x="8131" y="2663"/>
                    <a:pt x="8076" y="2621"/>
                  </a:cubicBezTo>
                  <a:cubicBezTo>
                    <a:pt x="6872" y="1844"/>
                    <a:pt x="5623" y="1174"/>
                    <a:pt x="4297" y="641"/>
                  </a:cubicBezTo>
                  <a:cubicBezTo>
                    <a:pt x="3566" y="336"/>
                    <a:pt x="2850" y="16"/>
                    <a:pt x="204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9"/>
            <p:cNvSpPr/>
            <p:nvPr/>
          </p:nvSpPr>
          <p:spPr>
            <a:xfrm>
              <a:off x="8702642" y="2901770"/>
              <a:ext cx="180205" cy="124605"/>
            </a:xfrm>
            <a:custGeom>
              <a:rect b="b" l="l" r="r" t="t"/>
              <a:pathLst>
                <a:path extrusionOk="0" h="3886" w="5620">
                  <a:moveTo>
                    <a:pt x="3610" y="0"/>
                  </a:moveTo>
                  <a:cubicBezTo>
                    <a:pt x="3475" y="0"/>
                    <a:pt x="3337" y="56"/>
                    <a:pt x="3231" y="154"/>
                  </a:cubicBezTo>
                  <a:cubicBezTo>
                    <a:pt x="2789" y="535"/>
                    <a:pt x="2439" y="992"/>
                    <a:pt x="2134" y="1479"/>
                  </a:cubicBezTo>
                  <a:cubicBezTo>
                    <a:pt x="2012" y="1662"/>
                    <a:pt x="1860" y="1769"/>
                    <a:pt x="1662" y="1845"/>
                  </a:cubicBezTo>
                  <a:cubicBezTo>
                    <a:pt x="1311" y="1952"/>
                    <a:pt x="946" y="2058"/>
                    <a:pt x="595" y="2165"/>
                  </a:cubicBezTo>
                  <a:cubicBezTo>
                    <a:pt x="184" y="2287"/>
                    <a:pt x="1" y="2561"/>
                    <a:pt x="16" y="2988"/>
                  </a:cubicBezTo>
                  <a:cubicBezTo>
                    <a:pt x="31" y="3186"/>
                    <a:pt x="108" y="3369"/>
                    <a:pt x="184" y="3552"/>
                  </a:cubicBezTo>
                  <a:cubicBezTo>
                    <a:pt x="297" y="3777"/>
                    <a:pt x="403" y="3886"/>
                    <a:pt x="567" y="3886"/>
                  </a:cubicBezTo>
                  <a:cubicBezTo>
                    <a:pt x="647" y="3886"/>
                    <a:pt x="740" y="3860"/>
                    <a:pt x="854" y="3811"/>
                  </a:cubicBezTo>
                  <a:cubicBezTo>
                    <a:pt x="1144" y="3704"/>
                    <a:pt x="1433" y="3582"/>
                    <a:pt x="1692" y="3414"/>
                  </a:cubicBezTo>
                  <a:cubicBezTo>
                    <a:pt x="1951" y="3236"/>
                    <a:pt x="2220" y="3162"/>
                    <a:pt x="2497" y="3162"/>
                  </a:cubicBezTo>
                  <a:cubicBezTo>
                    <a:pt x="2692" y="3162"/>
                    <a:pt x="2892" y="3199"/>
                    <a:pt x="3094" y="3262"/>
                  </a:cubicBezTo>
                  <a:cubicBezTo>
                    <a:pt x="3718" y="3430"/>
                    <a:pt x="4343" y="3582"/>
                    <a:pt x="4983" y="3628"/>
                  </a:cubicBezTo>
                  <a:cubicBezTo>
                    <a:pt x="5018" y="3630"/>
                    <a:pt x="5051" y="3631"/>
                    <a:pt x="5083" y="3631"/>
                  </a:cubicBezTo>
                  <a:cubicBezTo>
                    <a:pt x="5467" y="3631"/>
                    <a:pt x="5619" y="3458"/>
                    <a:pt x="5577" y="3064"/>
                  </a:cubicBezTo>
                  <a:cubicBezTo>
                    <a:pt x="5577" y="3034"/>
                    <a:pt x="5577" y="3003"/>
                    <a:pt x="5577" y="2973"/>
                  </a:cubicBezTo>
                  <a:cubicBezTo>
                    <a:pt x="5562" y="2957"/>
                    <a:pt x="5562" y="2927"/>
                    <a:pt x="5562" y="2896"/>
                  </a:cubicBezTo>
                  <a:cubicBezTo>
                    <a:pt x="5524" y="2357"/>
                    <a:pt x="5342" y="2117"/>
                    <a:pt x="4914" y="2117"/>
                  </a:cubicBezTo>
                  <a:cubicBezTo>
                    <a:pt x="4821" y="2117"/>
                    <a:pt x="4718" y="2128"/>
                    <a:pt x="4602" y="2150"/>
                  </a:cubicBezTo>
                  <a:cubicBezTo>
                    <a:pt x="4374" y="2180"/>
                    <a:pt x="4160" y="2226"/>
                    <a:pt x="3932" y="2226"/>
                  </a:cubicBezTo>
                  <a:cubicBezTo>
                    <a:pt x="3910" y="2227"/>
                    <a:pt x="3889" y="2228"/>
                    <a:pt x="3870" y="2228"/>
                  </a:cubicBezTo>
                  <a:cubicBezTo>
                    <a:pt x="3654" y="2228"/>
                    <a:pt x="3637" y="2145"/>
                    <a:pt x="3749" y="1921"/>
                  </a:cubicBezTo>
                  <a:cubicBezTo>
                    <a:pt x="3856" y="1693"/>
                    <a:pt x="3977" y="1479"/>
                    <a:pt x="4130" y="1281"/>
                  </a:cubicBezTo>
                  <a:cubicBezTo>
                    <a:pt x="4526" y="794"/>
                    <a:pt x="4267" y="413"/>
                    <a:pt x="3886" y="93"/>
                  </a:cubicBezTo>
                  <a:cubicBezTo>
                    <a:pt x="3803" y="29"/>
                    <a:pt x="3707" y="0"/>
                    <a:pt x="361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9"/>
            <p:cNvSpPr/>
            <p:nvPr/>
          </p:nvSpPr>
          <p:spPr>
            <a:xfrm>
              <a:off x="8585413" y="2427432"/>
              <a:ext cx="173440" cy="115306"/>
            </a:xfrm>
            <a:custGeom>
              <a:rect b="b" l="l" r="r" t="t"/>
              <a:pathLst>
                <a:path extrusionOk="0" h="3596" w="5409">
                  <a:moveTo>
                    <a:pt x="2906" y="829"/>
                  </a:moveTo>
                  <a:cubicBezTo>
                    <a:pt x="3164" y="829"/>
                    <a:pt x="3415" y="931"/>
                    <a:pt x="3642" y="1067"/>
                  </a:cubicBezTo>
                  <a:cubicBezTo>
                    <a:pt x="3855" y="1189"/>
                    <a:pt x="3809" y="1737"/>
                    <a:pt x="3611" y="1936"/>
                  </a:cubicBezTo>
                  <a:cubicBezTo>
                    <a:pt x="3420" y="2126"/>
                    <a:pt x="3113" y="2222"/>
                    <a:pt x="2809" y="2222"/>
                  </a:cubicBezTo>
                  <a:cubicBezTo>
                    <a:pt x="2531" y="2222"/>
                    <a:pt x="2255" y="2142"/>
                    <a:pt x="2072" y="1981"/>
                  </a:cubicBezTo>
                  <a:cubicBezTo>
                    <a:pt x="1829" y="1768"/>
                    <a:pt x="1813" y="1478"/>
                    <a:pt x="2027" y="1235"/>
                  </a:cubicBezTo>
                  <a:cubicBezTo>
                    <a:pt x="2194" y="1067"/>
                    <a:pt x="2377" y="930"/>
                    <a:pt x="2636" y="869"/>
                  </a:cubicBezTo>
                  <a:cubicBezTo>
                    <a:pt x="2726" y="842"/>
                    <a:pt x="2817" y="829"/>
                    <a:pt x="2906" y="829"/>
                  </a:cubicBezTo>
                  <a:close/>
                  <a:moveTo>
                    <a:pt x="1509" y="1"/>
                  </a:moveTo>
                  <a:cubicBezTo>
                    <a:pt x="1341" y="92"/>
                    <a:pt x="1173" y="214"/>
                    <a:pt x="1021" y="351"/>
                  </a:cubicBezTo>
                  <a:cubicBezTo>
                    <a:pt x="0" y="1250"/>
                    <a:pt x="122" y="2545"/>
                    <a:pt x="1311" y="3231"/>
                  </a:cubicBezTo>
                  <a:cubicBezTo>
                    <a:pt x="1759" y="3479"/>
                    <a:pt x="2226" y="3595"/>
                    <a:pt x="2707" y="3595"/>
                  </a:cubicBezTo>
                  <a:cubicBezTo>
                    <a:pt x="2993" y="3595"/>
                    <a:pt x="3285" y="3554"/>
                    <a:pt x="3581" y="3474"/>
                  </a:cubicBezTo>
                  <a:cubicBezTo>
                    <a:pt x="3824" y="3413"/>
                    <a:pt x="4068" y="3352"/>
                    <a:pt x="4297" y="3215"/>
                  </a:cubicBezTo>
                  <a:cubicBezTo>
                    <a:pt x="4830" y="2911"/>
                    <a:pt x="5302" y="2530"/>
                    <a:pt x="5348" y="1859"/>
                  </a:cubicBezTo>
                  <a:cubicBezTo>
                    <a:pt x="5409" y="1174"/>
                    <a:pt x="5104" y="442"/>
                    <a:pt x="455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9"/>
            <p:cNvSpPr/>
            <p:nvPr/>
          </p:nvSpPr>
          <p:spPr>
            <a:xfrm>
              <a:off x="8610808" y="2549536"/>
              <a:ext cx="146473" cy="129158"/>
            </a:xfrm>
            <a:custGeom>
              <a:rect b="b" l="l" r="r" t="t"/>
              <a:pathLst>
                <a:path extrusionOk="0" h="4028" w="4568">
                  <a:moveTo>
                    <a:pt x="3618" y="1"/>
                  </a:moveTo>
                  <a:cubicBezTo>
                    <a:pt x="3478" y="1"/>
                    <a:pt x="3331" y="66"/>
                    <a:pt x="3185" y="123"/>
                  </a:cubicBezTo>
                  <a:cubicBezTo>
                    <a:pt x="3109" y="139"/>
                    <a:pt x="3032" y="184"/>
                    <a:pt x="2972" y="215"/>
                  </a:cubicBezTo>
                  <a:cubicBezTo>
                    <a:pt x="2393" y="443"/>
                    <a:pt x="1875" y="794"/>
                    <a:pt x="1341" y="1114"/>
                  </a:cubicBezTo>
                  <a:cubicBezTo>
                    <a:pt x="930" y="1358"/>
                    <a:pt x="534" y="1617"/>
                    <a:pt x="290" y="2043"/>
                  </a:cubicBezTo>
                  <a:cubicBezTo>
                    <a:pt x="1" y="2607"/>
                    <a:pt x="214" y="3247"/>
                    <a:pt x="808" y="3445"/>
                  </a:cubicBezTo>
                  <a:cubicBezTo>
                    <a:pt x="1158" y="3582"/>
                    <a:pt x="1524" y="3689"/>
                    <a:pt x="1890" y="3765"/>
                  </a:cubicBezTo>
                  <a:cubicBezTo>
                    <a:pt x="2467" y="3863"/>
                    <a:pt x="3045" y="4027"/>
                    <a:pt x="3647" y="4027"/>
                  </a:cubicBezTo>
                  <a:cubicBezTo>
                    <a:pt x="3696" y="4027"/>
                    <a:pt x="3745" y="4026"/>
                    <a:pt x="3794" y="4024"/>
                  </a:cubicBezTo>
                  <a:cubicBezTo>
                    <a:pt x="4145" y="4009"/>
                    <a:pt x="4419" y="3826"/>
                    <a:pt x="4465" y="3612"/>
                  </a:cubicBezTo>
                  <a:cubicBezTo>
                    <a:pt x="4567" y="2969"/>
                    <a:pt x="4122" y="2452"/>
                    <a:pt x="3480" y="2452"/>
                  </a:cubicBezTo>
                  <a:cubicBezTo>
                    <a:pt x="3453" y="2452"/>
                    <a:pt x="3426" y="2453"/>
                    <a:pt x="3398" y="2455"/>
                  </a:cubicBezTo>
                  <a:cubicBezTo>
                    <a:pt x="3186" y="2466"/>
                    <a:pt x="2964" y="2515"/>
                    <a:pt x="2748" y="2515"/>
                  </a:cubicBezTo>
                  <a:cubicBezTo>
                    <a:pt x="2685" y="2515"/>
                    <a:pt x="2622" y="2511"/>
                    <a:pt x="2560" y="2500"/>
                  </a:cubicBezTo>
                  <a:cubicBezTo>
                    <a:pt x="2454" y="2485"/>
                    <a:pt x="2286" y="2515"/>
                    <a:pt x="2271" y="2378"/>
                  </a:cubicBezTo>
                  <a:cubicBezTo>
                    <a:pt x="2240" y="2272"/>
                    <a:pt x="2377" y="2195"/>
                    <a:pt x="2484" y="2150"/>
                  </a:cubicBezTo>
                  <a:cubicBezTo>
                    <a:pt x="2834" y="1967"/>
                    <a:pt x="3215" y="1845"/>
                    <a:pt x="3581" y="1784"/>
                  </a:cubicBezTo>
                  <a:cubicBezTo>
                    <a:pt x="3947" y="1708"/>
                    <a:pt x="4145" y="1525"/>
                    <a:pt x="4236" y="1205"/>
                  </a:cubicBezTo>
                  <a:cubicBezTo>
                    <a:pt x="4343" y="824"/>
                    <a:pt x="4175" y="504"/>
                    <a:pt x="3962" y="200"/>
                  </a:cubicBezTo>
                  <a:cubicBezTo>
                    <a:pt x="3855" y="51"/>
                    <a:pt x="3739" y="1"/>
                    <a:pt x="361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9"/>
            <p:cNvSpPr/>
            <p:nvPr/>
          </p:nvSpPr>
          <p:spPr>
            <a:xfrm>
              <a:off x="8642552" y="2695560"/>
              <a:ext cx="166642" cy="112773"/>
            </a:xfrm>
            <a:custGeom>
              <a:rect b="b" l="l" r="r" t="t"/>
              <a:pathLst>
                <a:path extrusionOk="0" h="3517" w="5197">
                  <a:moveTo>
                    <a:pt x="3373" y="1392"/>
                  </a:moveTo>
                  <a:cubicBezTo>
                    <a:pt x="3426" y="1392"/>
                    <a:pt x="3494" y="1412"/>
                    <a:pt x="3581" y="1450"/>
                  </a:cubicBezTo>
                  <a:cubicBezTo>
                    <a:pt x="3810" y="1557"/>
                    <a:pt x="3932" y="1755"/>
                    <a:pt x="3932" y="1984"/>
                  </a:cubicBezTo>
                  <a:cubicBezTo>
                    <a:pt x="3932" y="2182"/>
                    <a:pt x="3856" y="2365"/>
                    <a:pt x="3703" y="2441"/>
                  </a:cubicBezTo>
                  <a:cubicBezTo>
                    <a:pt x="3650" y="2456"/>
                    <a:pt x="3601" y="2463"/>
                    <a:pt x="3556" y="2463"/>
                  </a:cubicBezTo>
                  <a:cubicBezTo>
                    <a:pt x="3374" y="2463"/>
                    <a:pt x="3268" y="2339"/>
                    <a:pt x="3231" y="2106"/>
                  </a:cubicBezTo>
                  <a:cubicBezTo>
                    <a:pt x="3216" y="1968"/>
                    <a:pt x="3200" y="1831"/>
                    <a:pt x="3216" y="1694"/>
                  </a:cubicBezTo>
                  <a:cubicBezTo>
                    <a:pt x="3216" y="1486"/>
                    <a:pt x="3258" y="1392"/>
                    <a:pt x="3373" y="1392"/>
                  </a:cubicBezTo>
                  <a:close/>
                  <a:moveTo>
                    <a:pt x="2637" y="0"/>
                  </a:moveTo>
                  <a:cubicBezTo>
                    <a:pt x="2414" y="0"/>
                    <a:pt x="2185" y="35"/>
                    <a:pt x="1951" y="110"/>
                  </a:cubicBezTo>
                  <a:cubicBezTo>
                    <a:pt x="1326" y="262"/>
                    <a:pt x="808" y="506"/>
                    <a:pt x="504" y="1100"/>
                  </a:cubicBezTo>
                  <a:cubicBezTo>
                    <a:pt x="1" y="2045"/>
                    <a:pt x="504" y="3035"/>
                    <a:pt x="1189" y="3416"/>
                  </a:cubicBezTo>
                  <a:cubicBezTo>
                    <a:pt x="1306" y="3484"/>
                    <a:pt x="1423" y="3517"/>
                    <a:pt x="1535" y="3517"/>
                  </a:cubicBezTo>
                  <a:cubicBezTo>
                    <a:pt x="1698" y="3517"/>
                    <a:pt x="1848" y="3445"/>
                    <a:pt x="1966" y="3309"/>
                  </a:cubicBezTo>
                  <a:cubicBezTo>
                    <a:pt x="2164" y="3096"/>
                    <a:pt x="2164" y="2806"/>
                    <a:pt x="2012" y="2532"/>
                  </a:cubicBezTo>
                  <a:cubicBezTo>
                    <a:pt x="1936" y="2410"/>
                    <a:pt x="1860" y="2304"/>
                    <a:pt x="1799" y="2182"/>
                  </a:cubicBezTo>
                  <a:cubicBezTo>
                    <a:pt x="1707" y="1999"/>
                    <a:pt x="1738" y="1816"/>
                    <a:pt x="1860" y="1664"/>
                  </a:cubicBezTo>
                  <a:cubicBezTo>
                    <a:pt x="1946" y="1540"/>
                    <a:pt x="2083" y="1507"/>
                    <a:pt x="2213" y="1507"/>
                  </a:cubicBezTo>
                  <a:cubicBezTo>
                    <a:pt x="2243" y="1507"/>
                    <a:pt x="2273" y="1509"/>
                    <a:pt x="2301" y="1511"/>
                  </a:cubicBezTo>
                  <a:cubicBezTo>
                    <a:pt x="2469" y="1527"/>
                    <a:pt x="2393" y="1694"/>
                    <a:pt x="2408" y="1801"/>
                  </a:cubicBezTo>
                  <a:cubicBezTo>
                    <a:pt x="2439" y="2029"/>
                    <a:pt x="2469" y="2273"/>
                    <a:pt x="2515" y="2517"/>
                  </a:cubicBezTo>
                  <a:cubicBezTo>
                    <a:pt x="2637" y="3139"/>
                    <a:pt x="2970" y="3377"/>
                    <a:pt x="3361" y="3377"/>
                  </a:cubicBezTo>
                  <a:cubicBezTo>
                    <a:pt x="3602" y="3377"/>
                    <a:pt x="3865" y="3287"/>
                    <a:pt x="4115" y="3142"/>
                  </a:cubicBezTo>
                  <a:cubicBezTo>
                    <a:pt x="4892" y="2700"/>
                    <a:pt x="5196" y="1191"/>
                    <a:pt x="4069" y="460"/>
                  </a:cubicBezTo>
                  <a:cubicBezTo>
                    <a:pt x="3615" y="175"/>
                    <a:pt x="3140" y="0"/>
                    <a:pt x="26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9"/>
            <p:cNvSpPr/>
            <p:nvPr/>
          </p:nvSpPr>
          <p:spPr>
            <a:xfrm>
              <a:off x="8673335" y="2812405"/>
              <a:ext cx="156381" cy="136020"/>
            </a:xfrm>
            <a:custGeom>
              <a:rect b="b" l="l" r="r" t="t"/>
              <a:pathLst>
                <a:path extrusionOk="0" h="4242" w="4877">
                  <a:moveTo>
                    <a:pt x="3987" y="1"/>
                  </a:moveTo>
                  <a:cubicBezTo>
                    <a:pt x="3912" y="1"/>
                    <a:pt x="3828" y="11"/>
                    <a:pt x="3734" y="31"/>
                  </a:cubicBezTo>
                  <a:cubicBezTo>
                    <a:pt x="3566" y="61"/>
                    <a:pt x="3414" y="107"/>
                    <a:pt x="3246" y="153"/>
                  </a:cubicBezTo>
                  <a:cubicBezTo>
                    <a:pt x="2484" y="351"/>
                    <a:pt x="1768" y="656"/>
                    <a:pt x="1022" y="915"/>
                  </a:cubicBezTo>
                  <a:cubicBezTo>
                    <a:pt x="366" y="1143"/>
                    <a:pt x="1" y="1798"/>
                    <a:pt x="245" y="2453"/>
                  </a:cubicBezTo>
                  <a:cubicBezTo>
                    <a:pt x="351" y="2758"/>
                    <a:pt x="458" y="3048"/>
                    <a:pt x="595" y="3337"/>
                  </a:cubicBezTo>
                  <a:cubicBezTo>
                    <a:pt x="732" y="3627"/>
                    <a:pt x="884" y="3916"/>
                    <a:pt x="1159" y="4099"/>
                  </a:cubicBezTo>
                  <a:cubicBezTo>
                    <a:pt x="1291" y="4192"/>
                    <a:pt x="1486" y="4242"/>
                    <a:pt x="1672" y="4242"/>
                  </a:cubicBezTo>
                  <a:cubicBezTo>
                    <a:pt x="1851" y="4242"/>
                    <a:pt x="2021" y="4196"/>
                    <a:pt x="2119" y="4099"/>
                  </a:cubicBezTo>
                  <a:cubicBezTo>
                    <a:pt x="2469" y="3764"/>
                    <a:pt x="2484" y="3672"/>
                    <a:pt x="2195" y="3200"/>
                  </a:cubicBezTo>
                  <a:cubicBezTo>
                    <a:pt x="2149" y="3124"/>
                    <a:pt x="2119" y="3048"/>
                    <a:pt x="2058" y="2971"/>
                  </a:cubicBezTo>
                  <a:cubicBezTo>
                    <a:pt x="1966" y="2834"/>
                    <a:pt x="1738" y="2575"/>
                    <a:pt x="1860" y="2408"/>
                  </a:cubicBezTo>
                  <a:cubicBezTo>
                    <a:pt x="1920" y="2316"/>
                    <a:pt x="2073" y="2301"/>
                    <a:pt x="2164" y="2271"/>
                  </a:cubicBezTo>
                  <a:cubicBezTo>
                    <a:pt x="2362" y="2179"/>
                    <a:pt x="2530" y="2118"/>
                    <a:pt x="2743" y="2088"/>
                  </a:cubicBezTo>
                  <a:cubicBezTo>
                    <a:pt x="3048" y="2042"/>
                    <a:pt x="3337" y="2012"/>
                    <a:pt x="3642" y="1966"/>
                  </a:cubicBezTo>
                  <a:cubicBezTo>
                    <a:pt x="3871" y="1920"/>
                    <a:pt x="4099" y="1890"/>
                    <a:pt x="4313" y="1798"/>
                  </a:cubicBezTo>
                  <a:cubicBezTo>
                    <a:pt x="4876" y="1539"/>
                    <a:pt x="4876" y="976"/>
                    <a:pt x="4602" y="488"/>
                  </a:cubicBezTo>
                  <a:cubicBezTo>
                    <a:pt x="4423" y="141"/>
                    <a:pt x="4262" y="1"/>
                    <a:pt x="398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9"/>
            <p:cNvSpPr/>
            <p:nvPr/>
          </p:nvSpPr>
          <p:spPr>
            <a:xfrm>
              <a:off x="8575152" y="3615120"/>
              <a:ext cx="192999" cy="166225"/>
            </a:xfrm>
            <a:custGeom>
              <a:rect b="b" l="l" r="r" t="t"/>
              <a:pathLst>
                <a:path extrusionOk="0" h="5184" w="6019">
                  <a:moveTo>
                    <a:pt x="2424" y="1"/>
                  </a:moveTo>
                  <a:cubicBezTo>
                    <a:pt x="2193" y="1"/>
                    <a:pt x="2066" y="103"/>
                    <a:pt x="1905" y="380"/>
                  </a:cubicBezTo>
                  <a:cubicBezTo>
                    <a:pt x="1676" y="776"/>
                    <a:pt x="1417" y="1172"/>
                    <a:pt x="1173" y="1584"/>
                  </a:cubicBezTo>
                  <a:cubicBezTo>
                    <a:pt x="838" y="2178"/>
                    <a:pt x="412" y="2711"/>
                    <a:pt x="137" y="3320"/>
                  </a:cubicBezTo>
                  <a:cubicBezTo>
                    <a:pt x="0" y="3625"/>
                    <a:pt x="46" y="3899"/>
                    <a:pt x="259" y="4052"/>
                  </a:cubicBezTo>
                  <a:cubicBezTo>
                    <a:pt x="503" y="4229"/>
                    <a:pt x="720" y="4317"/>
                    <a:pt x="908" y="4317"/>
                  </a:cubicBezTo>
                  <a:cubicBezTo>
                    <a:pt x="1061" y="4317"/>
                    <a:pt x="1195" y="4259"/>
                    <a:pt x="1311" y="4143"/>
                  </a:cubicBezTo>
                  <a:cubicBezTo>
                    <a:pt x="1554" y="3915"/>
                    <a:pt x="1676" y="3595"/>
                    <a:pt x="1798" y="3290"/>
                  </a:cubicBezTo>
                  <a:cubicBezTo>
                    <a:pt x="1905" y="3001"/>
                    <a:pt x="2011" y="2711"/>
                    <a:pt x="2240" y="2391"/>
                  </a:cubicBezTo>
                  <a:cubicBezTo>
                    <a:pt x="2255" y="2604"/>
                    <a:pt x="2270" y="2726"/>
                    <a:pt x="2255" y="2848"/>
                  </a:cubicBezTo>
                  <a:cubicBezTo>
                    <a:pt x="2225" y="3275"/>
                    <a:pt x="2255" y="3701"/>
                    <a:pt x="2286" y="4128"/>
                  </a:cubicBezTo>
                  <a:cubicBezTo>
                    <a:pt x="2316" y="4616"/>
                    <a:pt x="2514" y="4981"/>
                    <a:pt x="3002" y="5134"/>
                  </a:cubicBezTo>
                  <a:cubicBezTo>
                    <a:pt x="3104" y="5168"/>
                    <a:pt x="3200" y="5183"/>
                    <a:pt x="3291" y="5183"/>
                  </a:cubicBezTo>
                  <a:cubicBezTo>
                    <a:pt x="3607" y="5183"/>
                    <a:pt x="3859" y="4994"/>
                    <a:pt x="4084" y="4722"/>
                  </a:cubicBezTo>
                  <a:cubicBezTo>
                    <a:pt x="4571" y="4113"/>
                    <a:pt x="4952" y="3427"/>
                    <a:pt x="5409" y="2802"/>
                  </a:cubicBezTo>
                  <a:cubicBezTo>
                    <a:pt x="5577" y="2543"/>
                    <a:pt x="5759" y="2300"/>
                    <a:pt x="5866" y="2025"/>
                  </a:cubicBezTo>
                  <a:cubicBezTo>
                    <a:pt x="5958" y="1782"/>
                    <a:pt x="6019" y="1538"/>
                    <a:pt x="5775" y="1340"/>
                  </a:cubicBezTo>
                  <a:cubicBezTo>
                    <a:pt x="5577" y="1172"/>
                    <a:pt x="5333" y="1050"/>
                    <a:pt x="5059" y="1035"/>
                  </a:cubicBezTo>
                  <a:cubicBezTo>
                    <a:pt x="5027" y="1032"/>
                    <a:pt x="4996" y="1030"/>
                    <a:pt x="4966" y="1030"/>
                  </a:cubicBezTo>
                  <a:cubicBezTo>
                    <a:pt x="4724" y="1030"/>
                    <a:pt x="4546" y="1140"/>
                    <a:pt x="4464" y="1370"/>
                  </a:cubicBezTo>
                  <a:cubicBezTo>
                    <a:pt x="4282" y="1827"/>
                    <a:pt x="3977" y="2223"/>
                    <a:pt x="3779" y="2681"/>
                  </a:cubicBezTo>
                  <a:cubicBezTo>
                    <a:pt x="3748" y="2772"/>
                    <a:pt x="3718" y="2894"/>
                    <a:pt x="3550" y="2955"/>
                  </a:cubicBezTo>
                  <a:cubicBezTo>
                    <a:pt x="3550" y="2787"/>
                    <a:pt x="3535" y="2635"/>
                    <a:pt x="3535" y="2482"/>
                  </a:cubicBezTo>
                  <a:cubicBezTo>
                    <a:pt x="3550" y="1934"/>
                    <a:pt x="3550" y="1370"/>
                    <a:pt x="3566" y="822"/>
                  </a:cubicBezTo>
                  <a:cubicBezTo>
                    <a:pt x="3566" y="639"/>
                    <a:pt x="3566" y="426"/>
                    <a:pt x="3383" y="334"/>
                  </a:cubicBezTo>
                  <a:cubicBezTo>
                    <a:pt x="3154" y="212"/>
                    <a:pt x="2941" y="75"/>
                    <a:pt x="2682" y="30"/>
                  </a:cubicBezTo>
                  <a:cubicBezTo>
                    <a:pt x="2582" y="11"/>
                    <a:pt x="2498" y="1"/>
                    <a:pt x="242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9"/>
            <p:cNvSpPr/>
            <p:nvPr/>
          </p:nvSpPr>
          <p:spPr>
            <a:xfrm>
              <a:off x="8904908" y="3786860"/>
              <a:ext cx="133390" cy="150802"/>
            </a:xfrm>
            <a:custGeom>
              <a:rect b="b" l="l" r="r" t="t"/>
              <a:pathLst>
                <a:path extrusionOk="0" h="4703" w="4160">
                  <a:moveTo>
                    <a:pt x="2593" y="1050"/>
                  </a:moveTo>
                  <a:cubicBezTo>
                    <a:pt x="2682" y="1050"/>
                    <a:pt x="2774" y="1073"/>
                    <a:pt x="2865" y="1118"/>
                  </a:cubicBezTo>
                  <a:cubicBezTo>
                    <a:pt x="3063" y="1225"/>
                    <a:pt x="3170" y="1393"/>
                    <a:pt x="3139" y="1636"/>
                  </a:cubicBezTo>
                  <a:cubicBezTo>
                    <a:pt x="3124" y="1743"/>
                    <a:pt x="3078" y="1834"/>
                    <a:pt x="2956" y="1880"/>
                  </a:cubicBezTo>
                  <a:cubicBezTo>
                    <a:pt x="2934" y="1890"/>
                    <a:pt x="2914" y="1894"/>
                    <a:pt x="2895" y="1894"/>
                  </a:cubicBezTo>
                  <a:cubicBezTo>
                    <a:pt x="2828" y="1894"/>
                    <a:pt x="2785" y="1837"/>
                    <a:pt x="2713" y="1789"/>
                  </a:cubicBezTo>
                  <a:cubicBezTo>
                    <a:pt x="2621" y="1712"/>
                    <a:pt x="2484" y="1652"/>
                    <a:pt x="2347" y="1606"/>
                  </a:cubicBezTo>
                  <a:cubicBezTo>
                    <a:pt x="2240" y="1560"/>
                    <a:pt x="2118" y="1545"/>
                    <a:pt x="2118" y="1377"/>
                  </a:cubicBezTo>
                  <a:cubicBezTo>
                    <a:pt x="2134" y="1240"/>
                    <a:pt x="2225" y="1164"/>
                    <a:pt x="2332" y="1118"/>
                  </a:cubicBezTo>
                  <a:cubicBezTo>
                    <a:pt x="2415" y="1073"/>
                    <a:pt x="2503" y="1050"/>
                    <a:pt x="2593" y="1050"/>
                  </a:cubicBezTo>
                  <a:close/>
                  <a:moveTo>
                    <a:pt x="2548" y="0"/>
                  </a:moveTo>
                  <a:cubicBezTo>
                    <a:pt x="2277" y="0"/>
                    <a:pt x="2002" y="73"/>
                    <a:pt x="1737" y="219"/>
                  </a:cubicBezTo>
                  <a:cubicBezTo>
                    <a:pt x="1204" y="539"/>
                    <a:pt x="701" y="1042"/>
                    <a:pt x="397" y="1636"/>
                  </a:cubicBezTo>
                  <a:cubicBezTo>
                    <a:pt x="107" y="2215"/>
                    <a:pt x="1" y="2886"/>
                    <a:pt x="229" y="3526"/>
                  </a:cubicBezTo>
                  <a:cubicBezTo>
                    <a:pt x="519" y="4303"/>
                    <a:pt x="1326" y="4653"/>
                    <a:pt x="2103" y="4699"/>
                  </a:cubicBezTo>
                  <a:cubicBezTo>
                    <a:pt x="2129" y="4701"/>
                    <a:pt x="2153" y="4702"/>
                    <a:pt x="2178" y="4702"/>
                  </a:cubicBezTo>
                  <a:cubicBezTo>
                    <a:pt x="2461" y="4702"/>
                    <a:pt x="2683" y="4545"/>
                    <a:pt x="2865" y="4348"/>
                  </a:cubicBezTo>
                  <a:cubicBezTo>
                    <a:pt x="3048" y="4150"/>
                    <a:pt x="3185" y="3891"/>
                    <a:pt x="3033" y="3602"/>
                  </a:cubicBezTo>
                  <a:cubicBezTo>
                    <a:pt x="2922" y="3394"/>
                    <a:pt x="2734" y="3333"/>
                    <a:pt x="2521" y="3333"/>
                  </a:cubicBezTo>
                  <a:cubicBezTo>
                    <a:pt x="2469" y="3333"/>
                    <a:pt x="2416" y="3337"/>
                    <a:pt x="2362" y="3343"/>
                  </a:cubicBezTo>
                  <a:cubicBezTo>
                    <a:pt x="2271" y="3358"/>
                    <a:pt x="2179" y="3358"/>
                    <a:pt x="2073" y="3373"/>
                  </a:cubicBezTo>
                  <a:cubicBezTo>
                    <a:pt x="2055" y="3375"/>
                    <a:pt x="2037" y="3376"/>
                    <a:pt x="2019" y="3376"/>
                  </a:cubicBezTo>
                  <a:cubicBezTo>
                    <a:pt x="1709" y="3376"/>
                    <a:pt x="1463" y="3126"/>
                    <a:pt x="1463" y="2794"/>
                  </a:cubicBezTo>
                  <a:cubicBezTo>
                    <a:pt x="1475" y="2562"/>
                    <a:pt x="1645" y="2398"/>
                    <a:pt x="1862" y="2398"/>
                  </a:cubicBezTo>
                  <a:cubicBezTo>
                    <a:pt x="1914" y="2398"/>
                    <a:pt x="1970" y="2408"/>
                    <a:pt x="2027" y="2429"/>
                  </a:cubicBezTo>
                  <a:cubicBezTo>
                    <a:pt x="2164" y="2490"/>
                    <a:pt x="2316" y="2520"/>
                    <a:pt x="2454" y="2581"/>
                  </a:cubicBezTo>
                  <a:cubicBezTo>
                    <a:pt x="2693" y="2688"/>
                    <a:pt x="2901" y="2741"/>
                    <a:pt x="3080" y="2741"/>
                  </a:cubicBezTo>
                  <a:cubicBezTo>
                    <a:pt x="3562" y="2741"/>
                    <a:pt x="3845" y="2362"/>
                    <a:pt x="4023" y="1652"/>
                  </a:cubicBezTo>
                  <a:cubicBezTo>
                    <a:pt x="4160" y="1057"/>
                    <a:pt x="3901" y="555"/>
                    <a:pt x="3398" y="250"/>
                  </a:cubicBezTo>
                  <a:cubicBezTo>
                    <a:pt x="3130" y="84"/>
                    <a:pt x="2841" y="0"/>
                    <a:pt x="25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9"/>
            <p:cNvSpPr/>
            <p:nvPr/>
          </p:nvSpPr>
          <p:spPr>
            <a:xfrm>
              <a:off x="8796945" y="3734209"/>
              <a:ext cx="128036" cy="150096"/>
            </a:xfrm>
            <a:custGeom>
              <a:rect b="b" l="l" r="r" t="t"/>
              <a:pathLst>
                <a:path extrusionOk="0" h="4681" w="3993">
                  <a:moveTo>
                    <a:pt x="2460" y="1"/>
                  </a:moveTo>
                  <a:cubicBezTo>
                    <a:pt x="2188" y="1"/>
                    <a:pt x="1913" y="68"/>
                    <a:pt x="1661" y="216"/>
                  </a:cubicBezTo>
                  <a:cubicBezTo>
                    <a:pt x="1067" y="551"/>
                    <a:pt x="777" y="1130"/>
                    <a:pt x="442" y="1679"/>
                  </a:cubicBezTo>
                  <a:cubicBezTo>
                    <a:pt x="229" y="2075"/>
                    <a:pt x="92" y="2501"/>
                    <a:pt x="31" y="2958"/>
                  </a:cubicBezTo>
                  <a:cubicBezTo>
                    <a:pt x="0" y="3156"/>
                    <a:pt x="16" y="3339"/>
                    <a:pt x="92" y="3522"/>
                  </a:cubicBezTo>
                  <a:cubicBezTo>
                    <a:pt x="320" y="4040"/>
                    <a:pt x="686" y="4391"/>
                    <a:pt x="1219" y="4589"/>
                  </a:cubicBezTo>
                  <a:cubicBezTo>
                    <a:pt x="1383" y="4651"/>
                    <a:pt x="1560" y="4681"/>
                    <a:pt x="1738" y="4681"/>
                  </a:cubicBezTo>
                  <a:cubicBezTo>
                    <a:pt x="2252" y="4681"/>
                    <a:pt x="2767" y="4433"/>
                    <a:pt x="2971" y="4025"/>
                  </a:cubicBezTo>
                  <a:cubicBezTo>
                    <a:pt x="3154" y="3644"/>
                    <a:pt x="2941" y="3294"/>
                    <a:pt x="2530" y="3294"/>
                  </a:cubicBezTo>
                  <a:cubicBezTo>
                    <a:pt x="2408" y="3294"/>
                    <a:pt x="2286" y="3307"/>
                    <a:pt x="2164" y="3307"/>
                  </a:cubicBezTo>
                  <a:cubicBezTo>
                    <a:pt x="2103" y="3307"/>
                    <a:pt x="2042" y="3304"/>
                    <a:pt x="1981" y="3294"/>
                  </a:cubicBezTo>
                  <a:cubicBezTo>
                    <a:pt x="1646" y="3263"/>
                    <a:pt x="1448" y="3019"/>
                    <a:pt x="1539" y="2684"/>
                  </a:cubicBezTo>
                  <a:cubicBezTo>
                    <a:pt x="1646" y="2334"/>
                    <a:pt x="1829" y="1999"/>
                    <a:pt x="2149" y="1755"/>
                  </a:cubicBezTo>
                  <a:cubicBezTo>
                    <a:pt x="2247" y="1689"/>
                    <a:pt x="2341" y="1628"/>
                    <a:pt x="2433" y="1628"/>
                  </a:cubicBezTo>
                  <a:cubicBezTo>
                    <a:pt x="2512" y="1628"/>
                    <a:pt x="2589" y="1674"/>
                    <a:pt x="2667" y="1800"/>
                  </a:cubicBezTo>
                  <a:cubicBezTo>
                    <a:pt x="2728" y="1922"/>
                    <a:pt x="2880" y="1968"/>
                    <a:pt x="3032" y="1968"/>
                  </a:cubicBezTo>
                  <a:cubicBezTo>
                    <a:pt x="3045" y="1969"/>
                    <a:pt x="3058" y="1969"/>
                    <a:pt x="3072" y="1969"/>
                  </a:cubicBezTo>
                  <a:cubicBezTo>
                    <a:pt x="3396" y="1969"/>
                    <a:pt x="3738" y="1789"/>
                    <a:pt x="3855" y="1511"/>
                  </a:cubicBezTo>
                  <a:cubicBezTo>
                    <a:pt x="3977" y="1191"/>
                    <a:pt x="3992" y="856"/>
                    <a:pt x="3733" y="566"/>
                  </a:cubicBezTo>
                  <a:cubicBezTo>
                    <a:pt x="3421" y="215"/>
                    <a:pt x="2946" y="1"/>
                    <a:pt x="246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9"/>
            <p:cNvSpPr/>
            <p:nvPr/>
          </p:nvSpPr>
          <p:spPr>
            <a:xfrm>
              <a:off x="8735862" y="3713944"/>
              <a:ext cx="79682" cy="107546"/>
            </a:xfrm>
            <a:custGeom>
              <a:rect b="b" l="l" r="r" t="t"/>
              <a:pathLst>
                <a:path extrusionOk="0" h="3354" w="2485">
                  <a:moveTo>
                    <a:pt x="1561" y="0"/>
                  </a:moveTo>
                  <a:cubicBezTo>
                    <a:pt x="1401" y="0"/>
                    <a:pt x="1270" y="80"/>
                    <a:pt x="1159" y="254"/>
                  </a:cubicBezTo>
                  <a:cubicBezTo>
                    <a:pt x="702" y="939"/>
                    <a:pt x="290" y="1671"/>
                    <a:pt x="92" y="2478"/>
                  </a:cubicBezTo>
                  <a:cubicBezTo>
                    <a:pt x="1" y="2844"/>
                    <a:pt x="229" y="3179"/>
                    <a:pt x="626" y="3316"/>
                  </a:cubicBezTo>
                  <a:cubicBezTo>
                    <a:pt x="697" y="3341"/>
                    <a:pt x="766" y="3354"/>
                    <a:pt x="833" y="3354"/>
                  </a:cubicBezTo>
                  <a:cubicBezTo>
                    <a:pt x="1048" y="3354"/>
                    <a:pt x="1232" y="3222"/>
                    <a:pt x="1372" y="2966"/>
                  </a:cubicBezTo>
                  <a:cubicBezTo>
                    <a:pt x="1525" y="2661"/>
                    <a:pt x="1677" y="2356"/>
                    <a:pt x="1829" y="2052"/>
                  </a:cubicBezTo>
                  <a:cubicBezTo>
                    <a:pt x="2027" y="1732"/>
                    <a:pt x="2180" y="1396"/>
                    <a:pt x="2317" y="1061"/>
                  </a:cubicBezTo>
                  <a:cubicBezTo>
                    <a:pt x="2484" y="665"/>
                    <a:pt x="2393" y="376"/>
                    <a:pt x="2088" y="193"/>
                  </a:cubicBezTo>
                  <a:cubicBezTo>
                    <a:pt x="1883" y="68"/>
                    <a:pt x="1710" y="0"/>
                    <a:pt x="156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9"/>
            <p:cNvSpPr/>
            <p:nvPr/>
          </p:nvSpPr>
          <p:spPr>
            <a:xfrm>
              <a:off x="8787647" y="3665815"/>
              <a:ext cx="49380" cy="44282"/>
            </a:xfrm>
            <a:custGeom>
              <a:rect b="b" l="l" r="r" t="t"/>
              <a:pathLst>
                <a:path extrusionOk="0" h="1381" w="1540">
                  <a:moveTo>
                    <a:pt x="690" y="1"/>
                  </a:moveTo>
                  <a:cubicBezTo>
                    <a:pt x="478" y="1"/>
                    <a:pt x="298" y="122"/>
                    <a:pt x="184" y="399"/>
                  </a:cubicBezTo>
                  <a:cubicBezTo>
                    <a:pt x="1" y="825"/>
                    <a:pt x="77" y="1084"/>
                    <a:pt x="504" y="1282"/>
                  </a:cubicBezTo>
                  <a:cubicBezTo>
                    <a:pt x="638" y="1347"/>
                    <a:pt x="751" y="1381"/>
                    <a:pt x="849" y="1381"/>
                  </a:cubicBezTo>
                  <a:cubicBezTo>
                    <a:pt x="1029" y="1381"/>
                    <a:pt x="1157" y="1265"/>
                    <a:pt x="1266" y="1008"/>
                  </a:cubicBezTo>
                  <a:cubicBezTo>
                    <a:pt x="1540" y="353"/>
                    <a:pt x="1448" y="277"/>
                    <a:pt x="1098" y="124"/>
                  </a:cubicBezTo>
                  <a:cubicBezTo>
                    <a:pt x="955" y="45"/>
                    <a:pt x="817" y="1"/>
                    <a:pt x="69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9"/>
            <p:cNvSpPr/>
            <p:nvPr/>
          </p:nvSpPr>
          <p:spPr>
            <a:xfrm>
              <a:off x="8381223" y="3894502"/>
              <a:ext cx="53741" cy="52843"/>
            </a:xfrm>
            <a:custGeom>
              <a:rect b="b" l="l" r="r" t="t"/>
              <a:pathLst>
                <a:path extrusionOk="0" h="1648" w="1676">
                  <a:moveTo>
                    <a:pt x="917" y="0"/>
                  </a:moveTo>
                  <a:cubicBezTo>
                    <a:pt x="510" y="0"/>
                    <a:pt x="1" y="330"/>
                    <a:pt x="45" y="748"/>
                  </a:cubicBezTo>
                  <a:cubicBezTo>
                    <a:pt x="15" y="1250"/>
                    <a:pt x="365" y="1631"/>
                    <a:pt x="822" y="1646"/>
                  </a:cubicBezTo>
                  <a:cubicBezTo>
                    <a:pt x="835" y="1647"/>
                    <a:pt x="847" y="1647"/>
                    <a:pt x="860" y="1647"/>
                  </a:cubicBezTo>
                  <a:cubicBezTo>
                    <a:pt x="1312" y="1647"/>
                    <a:pt x="1630" y="1377"/>
                    <a:pt x="1645" y="976"/>
                  </a:cubicBezTo>
                  <a:cubicBezTo>
                    <a:pt x="1676" y="412"/>
                    <a:pt x="1386" y="31"/>
                    <a:pt x="944" y="1"/>
                  </a:cubicBezTo>
                  <a:cubicBezTo>
                    <a:pt x="935" y="1"/>
                    <a:pt x="926" y="0"/>
                    <a:pt x="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9"/>
            <p:cNvSpPr/>
            <p:nvPr/>
          </p:nvSpPr>
          <p:spPr>
            <a:xfrm>
              <a:off x="8471582" y="3858109"/>
              <a:ext cx="68427" cy="55505"/>
            </a:xfrm>
            <a:custGeom>
              <a:rect b="b" l="l" r="r" t="t"/>
              <a:pathLst>
                <a:path extrusionOk="0" h="1731" w="2134">
                  <a:moveTo>
                    <a:pt x="952" y="0"/>
                  </a:moveTo>
                  <a:cubicBezTo>
                    <a:pt x="533" y="0"/>
                    <a:pt x="125" y="268"/>
                    <a:pt x="76" y="633"/>
                  </a:cubicBezTo>
                  <a:cubicBezTo>
                    <a:pt x="0" y="1121"/>
                    <a:pt x="549" y="1715"/>
                    <a:pt x="1082" y="1730"/>
                  </a:cubicBezTo>
                  <a:lnTo>
                    <a:pt x="1234" y="1730"/>
                  </a:lnTo>
                  <a:cubicBezTo>
                    <a:pt x="1631" y="1715"/>
                    <a:pt x="1905" y="1517"/>
                    <a:pt x="2042" y="1136"/>
                  </a:cubicBezTo>
                  <a:cubicBezTo>
                    <a:pt x="2133" y="846"/>
                    <a:pt x="2027" y="587"/>
                    <a:pt x="1707" y="328"/>
                  </a:cubicBezTo>
                  <a:cubicBezTo>
                    <a:pt x="1585" y="207"/>
                    <a:pt x="1432" y="115"/>
                    <a:pt x="1265" y="54"/>
                  </a:cubicBezTo>
                  <a:cubicBezTo>
                    <a:pt x="1164" y="17"/>
                    <a:pt x="1057" y="0"/>
                    <a:pt x="9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9"/>
            <p:cNvSpPr/>
            <p:nvPr/>
          </p:nvSpPr>
          <p:spPr>
            <a:xfrm>
              <a:off x="8424286" y="3950841"/>
              <a:ext cx="153816" cy="92636"/>
            </a:xfrm>
            <a:custGeom>
              <a:rect b="b" l="l" r="r" t="t"/>
              <a:pathLst>
                <a:path extrusionOk="0" h="2889" w="4797">
                  <a:moveTo>
                    <a:pt x="2244" y="0"/>
                  </a:moveTo>
                  <a:cubicBezTo>
                    <a:pt x="1785" y="0"/>
                    <a:pt x="1365" y="191"/>
                    <a:pt x="1003" y="499"/>
                  </a:cubicBezTo>
                  <a:cubicBezTo>
                    <a:pt x="653" y="819"/>
                    <a:pt x="272" y="1108"/>
                    <a:pt x="135" y="1596"/>
                  </a:cubicBezTo>
                  <a:cubicBezTo>
                    <a:pt x="0" y="2119"/>
                    <a:pt x="276" y="2495"/>
                    <a:pt x="804" y="2495"/>
                  </a:cubicBezTo>
                  <a:cubicBezTo>
                    <a:pt x="814" y="2495"/>
                    <a:pt x="825" y="2495"/>
                    <a:pt x="835" y="2495"/>
                  </a:cubicBezTo>
                  <a:cubicBezTo>
                    <a:pt x="1064" y="2495"/>
                    <a:pt x="1277" y="2449"/>
                    <a:pt x="1491" y="2373"/>
                  </a:cubicBezTo>
                  <a:cubicBezTo>
                    <a:pt x="1652" y="2321"/>
                    <a:pt x="1810" y="2297"/>
                    <a:pt x="1965" y="2297"/>
                  </a:cubicBezTo>
                  <a:cubicBezTo>
                    <a:pt x="2218" y="2297"/>
                    <a:pt x="2464" y="2360"/>
                    <a:pt x="2709" y="2464"/>
                  </a:cubicBezTo>
                  <a:cubicBezTo>
                    <a:pt x="2984" y="2586"/>
                    <a:pt x="3212" y="2769"/>
                    <a:pt x="3517" y="2860"/>
                  </a:cubicBezTo>
                  <a:cubicBezTo>
                    <a:pt x="3591" y="2880"/>
                    <a:pt x="3662" y="2889"/>
                    <a:pt x="3730" y="2889"/>
                  </a:cubicBezTo>
                  <a:cubicBezTo>
                    <a:pt x="4037" y="2889"/>
                    <a:pt x="4280" y="2707"/>
                    <a:pt x="4492" y="2495"/>
                  </a:cubicBezTo>
                  <a:cubicBezTo>
                    <a:pt x="4736" y="2236"/>
                    <a:pt x="4797" y="1916"/>
                    <a:pt x="4629" y="1581"/>
                  </a:cubicBezTo>
                  <a:cubicBezTo>
                    <a:pt x="4492" y="1261"/>
                    <a:pt x="4233" y="1032"/>
                    <a:pt x="4020" y="773"/>
                  </a:cubicBezTo>
                  <a:cubicBezTo>
                    <a:pt x="3626" y="322"/>
                    <a:pt x="3150" y="9"/>
                    <a:pt x="2523" y="9"/>
                  </a:cubicBezTo>
                  <a:cubicBezTo>
                    <a:pt x="2494" y="9"/>
                    <a:pt x="2465" y="10"/>
                    <a:pt x="2435" y="11"/>
                  </a:cubicBezTo>
                  <a:cubicBezTo>
                    <a:pt x="2371" y="4"/>
                    <a:pt x="2307" y="0"/>
                    <a:pt x="22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9"/>
            <p:cNvSpPr/>
            <p:nvPr/>
          </p:nvSpPr>
          <p:spPr>
            <a:xfrm>
              <a:off x="8571240" y="3902807"/>
              <a:ext cx="41075" cy="40626"/>
            </a:xfrm>
            <a:custGeom>
              <a:rect b="b" l="l" r="r" t="t"/>
              <a:pathLst>
                <a:path extrusionOk="0" h="1267" w="1281">
                  <a:moveTo>
                    <a:pt x="714" y="1"/>
                  </a:moveTo>
                  <a:cubicBezTo>
                    <a:pt x="440" y="1"/>
                    <a:pt x="31" y="342"/>
                    <a:pt x="16" y="610"/>
                  </a:cubicBezTo>
                  <a:cubicBezTo>
                    <a:pt x="0" y="946"/>
                    <a:pt x="229" y="1250"/>
                    <a:pt x="503" y="1266"/>
                  </a:cubicBezTo>
                  <a:cubicBezTo>
                    <a:pt x="513" y="1266"/>
                    <a:pt x="522" y="1266"/>
                    <a:pt x="532" y="1266"/>
                  </a:cubicBezTo>
                  <a:cubicBezTo>
                    <a:pt x="902" y="1266"/>
                    <a:pt x="1235" y="982"/>
                    <a:pt x="1250" y="610"/>
                  </a:cubicBezTo>
                  <a:cubicBezTo>
                    <a:pt x="1280" y="275"/>
                    <a:pt x="1052" y="16"/>
                    <a:pt x="732" y="1"/>
                  </a:cubicBezTo>
                  <a:cubicBezTo>
                    <a:pt x="726" y="1"/>
                    <a:pt x="720" y="1"/>
                    <a:pt x="7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9"/>
            <p:cNvSpPr/>
            <p:nvPr/>
          </p:nvSpPr>
          <p:spPr>
            <a:xfrm>
              <a:off x="8414891" y="3938880"/>
              <a:ext cx="175909" cy="114216"/>
            </a:xfrm>
            <a:custGeom>
              <a:rect b="b" l="l" r="r" t="t"/>
              <a:pathLst>
                <a:path extrusionOk="0" h="3562" w="5486">
                  <a:moveTo>
                    <a:pt x="2537" y="373"/>
                  </a:moveTo>
                  <a:cubicBezTo>
                    <a:pt x="2600" y="373"/>
                    <a:pt x="2664" y="377"/>
                    <a:pt x="2728" y="384"/>
                  </a:cubicBezTo>
                  <a:cubicBezTo>
                    <a:pt x="2758" y="383"/>
                    <a:pt x="2787" y="382"/>
                    <a:pt x="2816" y="382"/>
                  </a:cubicBezTo>
                  <a:cubicBezTo>
                    <a:pt x="3443" y="382"/>
                    <a:pt x="3919" y="695"/>
                    <a:pt x="4313" y="1146"/>
                  </a:cubicBezTo>
                  <a:cubicBezTo>
                    <a:pt x="4541" y="1390"/>
                    <a:pt x="4785" y="1634"/>
                    <a:pt x="4937" y="1954"/>
                  </a:cubicBezTo>
                  <a:cubicBezTo>
                    <a:pt x="5090" y="2289"/>
                    <a:pt x="5029" y="2609"/>
                    <a:pt x="4785" y="2868"/>
                  </a:cubicBezTo>
                  <a:cubicBezTo>
                    <a:pt x="4573" y="3080"/>
                    <a:pt x="4330" y="3262"/>
                    <a:pt x="4023" y="3262"/>
                  </a:cubicBezTo>
                  <a:cubicBezTo>
                    <a:pt x="3955" y="3262"/>
                    <a:pt x="3884" y="3253"/>
                    <a:pt x="3810" y="3233"/>
                  </a:cubicBezTo>
                  <a:cubicBezTo>
                    <a:pt x="3520" y="3142"/>
                    <a:pt x="3277" y="2959"/>
                    <a:pt x="3002" y="2837"/>
                  </a:cubicBezTo>
                  <a:cubicBezTo>
                    <a:pt x="2757" y="2733"/>
                    <a:pt x="2505" y="2670"/>
                    <a:pt x="2251" y="2670"/>
                  </a:cubicBezTo>
                  <a:cubicBezTo>
                    <a:pt x="2096" y="2670"/>
                    <a:pt x="1940" y="2694"/>
                    <a:pt x="1784" y="2746"/>
                  </a:cubicBezTo>
                  <a:cubicBezTo>
                    <a:pt x="1570" y="2822"/>
                    <a:pt x="1357" y="2868"/>
                    <a:pt x="1128" y="2868"/>
                  </a:cubicBezTo>
                  <a:cubicBezTo>
                    <a:pt x="1118" y="2868"/>
                    <a:pt x="1107" y="2868"/>
                    <a:pt x="1097" y="2868"/>
                  </a:cubicBezTo>
                  <a:cubicBezTo>
                    <a:pt x="569" y="2868"/>
                    <a:pt x="293" y="2492"/>
                    <a:pt x="428" y="1969"/>
                  </a:cubicBezTo>
                  <a:cubicBezTo>
                    <a:pt x="565" y="1481"/>
                    <a:pt x="946" y="1192"/>
                    <a:pt x="1296" y="872"/>
                  </a:cubicBezTo>
                  <a:cubicBezTo>
                    <a:pt x="1658" y="564"/>
                    <a:pt x="2078" y="373"/>
                    <a:pt x="2537" y="373"/>
                  </a:cubicBezTo>
                  <a:close/>
                  <a:moveTo>
                    <a:pt x="2737" y="0"/>
                  </a:moveTo>
                  <a:cubicBezTo>
                    <a:pt x="2586" y="0"/>
                    <a:pt x="2431" y="16"/>
                    <a:pt x="2271" y="49"/>
                  </a:cubicBezTo>
                  <a:cubicBezTo>
                    <a:pt x="1357" y="247"/>
                    <a:pt x="747" y="887"/>
                    <a:pt x="229" y="1618"/>
                  </a:cubicBezTo>
                  <a:cubicBezTo>
                    <a:pt x="92" y="1817"/>
                    <a:pt x="31" y="2045"/>
                    <a:pt x="31" y="2289"/>
                  </a:cubicBezTo>
                  <a:cubicBezTo>
                    <a:pt x="1" y="2929"/>
                    <a:pt x="382" y="3355"/>
                    <a:pt x="1037" y="3386"/>
                  </a:cubicBezTo>
                  <a:cubicBezTo>
                    <a:pt x="1059" y="3387"/>
                    <a:pt x="1082" y="3387"/>
                    <a:pt x="1104" y="3387"/>
                  </a:cubicBezTo>
                  <a:cubicBezTo>
                    <a:pt x="1384" y="3387"/>
                    <a:pt x="1651" y="3302"/>
                    <a:pt x="1905" y="3203"/>
                  </a:cubicBezTo>
                  <a:cubicBezTo>
                    <a:pt x="2090" y="3137"/>
                    <a:pt x="2269" y="3105"/>
                    <a:pt x="2444" y="3105"/>
                  </a:cubicBezTo>
                  <a:cubicBezTo>
                    <a:pt x="2674" y="3105"/>
                    <a:pt x="2899" y="3160"/>
                    <a:pt x="3124" y="3264"/>
                  </a:cubicBezTo>
                  <a:cubicBezTo>
                    <a:pt x="3399" y="3386"/>
                    <a:pt x="3673" y="3477"/>
                    <a:pt x="3977" y="3538"/>
                  </a:cubicBezTo>
                  <a:cubicBezTo>
                    <a:pt x="4060" y="3554"/>
                    <a:pt x="4139" y="3562"/>
                    <a:pt x="4216" y="3562"/>
                  </a:cubicBezTo>
                  <a:cubicBezTo>
                    <a:pt x="4580" y="3562"/>
                    <a:pt x="4881" y="3391"/>
                    <a:pt x="5120" y="3127"/>
                  </a:cubicBezTo>
                  <a:cubicBezTo>
                    <a:pt x="5440" y="2792"/>
                    <a:pt x="5486" y="2380"/>
                    <a:pt x="5349" y="1954"/>
                  </a:cubicBezTo>
                  <a:cubicBezTo>
                    <a:pt x="5181" y="1497"/>
                    <a:pt x="4876" y="1131"/>
                    <a:pt x="4526" y="796"/>
                  </a:cubicBezTo>
                  <a:cubicBezTo>
                    <a:pt x="4014" y="321"/>
                    <a:pt x="3421" y="0"/>
                    <a:pt x="27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9"/>
            <p:cNvSpPr/>
            <p:nvPr/>
          </p:nvSpPr>
          <p:spPr>
            <a:xfrm>
              <a:off x="8368012" y="3882799"/>
              <a:ext cx="82599" cy="79746"/>
            </a:xfrm>
            <a:custGeom>
              <a:rect b="b" l="l" r="r" t="t"/>
              <a:pathLst>
                <a:path extrusionOk="0" h="2487" w="2576">
                  <a:moveTo>
                    <a:pt x="1329" y="365"/>
                  </a:moveTo>
                  <a:cubicBezTo>
                    <a:pt x="1338" y="365"/>
                    <a:pt x="1347" y="366"/>
                    <a:pt x="1356" y="366"/>
                  </a:cubicBezTo>
                  <a:cubicBezTo>
                    <a:pt x="1798" y="381"/>
                    <a:pt x="2088" y="777"/>
                    <a:pt x="2057" y="1341"/>
                  </a:cubicBezTo>
                  <a:cubicBezTo>
                    <a:pt x="2042" y="1742"/>
                    <a:pt x="1724" y="2012"/>
                    <a:pt x="1272" y="2012"/>
                  </a:cubicBezTo>
                  <a:cubicBezTo>
                    <a:pt x="1259" y="2012"/>
                    <a:pt x="1247" y="2012"/>
                    <a:pt x="1234" y="2011"/>
                  </a:cubicBezTo>
                  <a:cubicBezTo>
                    <a:pt x="777" y="1996"/>
                    <a:pt x="427" y="1600"/>
                    <a:pt x="457" y="1113"/>
                  </a:cubicBezTo>
                  <a:cubicBezTo>
                    <a:pt x="413" y="695"/>
                    <a:pt x="922" y="365"/>
                    <a:pt x="1329" y="365"/>
                  </a:cubicBezTo>
                  <a:close/>
                  <a:moveTo>
                    <a:pt x="1509" y="0"/>
                  </a:moveTo>
                  <a:cubicBezTo>
                    <a:pt x="610" y="0"/>
                    <a:pt x="92" y="381"/>
                    <a:pt x="46" y="1173"/>
                  </a:cubicBezTo>
                  <a:cubicBezTo>
                    <a:pt x="0" y="1859"/>
                    <a:pt x="518" y="2453"/>
                    <a:pt x="1189" y="2484"/>
                  </a:cubicBezTo>
                  <a:cubicBezTo>
                    <a:pt x="1220" y="2486"/>
                    <a:pt x="1250" y="2487"/>
                    <a:pt x="1281" y="2487"/>
                  </a:cubicBezTo>
                  <a:cubicBezTo>
                    <a:pt x="1969" y="2487"/>
                    <a:pt x="2515" y="1998"/>
                    <a:pt x="2545" y="1356"/>
                  </a:cubicBezTo>
                  <a:cubicBezTo>
                    <a:pt x="2575" y="625"/>
                    <a:pt x="2118" y="0"/>
                    <a:pt x="150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9"/>
            <p:cNvSpPr/>
            <p:nvPr/>
          </p:nvSpPr>
          <p:spPr>
            <a:xfrm>
              <a:off x="8463758" y="3845667"/>
              <a:ext cx="86992" cy="81157"/>
            </a:xfrm>
            <a:custGeom>
              <a:rect b="b" l="l" r="r" t="t"/>
              <a:pathLst>
                <a:path extrusionOk="0" h="2531" w="2713">
                  <a:moveTo>
                    <a:pt x="1196" y="388"/>
                  </a:moveTo>
                  <a:cubicBezTo>
                    <a:pt x="1301" y="388"/>
                    <a:pt x="1408" y="405"/>
                    <a:pt x="1509" y="442"/>
                  </a:cubicBezTo>
                  <a:cubicBezTo>
                    <a:pt x="1676" y="503"/>
                    <a:pt x="1829" y="610"/>
                    <a:pt x="1951" y="716"/>
                  </a:cubicBezTo>
                  <a:cubicBezTo>
                    <a:pt x="2286" y="975"/>
                    <a:pt x="2377" y="1234"/>
                    <a:pt x="2286" y="1524"/>
                  </a:cubicBezTo>
                  <a:cubicBezTo>
                    <a:pt x="2149" y="1905"/>
                    <a:pt x="1875" y="2103"/>
                    <a:pt x="1478" y="2118"/>
                  </a:cubicBezTo>
                  <a:lnTo>
                    <a:pt x="1326" y="2118"/>
                  </a:lnTo>
                  <a:cubicBezTo>
                    <a:pt x="793" y="2103"/>
                    <a:pt x="244" y="1509"/>
                    <a:pt x="320" y="1021"/>
                  </a:cubicBezTo>
                  <a:cubicBezTo>
                    <a:pt x="369" y="656"/>
                    <a:pt x="777" y="388"/>
                    <a:pt x="1196" y="388"/>
                  </a:cubicBezTo>
                  <a:close/>
                  <a:moveTo>
                    <a:pt x="1372" y="0"/>
                  </a:moveTo>
                  <a:cubicBezTo>
                    <a:pt x="534" y="16"/>
                    <a:pt x="92" y="366"/>
                    <a:pt x="31" y="1128"/>
                  </a:cubicBezTo>
                  <a:cubicBezTo>
                    <a:pt x="1" y="1798"/>
                    <a:pt x="625" y="2514"/>
                    <a:pt x="1219" y="2530"/>
                  </a:cubicBezTo>
                  <a:cubicBezTo>
                    <a:pt x="1241" y="2530"/>
                    <a:pt x="1262" y="2531"/>
                    <a:pt x="1283" y="2531"/>
                  </a:cubicBezTo>
                  <a:cubicBezTo>
                    <a:pt x="2170" y="2531"/>
                    <a:pt x="2607" y="1903"/>
                    <a:pt x="2667" y="1189"/>
                  </a:cubicBezTo>
                  <a:cubicBezTo>
                    <a:pt x="2713" y="640"/>
                    <a:pt x="2012" y="0"/>
                    <a:pt x="137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9"/>
            <p:cNvSpPr/>
            <p:nvPr/>
          </p:nvSpPr>
          <p:spPr>
            <a:xfrm>
              <a:off x="8559985" y="3893027"/>
              <a:ext cx="66952" cy="68459"/>
            </a:xfrm>
            <a:custGeom>
              <a:rect b="b" l="l" r="r" t="t"/>
              <a:pathLst>
                <a:path extrusionOk="0" h="2135" w="2088">
                  <a:moveTo>
                    <a:pt x="1079" y="306"/>
                  </a:moveTo>
                  <a:cubicBezTo>
                    <a:pt x="1086" y="306"/>
                    <a:pt x="1092" y="306"/>
                    <a:pt x="1098" y="306"/>
                  </a:cubicBezTo>
                  <a:cubicBezTo>
                    <a:pt x="1403" y="321"/>
                    <a:pt x="1631" y="580"/>
                    <a:pt x="1616" y="915"/>
                  </a:cubicBezTo>
                  <a:cubicBezTo>
                    <a:pt x="1586" y="1287"/>
                    <a:pt x="1253" y="1571"/>
                    <a:pt x="883" y="1571"/>
                  </a:cubicBezTo>
                  <a:cubicBezTo>
                    <a:pt x="873" y="1571"/>
                    <a:pt x="864" y="1571"/>
                    <a:pt x="854" y="1571"/>
                  </a:cubicBezTo>
                  <a:cubicBezTo>
                    <a:pt x="580" y="1555"/>
                    <a:pt x="351" y="1251"/>
                    <a:pt x="382" y="915"/>
                  </a:cubicBezTo>
                  <a:cubicBezTo>
                    <a:pt x="382" y="647"/>
                    <a:pt x="791" y="306"/>
                    <a:pt x="1079" y="306"/>
                  </a:cubicBezTo>
                  <a:close/>
                  <a:moveTo>
                    <a:pt x="1241" y="1"/>
                  </a:moveTo>
                  <a:cubicBezTo>
                    <a:pt x="1234" y="1"/>
                    <a:pt x="1227" y="1"/>
                    <a:pt x="1220" y="1"/>
                  </a:cubicBezTo>
                  <a:cubicBezTo>
                    <a:pt x="519" y="32"/>
                    <a:pt x="77" y="336"/>
                    <a:pt x="31" y="1022"/>
                  </a:cubicBezTo>
                  <a:cubicBezTo>
                    <a:pt x="1" y="1662"/>
                    <a:pt x="351" y="2104"/>
                    <a:pt x="885" y="2134"/>
                  </a:cubicBezTo>
                  <a:cubicBezTo>
                    <a:pt x="894" y="2135"/>
                    <a:pt x="904" y="2135"/>
                    <a:pt x="913" y="2135"/>
                  </a:cubicBezTo>
                  <a:cubicBezTo>
                    <a:pt x="1525" y="2135"/>
                    <a:pt x="2043" y="1652"/>
                    <a:pt x="2058" y="1037"/>
                  </a:cubicBezTo>
                  <a:cubicBezTo>
                    <a:pt x="2088" y="497"/>
                    <a:pt x="1704" y="1"/>
                    <a:pt x="124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9"/>
            <p:cNvSpPr/>
            <p:nvPr/>
          </p:nvSpPr>
          <p:spPr>
            <a:xfrm>
              <a:off x="8409536" y="3051289"/>
              <a:ext cx="59641" cy="58198"/>
            </a:xfrm>
            <a:custGeom>
              <a:rect b="b" l="l" r="r" t="t"/>
              <a:pathLst>
                <a:path extrusionOk="0" h="1815" w="1860">
                  <a:moveTo>
                    <a:pt x="851" y="0"/>
                  </a:moveTo>
                  <a:cubicBezTo>
                    <a:pt x="841" y="0"/>
                    <a:pt x="832" y="1"/>
                    <a:pt x="823" y="1"/>
                  </a:cubicBezTo>
                  <a:cubicBezTo>
                    <a:pt x="290" y="1"/>
                    <a:pt x="0" y="290"/>
                    <a:pt x="16" y="808"/>
                  </a:cubicBezTo>
                  <a:cubicBezTo>
                    <a:pt x="16" y="1363"/>
                    <a:pt x="473" y="1814"/>
                    <a:pt x="1010" y="1814"/>
                  </a:cubicBezTo>
                  <a:cubicBezTo>
                    <a:pt x="1019" y="1814"/>
                    <a:pt x="1027" y="1814"/>
                    <a:pt x="1036" y="1814"/>
                  </a:cubicBezTo>
                  <a:cubicBezTo>
                    <a:pt x="1509" y="1799"/>
                    <a:pt x="1859" y="1433"/>
                    <a:pt x="1844" y="961"/>
                  </a:cubicBezTo>
                  <a:cubicBezTo>
                    <a:pt x="1829" y="436"/>
                    <a:pt x="1387" y="0"/>
                    <a:pt x="851"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9"/>
            <p:cNvSpPr/>
            <p:nvPr/>
          </p:nvSpPr>
          <p:spPr>
            <a:xfrm>
              <a:off x="8310359" y="3048852"/>
              <a:ext cx="50823" cy="49380"/>
            </a:xfrm>
            <a:custGeom>
              <a:rect b="b" l="l" r="r" t="t"/>
              <a:pathLst>
                <a:path extrusionOk="0" h="1540" w="1585">
                  <a:moveTo>
                    <a:pt x="884" y="1"/>
                  </a:moveTo>
                  <a:cubicBezTo>
                    <a:pt x="427" y="16"/>
                    <a:pt x="0" y="458"/>
                    <a:pt x="0" y="915"/>
                  </a:cubicBezTo>
                  <a:cubicBezTo>
                    <a:pt x="0" y="1265"/>
                    <a:pt x="305" y="1539"/>
                    <a:pt x="671" y="1539"/>
                  </a:cubicBezTo>
                  <a:cubicBezTo>
                    <a:pt x="1143" y="1539"/>
                    <a:pt x="1585" y="1113"/>
                    <a:pt x="1585" y="656"/>
                  </a:cubicBezTo>
                  <a:cubicBezTo>
                    <a:pt x="1585" y="290"/>
                    <a:pt x="1280" y="1"/>
                    <a:pt x="884"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9"/>
            <p:cNvSpPr/>
            <p:nvPr/>
          </p:nvSpPr>
          <p:spPr>
            <a:xfrm>
              <a:off x="8307441" y="3134850"/>
              <a:ext cx="142176" cy="102223"/>
            </a:xfrm>
            <a:custGeom>
              <a:rect b="b" l="l" r="r" t="t"/>
              <a:pathLst>
                <a:path extrusionOk="0" h="3188" w="4434">
                  <a:moveTo>
                    <a:pt x="1889" y="0"/>
                  </a:moveTo>
                  <a:cubicBezTo>
                    <a:pt x="1737" y="0"/>
                    <a:pt x="1585" y="31"/>
                    <a:pt x="1463" y="122"/>
                  </a:cubicBezTo>
                  <a:cubicBezTo>
                    <a:pt x="808" y="640"/>
                    <a:pt x="335" y="1280"/>
                    <a:pt x="122" y="2087"/>
                  </a:cubicBezTo>
                  <a:cubicBezTo>
                    <a:pt x="0" y="2545"/>
                    <a:pt x="305" y="2986"/>
                    <a:pt x="762" y="3139"/>
                  </a:cubicBezTo>
                  <a:cubicBezTo>
                    <a:pt x="868" y="3173"/>
                    <a:pt x="968" y="3188"/>
                    <a:pt x="1064" y="3188"/>
                  </a:cubicBezTo>
                  <a:cubicBezTo>
                    <a:pt x="1396" y="3188"/>
                    <a:pt x="1675" y="3008"/>
                    <a:pt x="1935" y="2819"/>
                  </a:cubicBezTo>
                  <a:cubicBezTo>
                    <a:pt x="2307" y="2557"/>
                    <a:pt x="2678" y="2370"/>
                    <a:pt x="3106" y="2370"/>
                  </a:cubicBezTo>
                  <a:cubicBezTo>
                    <a:pt x="3152" y="2370"/>
                    <a:pt x="3198" y="2373"/>
                    <a:pt x="3245" y="2377"/>
                  </a:cubicBezTo>
                  <a:cubicBezTo>
                    <a:pt x="3280" y="2372"/>
                    <a:pt x="3315" y="2370"/>
                    <a:pt x="3351" y="2370"/>
                  </a:cubicBezTo>
                  <a:cubicBezTo>
                    <a:pt x="3431" y="2370"/>
                    <a:pt x="3512" y="2379"/>
                    <a:pt x="3592" y="2379"/>
                  </a:cubicBezTo>
                  <a:cubicBezTo>
                    <a:pt x="3693" y="2379"/>
                    <a:pt x="3793" y="2365"/>
                    <a:pt x="3885" y="2301"/>
                  </a:cubicBezTo>
                  <a:cubicBezTo>
                    <a:pt x="4327" y="1981"/>
                    <a:pt x="4434" y="1448"/>
                    <a:pt x="4159" y="960"/>
                  </a:cubicBezTo>
                  <a:cubicBezTo>
                    <a:pt x="4038" y="762"/>
                    <a:pt x="3885" y="594"/>
                    <a:pt x="3672" y="472"/>
                  </a:cubicBezTo>
                  <a:cubicBezTo>
                    <a:pt x="3123" y="168"/>
                    <a:pt x="2529" y="0"/>
                    <a:pt x="188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9"/>
            <p:cNvSpPr/>
            <p:nvPr/>
          </p:nvSpPr>
          <p:spPr>
            <a:xfrm>
              <a:off x="8238053" y="3101599"/>
              <a:ext cx="63040" cy="61116"/>
            </a:xfrm>
            <a:custGeom>
              <a:rect b="b" l="l" r="r" t="t"/>
              <a:pathLst>
                <a:path extrusionOk="0" h="1906" w="1966">
                  <a:moveTo>
                    <a:pt x="1093" y="1"/>
                  </a:moveTo>
                  <a:cubicBezTo>
                    <a:pt x="1085" y="1"/>
                    <a:pt x="1076" y="1"/>
                    <a:pt x="1067" y="1"/>
                  </a:cubicBezTo>
                  <a:cubicBezTo>
                    <a:pt x="488" y="1"/>
                    <a:pt x="1" y="473"/>
                    <a:pt x="1" y="1007"/>
                  </a:cubicBezTo>
                  <a:cubicBezTo>
                    <a:pt x="15" y="1500"/>
                    <a:pt x="412" y="1906"/>
                    <a:pt x="903" y="1906"/>
                  </a:cubicBezTo>
                  <a:cubicBezTo>
                    <a:pt x="912" y="1906"/>
                    <a:pt x="921" y="1906"/>
                    <a:pt x="930" y="1906"/>
                  </a:cubicBezTo>
                  <a:cubicBezTo>
                    <a:pt x="1494" y="1890"/>
                    <a:pt x="1966" y="1433"/>
                    <a:pt x="1951" y="930"/>
                  </a:cubicBezTo>
                  <a:cubicBezTo>
                    <a:pt x="1951" y="407"/>
                    <a:pt x="1569" y="1"/>
                    <a:pt x="1093"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9"/>
            <p:cNvSpPr/>
            <p:nvPr/>
          </p:nvSpPr>
          <p:spPr>
            <a:xfrm>
              <a:off x="8300098" y="3121832"/>
              <a:ext cx="168085" cy="130248"/>
            </a:xfrm>
            <a:custGeom>
              <a:rect b="b" l="l" r="r" t="t"/>
              <a:pathLst>
                <a:path extrusionOk="0" h="4062" w="5242">
                  <a:moveTo>
                    <a:pt x="2118" y="406"/>
                  </a:moveTo>
                  <a:cubicBezTo>
                    <a:pt x="2758" y="406"/>
                    <a:pt x="3352" y="574"/>
                    <a:pt x="3901" y="878"/>
                  </a:cubicBezTo>
                  <a:cubicBezTo>
                    <a:pt x="4114" y="1000"/>
                    <a:pt x="4267" y="1168"/>
                    <a:pt x="4388" y="1366"/>
                  </a:cubicBezTo>
                  <a:cubicBezTo>
                    <a:pt x="4663" y="1854"/>
                    <a:pt x="4556" y="2372"/>
                    <a:pt x="4114" y="2707"/>
                  </a:cubicBezTo>
                  <a:cubicBezTo>
                    <a:pt x="4028" y="2766"/>
                    <a:pt x="3936" y="2780"/>
                    <a:pt x="3842" y="2780"/>
                  </a:cubicBezTo>
                  <a:cubicBezTo>
                    <a:pt x="3764" y="2780"/>
                    <a:pt x="3685" y="2771"/>
                    <a:pt x="3606" y="2771"/>
                  </a:cubicBezTo>
                  <a:cubicBezTo>
                    <a:pt x="3562" y="2771"/>
                    <a:pt x="3518" y="2774"/>
                    <a:pt x="3474" y="2783"/>
                  </a:cubicBezTo>
                  <a:cubicBezTo>
                    <a:pt x="3424" y="2778"/>
                    <a:pt x="3375" y="2776"/>
                    <a:pt x="3326" y="2776"/>
                  </a:cubicBezTo>
                  <a:cubicBezTo>
                    <a:pt x="2899" y="2776"/>
                    <a:pt x="2519" y="2950"/>
                    <a:pt x="2164" y="3210"/>
                  </a:cubicBezTo>
                  <a:cubicBezTo>
                    <a:pt x="1903" y="3411"/>
                    <a:pt x="1615" y="3594"/>
                    <a:pt x="1278" y="3594"/>
                  </a:cubicBezTo>
                  <a:cubicBezTo>
                    <a:pt x="1182" y="3594"/>
                    <a:pt x="1081" y="3579"/>
                    <a:pt x="976" y="3545"/>
                  </a:cubicBezTo>
                  <a:cubicBezTo>
                    <a:pt x="518" y="3392"/>
                    <a:pt x="214" y="2935"/>
                    <a:pt x="336" y="2478"/>
                  </a:cubicBezTo>
                  <a:cubicBezTo>
                    <a:pt x="549" y="1686"/>
                    <a:pt x="1037" y="1046"/>
                    <a:pt x="1676" y="528"/>
                  </a:cubicBezTo>
                  <a:cubicBezTo>
                    <a:pt x="1814" y="437"/>
                    <a:pt x="1951" y="406"/>
                    <a:pt x="2118" y="406"/>
                  </a:cubicBezTo>
                  <a:close/>
                  <a:moveTo>
                    <a:pt x="2396" y="0"/>
                  </a:moveTo>
                  <a:cubicBezTo>
                    <a:pt x="2280" y="0"/>
                    <a:pt x="2162" y="12"/>
                    <a:pt x="2042" y="40"/>
                  </a:cubicBezTo>
                  <a:cubicBezTo>
                    <a:pt x="960" y="345"/>
                    <a:pt x="0" y="1899"/>
                    <a:pt x="46" y="2752"/>
                  </a:cubicBezTo>
                  <a:cubicBezTo>
                    <a:pt x="87" y="3520"/>
                    <a:pt x="531" y="4061"/>
                    <a:pt x="1265" y="4061"/>
                  </a:cubicBezTo>
                  <a:cubicBezTo>
                    <a:pt x="1362" y="4061"/>
                    <a:pt x="1463" y="4052"/>
                    <a:pt x="1570" y="4032"/>
                  </a:cubicBezTo>
                  <a:cubicBezTo>
                    <a:pt x="1905" y="3971"/>
                    <a:pt x="2210" y="3789"/>
                    <a:pt x="2438" y="3530"/>
                  </a:cubicBezTo>
                  <a:cubicBezTo>
                    <a:pt x="2740" y="3228"/>
                    <a:pt x="3073" y="3030"/>
                    <a:pt x="3480" y="3030"/>
                  </a:cubicBezTo>
                  <a:cubicBezTo>
                    <a:pt x="3566" y="3030"/>
                    <a:pt x="3655" y="3039"/>
                    <a:pt x="3749" y="3057"/>
                  </a:cubicBezTo>
                  <a:cubicBezTo>
                    <a:pt x="3794" y="3072"/>
                    <a:pt x="3855" y="3072"/>
                    <a:pt x="3931" y="3072"/>
                  </a:cubicBezTo>
                  <a:cubicBezTo>
                    <a:pt x="4068" y="3057"/>
                    <a:pt x="4221" y="3072"/>
                    <a:pt x="4373" y="2981"/>
                  </a:cubicBezTo>
                  <a:cubicBezTo>
                    <a:pt x="5059" y="2554"/>
                    <a:pt x="5242" y="1793"/>
                    <a:pt x="4785" y="1122"/>
                  </a:cubicBezTo>
                  <a:cubicBezTo>
                    <a:pt x="4312" y="421"/>
                    <a:pt x="3566" y="208"/>
                    <a:pt x="2804" y="40"/>
                  </a:cubicBezTo>
                  <a:cubicBezTo>
                    <a:pt x="2665" y="16"/>
                    <a:pt x="2531" y="0"/>
                    <a:pt x="239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9"/>
            <p:cNvSpPr/>
            <p:nvPr/>
          </p:nvSpPr>
          <p:spPr>
            <a:xfrm>
              <a:off x="8396838" y="3040547"/>
              <a:ext cx="85036" cy="83593"/>
            </a:xfrm>
            <a:custGeom>
              <a:rect b="b" l="l" r="r" t="t"/>
              <a:pathLst>
                <a:path extrusionOk="0" h="2607" w="2652">
                  <a:moveTo>
                    <a:pt x="1246" y="335"/>
                  </a:moveTo>
                  <a:cubicBezTo>
                    <a:pt x="1768" y="335"/>
                    <a:pt x="2225" y="771"/>
                    <a:pt x="2240" y="1296"/>
                  </a:cubicBezTo>
                  <a:cubicBezTo>
                    <a:pt x="2255" y="1768"/>
                    <a:pt x="1905" y="2134"/>
                    <a:pt x="1432" y="2149"/>
                  </a:cubicBezTo>
                  <a:cubicBezTo>
                    <a:pt x="1423" y="2149"/>
                    <a:pt x="1415" y="2149"/>
                    <a:pt x="1406" y="2149"/>
                  </a:cubicBezTo>
                  <a:cubicBezTo>
                    <a:pt x="869" y="2149"/>
                    <a:pt x="427" y="1698"/>
                    <a:pt x="412" y="1143"/>
                  </a:cubicBezTo>
                  <a:cubicBezTo>
                    <a:pt x="396" y="625"/>
                    <a:pt x="686" y="336"/>
                    <a:pt x="1219" y="336"/>
                  </a:cubicBezTo>
                  <a:cubicBezTo>
                    <a:pt x="1228" y="336"/>
                    <a:pt x="1237" y="335"/>
                    <a:pt x="1246" y="335"/>
                  </a:cubicBezTo>
                  <a:close/>
                  <a:moveTo>
                    <a:pt x="1275" y="0"/>
                  </a:moveTo>
                  <a:cubicBezTo>
                    <a:pt x="1267" y="0"/>
                    <a:pt x="1258" y="0"/>
                    <a:pt x="1250" y="1"/>
                  </a:cubicBezTo>
                  <a:cubicBezTo>
                    <a:pt x="594" y="16"/>
                    <a:pt x="0" y="656"/>
                    <a:pt x="31" y="1326"/>
                  </a:cubicBezTo>
                  <a:cubicBezTo>
                    <a:pt x="61" y="2018"/>
                    <a:pt x="685" y="2606"/>
                    <a:pt x="1405" y="2606"/>
                  </a:cubicBezTo>
                  <a:cubicBezTo>
                    <a:pt x="1414" y="2606"/>
                    <a:pt x="1423" y="2606"/>
                    <a:pt x="1432" y="2606"/>
                  </a:cubicBezTo>
                  <a:cubicBezTo>
                    <a:pt x="2103" y="2591"/>
                    <a:pt x="2651" y="2012"/>
                    <a:pt x="2651" y="1326"/>
                  </a:cubicBezTo>
                  <a:cubicBezTo>
                    <a:pt x="2636" y="633"/>
                    <a:pt x="1996" y="0"/>
                    <a:pt x="127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9"/>
            <p:cNvSpPr/>
            <p:nvPr/>
          </p:nvSpPr>
          <p:spPr>
            <a:xfrm>
              <a:off x="8226830" y="3090312"/>
              <a:ext cx="86479" cy="86127"/>
            </a:xfrm>
            <a:custGeom>
              <a:rect b="b" l="l" r="r" t="t"/>
              <a:pathLst>
                <a:path extrusionOk="0" h="2686" w="2697">
                  <a:moveTo>
                    <a:pt x="1443" y="353"/>
                  </a:moveTo>
                  <a:cubicBezTo>
                    <a:pt x="1919" y="353"/>
                    <a:pt x="2301" y="759"/>
                    <a:pt x="2301" y="1267"/>
                  </a:cubicBezTo>
                  <a:cubicBezTo>
                    <a:pt x="2316" y="1785"/>
                    <a:pt x="1844" y="2242"/>
                    <a:pt x="1280" y="2258"/>
                  </a:cubicBezTo>
                  <a:cubicBezTo>
                    <a:pt x="777" y="2258"/>
                    <a:pt x="366" y="1861"/>
                    <a:pt x="351" y="1359"/>
                  </a:cubicBezTo>
                  <a:cubicBezTo>
                    <a:pt x="351" y="825"/>
                    <a:pt x="838" y="353"/>
                    <a:pt x="1417" y="353"/>
                  </a:cubicBezTo>
                  <a:cubicBezTo>
                    <a:pt x="1426" y="353"/>
                    <a:pt x="1435" y="353"/>
                    <a:pt x="1443" y="353"/>
                  </a:cubicBezTo>
                  <a:close/>
                  <a:moveTo>
                    <a:pt x="1520" y="0"/>
                  </a:moveTo>
                  <a:cubicBezTo>
                    <a:pt x="1496" y="0"/>
                    <a:pt x="1472" y="1"/>
                    <a:pt x="1447" y="3"/>
                  </a:cubicBezTo>
                  <a:cubicBezTo>
                    <a:pt x="579" y="79"/>
                    <a:pt x="61" y="643"/>
                    <a:pt x="31" y="1481"/>
                  </a:cubicBezTo>
                  <a:cubicBezTo>
                    <a:pt x="1" y="2162"/>
                    <a:pt x="562" y="2685"/>
                    <a:pt x="1224" y="2685"/>
                  </a:cubicBezTo>
                  <a:cubicBezTo>
                    <a:pt x="1243" y="2685"/>
                    <a:pt x="1261" y="2685"/>
                    <a:pt x="1280" y="2684"/>
                  </a:cubicBezTo>
                  <a:cubicBezTo>
                    <a:pt x="2042" y="2669"/>
                    <a:pt x="2697" y="1999"/>
                    <a:pt x="2666" y="1237"/>
                  </a:cubicBezTo>
                  <a:cubicBezTo>
                    <a:pt x="2652" y="562"/>
                    <a:pt x="2143" y="0"/>
                    <a:pt x="152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9"/>
            <p:cNvSpPr/>
            <p:nvPr/>
          </p:nvSpPr>
          <p:spPr>
            <a:xfrm>
              <a:off x="8298142" y="3041028"/>
              <a:ext cx="75257" cy="72339"/>
            </a:xfrm>
            <a:custGeom>
              <a:rect b="b" l="l" r="r" t="t"/>
              <a:pathLst>
                <a:path extrusionOk="0" h="2256" w="2347">
                  <a:moveTo>
                    <a:pt x="1265" y="245"/>
                  </a:moveTo>
                  <a:cubicBezTo>
                    <a:pt x="1661" y="245"/>
                    <a:pt x="1966" y="534"/>
                    <a:pt x="1966" y="900"/>
                  </a:cubicBezTo>
                  <a:cubicBezTo>
                    <a:pt x="1966" y="1357"/>
                    <a:pt x="1524" y="1783"/>
                    <a:pt x="1052" y="1783"/>
                  </a:cubicBezTo>
                  <a:cubicBezTo>
                    <a:pt x="686" y="1783"/>
                    <a:pt x="381" y="1509"/>
                    <a:pt x="381" y="1159"/>
                  </a:cubicBezTo>
                  <a:cubicBezTo>
                    <a:pt x="381" y="702"/>
                    <a:pt x="808" y="260"/>
                    <a:pt x="1265" y="245"/>
                  </a:cubicBezTo>
                  <a:close/>
                  <a:moveTo>
                    <a:pt x="1341" y="0"/>
                  </a:moveTo>
                  <a:cubicBezTo>
                    <a:pt x="1331" y="0"/>
                    <a:pt x="1321" y="1"/>
                    <a:pt x="1311" y="1"/>
                  </a:cubicBezTo>
                  <a:cubicBezTo>
                    <a:pt x="579" y="16"/>
                    <a:pt x="1" y="595"/>
                    <a:pt x="16" y="1265"/>
                  </a:cubicBezTo>
                  <a:cubicBezTo>
                    <a:pt x="46" y="1829"/>
                    <a:pt x="503" y="2256"/>
                    <a:pt x="1098" y="2256"/>
                  </a:cubicBezTo>
                  <a:cubicBezTo>
                    <a:pt x="1768" y="2241"/>
                    <a:pt x="2347" y="1631"/>
                    <a:pt x="2332" y="961"/>
                  </a:cubicBezTo>
                  <a:cubicBezTo>
                    <a:pt x="2332" y="407"/>
                    <a:pt x="1891" y="0"/>
                    <a:pt x="134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9"/>
            <p:cNvSpPr/>
            <p:nvPr/>
          </p:nvSpPr>
          <p:spPr>
            <a:xfrm>
              <a:off x="8229748" y="3224248"/>
              <a:ext cx="581403" cy="186201"/>
            </a:xfrm>
            <a:custGeom>
              <a:rect b="b" l="l" r="r" t="t"/>
              <a:pathLst>
                <a:path extrusionOk="0" h="5807" w="18132">
                  <a:moveTo>
                    <a:pt x="16486" y="0"/>
                  </a:moveTo>
                  <a:cubicBezTo>
                    <a:pt x="15175" y="16"/>
                    <a:pt x="13880" y="168"/>
                    <a:pt x="12585" y="381"/>
                  </a:cubicBezTo>
                  <a:cubicBezTo>
                    <a:pt x="11504" y="564"/>
                    <a:pt x="10422" y="777"/>
                    <a:pt x="9096" y="1173"/>
                  </a:cubicBezTo>
                  <a:cubicBezTo>
                    <a:pt x="7954" y="1478"/>
                    <a:pt x="6552" y="1890"/>
                    <a:pt x="5196" y="2423"/>
                  </a:cubicBezTo>
                  <a:cubicBezTo>
                    <a:pt x="3870" y="2926"/>
                    <a:pt x="2545" y="3474"/>
                    <a:pt x="1326" y="4221"/>
                  </a:cubicBezTo>
                  <a:cubicBezTo>
                    <a:pt x="930" y="4480"/>
                    <a:pt x="534" y="4739"/>
                    <a:pt x="229" y="5120"/>
                  </a:cubicBezTo>
                  <a:cubicBezTo>
                    <a:pt x="0" y="5409"/>
                    <a:pt x="46" y="5577"/>
                    <a:pt x="412" y="5683"/>
                  </a:cubicBezTo>
                  <a:cubicBezTo>
                    <a:pt x="595" y="5744"/>
                    <a:pt x="793" y="5759"/>
                    <a:pt x="976" y="5790"/>
                  </a:cubicBezTo>
                  <a:cubicBezTo>
                    <a:pt x="1112" y="5802"/>
                    <a:pt x="1249" y="5806"/>
                    <a:pt x="1386" y="5806"/>
                  </a:cubicBezTo>
                  <a:cubicBezTo>
                    <a:pt x="1783" y="5806"/>
                    <a:pt x="2179" y="5767"/>
                    <a:pt x="2575" y="5744"/>
                  </a:cubicBezTo>
                  <a:cubicBezTo>
                    <a:pt x="3261" y="5714"/>
                    <a:pt x="3931" y="5622"/>
                    <a:pt x="4510" y="5196"/>
                  </a:cubicBezTo>
                  <a:cubicBezTo>
                    <a:pt x="4708" y="5043"/>
                    <a:pt x="4967" y="4952"/>
                    <a:pt x="5196" y="4830"/>
                  </a:cubicBezTo>
                  <a:cubicBezTo>
                    <a:pt x="6613" y="4129"/>
                    <a:pt x="8106" y="3642"/>
                    <a:pt x="9614" y="3200"/>
                  </a:cubicBezTo>
                  <a:cubicBezTo>
                    <a:pt x="11168" y="2743"/>
                    <a:pt x="12738" y="2423"/>
                    <a:pt x="14353" y="2362"/>
                  </a:cubicBezTo>
                  <a:cubicBezTo>
                    <a:pt x="14993" y="2331"/>
                    <a:pt x="15617" y="2316"/>
                    <a:pt x="16181" y="1951"/>
                  </a:cubicBezTo>
                  <a:cubicBezTo>
                    <a:pt x="16760" y="1585"/>
                    <a:pt x="17385" y="1311"/>
                    <a:pt x="17857" y="793"/>
                  </a:cubicBezTo>
                  <a:cubicBezTo>
                    <a:pt x="18131" y="488"/>
                    <a:pt x="18070" y="290"/>
                    <a:pt x="17674" y="153"/>
                  </a:cubicBezTo>
                  <a:cubicBezTo>
                    <a:pt x="17293" y="31"/>
                    <a:pt x="16897" y="0"/>
                    <a:pt x="1648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9"/>
            <p:cNvSpPr/>
            <p:nvPr/>
          </p:nvSpPr>
          <p:spPr>
            <a:xfrm>
              <a:off x="8708510" y="3245250"/>
              <a:ext cx="138777" cy="148140"/>
            </a:xfrm>
            <a:custGeom>
              <a:rect b="b" l="l" r="r" t="t"/>
              <a:pathLst>
                <a:path extrusionOk="0" h="4620" w="4328">
                  <a:moveTo>
                    <a:pt x="3490" y="0"/>
                  </a:moveTo>
                  <a:cubicBezTo>
                    <a:pt x="3261" y="488"/>
                    <a:pt x="2911" y="793"/>
                    <a:pt x="2515" y="1037"/>
                  </a:cubicBezTo>
                  <a:cubicBezTo>
                    <a:pt x="1707" y="1555"/>
                    <a:pt x="915" y="2088"/>
                    <a:pt x="123" y="2606"/>
                  </a:cubicBezTo>
                  <a:cubicBezTo>
                    <a:pt x="77" y="2636"/>
                    <a:pt x="1" y="2636"/>
                    <a:pt x="16" y="2728"/>
                  </a:cubicBezTo>
                  <a:cubicBezTo>
                    <a:pt x="458" y="2789"/>
                    <a:pt x="900" y="2804"/>
                    <a:pt x="1341" y="2895"/>
                  </a:cubicBezTo>
                  <a:cubicBezTo>
                    <a:pt x="2164" y="3063"/>
                    <a:pt x="2835" y="3413"/>
                    <a:pt x="3155" y="4251"/>
                  </a:cubicBezTo>
                  <a:cubicBezTo>
                    <a:pt x="3200" y="4388"/>
                    <a:pt x="3246" y="4510"/>
                    <a:pt x="3292" y="4617"/>
                  </a:cubicBezTo>
                  <a:cubicBezTo>
                    <a:pt x="3300" y="4619"/>
                    <a:pt x="3308" y="4619"/>
                    <a:pt x="3315" y="4619"/>
                  </a:cubicBezTo>
                  <a:cubicBezTo>
                    <a:pt x="3375" y="4619"/>
                    <a:pt x="3403" y="4568"/>
                    <a:pt x="3444" y="4541"/>
                  </a:cubicBezTo>
                  <a:cubicBezTo>
                    <a:pt x="4023" y="3901"/>
                    <a:pt x="4328" y="3185"/>
                    <a:pt x="4130" y="2301"/>
                  </a:cubicBezTo>
                  <a:cubicBezTo>
                    <a:pt x="4084" y="2073"/>
                    <a:pt x="4053" y="1844"/>
                    <a:pt x="3993" y="1615"/>
                  </a:cubicBezTo>
                  <a:cubicBezTo>
                    <a:pt x="3886" y="1082"/>
                    <a:pt x="3764" y="564"/>
                    <a:pt x="34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9"/>
            <p:cNvSpPr/>
            <p:nvPr/>
          </p:nvSpPr>
          <p:spPr>
            <a:xfrm>
              <a:off x="8697287" y="3344588"/>
              <a:ext cx="114825" cy="121206"/>
            </a:xfrm>
            <a:custGeom>
              <a:rect b="b" l="l" r="r" t="t"/>
              <a:pathLst>
                <a:path extrusionOk="0" h="3780" w="3581">
                  <a:moveTo>
                    <a:pt x="271" y="1"/>
                  </a:moveTo>
                  <a:cubicBezTo>
                    <a:pt x="177" y="1"/>
                    <a:pt x="86" y="14"/>
                    <a:pt x="0" y="56"/>
                  </a:cubicBezTo>
                  <a:cubicBezTo>
                    <a:pt x="0" y="87"/>
                    <a:pt x="0" y="102"/>
                    <a:pt x="0" y="102"/>
                  </a:cubicBezTo>
                  <a:cubicBezTo>
                    <a:pt x="1082" y="894"/>
                    <a:pt x="1417" y="1946"/>
                    <a:pt x="1128" y="3225"/>
                  </a:cubicBezTo>
                  <a:cubicBezTo>
                    <a:pt x="1097" y="3302"/>
                    <a:pt x="1097" y="3347"/>
                    <a:pt x="1158" y="3408"/>
                  </a:cubicBezTo>
                  <a:cubicBezTo>
                    <a:pt x="1362" y="3652"/>
                    <a:pt x="1692" y="3779"/>
                    <a:pt x="2024" y="3779"/>
                  </a:cubicBezTo>
                  <a:cubicBezTo>
                    <a:pt x="2314" y="3779"/>
                    <a:pt x="2606" y="3683"/>
                    <a:pt x="2819" y="3484"/>
                  </a:cubicBezTo>
                  <a:cubicBezTo>
                    <a:pt x="3581" y="2753"/>
                    <a:pt x="3474" y="1229"/>
                    <a:pt x="2651" y="635"/>
                  </a:cubicBezTo>
                  <a:cubicBezTo>
                    <a:pt x="2027" y="193"/>
                    <a:pt x="1311" y="87"/>
                    <a:pt x="594" y="26"/>
                  </a:cubicBezTo>
                  <a:cubicBezTo>
                    <a:pt x="489" y="18"/>
                    <a:pt x="379" y="1"/>
                    <a:pt x="2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9"/>
            <p:cNvSpPr/>
            <p:nvPr/>
          </p:nvSpPr>
          <p:spPr>
            <a:xfrm>
              <a:off x="8575152" y="3384124"/>
              <a:ext cx="116460" cy="87858"/>
            </a:xfrm>
            <a:custGeom>
              <a:rect b="b" l="l" r="r" t="t"/>
              <a:pathLst>
                <a:path extrusionOk="0" h="2740" w="3632">
                  <a:moveTo>
                    <a:pt x="2587" y="0"/>
                  </a:moveTo>
                  <a:cubicBezTo>
                    <a:pt x="2526" y="0"/>
                    <a:pt x="2465" y="9"/>
                    <a:pt x="2408" y="27"/>
                  </a:cubicBezTo>
                  <a:cubicBezTo>
                    <a:pt x="1890" y="195"/>
                    <a:pt x="1341" y="316"/>
                    <a:pt x="808" y="469"/>
                  </a:cubicBezTo>
                  <a:cubicBezTo>
                    <a:pt x="305" y="621"/>
                    <a:pt x="0" y="1170"/>
                    <a:pt x="122" y="1672"/>
                  </a:cubicBezTo>
                  <a:cubicBezTo>
                    <a:pt x="168" y="1870"/>
                    <a:pt x="229" y="2069"/>
                    <a:pt x="275" y="2267"/>
                  </a:cubicBezTo>
                  <a:cubicBezTo>
                    <a:pt x="366" y="2602"/>
                    <a:pt x="534" y="2739"/>
                    <a:pt x="869" y="2739"/>
                  </a:cubicBezTo>
                  <a:cubicBezTo>
                    <a:pt x="894" y="2739"/>
                    <a:pt x="919" y="2740"/>
                    <a:pt x="944" y="2740"/>
                  </a:cubicBezTo>
                  <a:cubicBezTo>
                    <a:pt x="1706" y="2740"/>
                    <a:pt x="2399" y="2516"/>
                    <a:pt x="3078" y="2221"/>
                  </a:cubicBezTo>
                  <a:cubicBezTo>
                    <a:pt x="3291" y="2114"/>
                    <a:pt x="3535" y="2038"/>
                    <a:pt x="3596" y="1749"/>
                  </a:cubicBezTo>
                  <a:cubicBezTo>
                    <a:pt x="3632" y="1629"/>
                    <a:pt x="3630" y="1547"/>
                    <a:pt x="3532" y="1547"/>
                  </a:cubicBezTo>
                  <a:cubicBezTo>
                    <a:pt x="3505" y="1547"/>
                    <a:pt x="3471" y="1553"/>
                    <a:pt x="3428" y="1566"/>
                  </a:cubicBezTo>
                  <a:cubicBezTo>
                    <a:pt x="3169" y="1642"/>
                    <a:pt x="2926" y="1688"/>
                    <a:pt x="2667" y="1749"/>
                  </a:cubicBezTo>
                  <a:cubicBezTo>
                    <a:pt x="2638" y="1755"/>
                    <a:pt x="2608" y="1758"/>
                    <a:pt x="2577" y="1758"/>
                  </a:cubicBezTo>
                  <a:cubicBezTo>
                    <a:pt x="2301" y="1758"/>
                    <a:pt x="1975" y="1523"/>
                    <a:pt x="1920" y="1276"/>
                  </a:cubicBezTo>
                  <a:cubicBezTo>
                    <a:pt x="1844" y="987"/>
                    <a:pt x="2027" y="697"/>
                    <a:pt x="2377" y="621"/>
                  </a:cubicBezTo>
                  <a:cubicBezTo>
                    <a:pt x="2667" y="560"/>
                    <a:pt x="2941" y="408"/>
                    <a:pt x="3230" y="332"/>
                  </a:cubicBezTo>
                  <a:cubicBezTo>
                    <a:pt x="3084" y="137"/>
                    <a:pt x="2831" y="0"/>
                    <a:pt x="25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9"/>
            <p:cNvSpPr/>
            <p:nvPr/>
          </p:nvSpPr>
          <p:spPr>
            <a:xfrm>
              <a:off x="8550237" y="3354464"/>
              <a:ext cx="177865" cy="146537"/>
            </a:xfrm>
            <a:custGeom>
              <a:rect b="b" l="l" r="r" t="t"/>
              <a:pathLst>
                <a:path extrusionOk="0" h="4570" w="5547">
                  <a:moveTo>
                    <a:pt x="3433" y="728"/>
                  </a:moveTo>
                  <a:cubicBezTo>
                    <a:pt x="3781" y="728"/>
                    <a:pt x="4056" y="860"/>
                    <a:pt x="4297" y="1180"/>
                  </a:cubicBezTo>
                  <a:cubicBezTo>
                    <a:pt x="4329" y="1235"/>
                    <a:pt x="4385" y="1243"/>
                    <a:pt x="4443" y="1243"/>
                  </a:cubicBezTo>
                  <a:cubicBezTo>
                    <a:pt x="4465" y="1243"/>
                    <a:pt x="4488" y="1241"/>
                    <a:pt x="4510" y="1241"/>
                  </a:cubicBezTo>
                  <a:cubicBezTo>
                    <a:pt x="4754" y="1287"/>
                    <a:pt x="4921" y="1409"/>
                    <a:pt x="5013" y="1638"/>
                  </a:cubicBezTo>
                  <a:cubicBezTo>
                    <a:pt x="5089" y="1866"/>
                    <a:pt x="4967" y="2034"/>
                    <a:pt x="4815" y="2186"/>
                  </a:cubicBezTo>
                  <a:cubicBezTo>
                    <a:pt x="4708" y="2277"/>
                    <a:pt x="4678" y="2369"/>
                    <a:pt x="4662" y="2506"/>
                  </a:cubicBezTo>
                  <a:cubicBezTo>
                    <a:pt x="4632" y="2856"/>
                    <a:pt x="4449" y="3115"/>
                    <a:pt x="4114" y="3298"/>
                  </a:cubicBezTo>
                  <a:cubicBezTo>
                    <a:pt x="3733" y="3512"/>
                    <a:pt x="3337" y="3633"/>
                    <a:pt x="2880" y="3710"/>
                  </a:cubicBezTo>
                  <a:cubicBezTo>
                    <a:pt x="2484" y="3847"/>
                    <a:pt x="2057" y="3923"/>
                    <a:pt x="1600" y="3923"/>
                  </a:cubicBezTo>
                  <a:cubicBezTo>
                    <a:pt x="1158" y="3923"/>
                    <a:pt x="960" y="3771"/>
                    <a:pt x="853" y="3344"/>
                  </a:cubicBezTo>
                  <a:cubicBezTo>
                    <a:pt x="793" y="3085"/>
                    <a:pt x="716" y="2841"/>
                    <a:pt x="655" y="2582"/>
                  </a:cubicBezTo>
                  <a:cubicBezTo>
                    <a:pt x="534" y="2079"/>
                    <a:pt x="899" y="1348"/>
                    <a:pt x="1417" y="1211"/>
                  </a:cubicBezTo>
                  <a:cubicBezTo>
                    <a:pt x="1966" y="1059"/>
                    <a:pt x="2499" y="876"/>
                    <a:pt x="3063" y="769"/>
                  </a:cubicBezTo>
                  <a:cubicBezTo>
                    <a:pt x="3195" y="743"/>
                    <a:pt x="3318" y="728"/>
                    <a:pt x="3433" y="728"/>
                  </a:cubicBezTo>
                  <a:close/>
                  <a:moveTo>
                    <a:pt x="3324" y="1"/>
                  </a:moveTo>
                  <a:cubicBezTo>
                    <a:pt x="3005" y="1"/>
                    <a:pt x="2689" y="60"/>
                    <a:pt x="2377" y="160"/>
                  </a:cubicBezTo>
                  <a:cubicBezTo>
                    <a:pt x="1844" y="297"/>
                    <a:pt x="1356" y="464"/>
                    <a:pt x="884" y="662"/>
                  </a:cubicBezTo>
                  <a:cubicBezTo>
                    <a:pt x="320" y="906"/>
                    <a:pt x="0" y="1287"/>
                    <a:pt x="0" y="1942"/>
                  </a:cubicBezTo>
                  <a:cubicBezTo>
                    <a:pt x="16" y="2582"/>
                    <a:pt x="153" y="3161"/>
                    <a:pt x="366" y="3740"/>
                  </a:cubicBezTo>
                  <a:cubicBezTo>
                    <a:pt x="540" y="4196"/>
                    <a:pt x="1068" y="4569"/>
                    <a:pt x="1504" y="4569"/>
                  </a:cubicBezTo>
                  <a:cubicBezTo>
                    <a:pt x="1564" y="4569"/>
                    <a:pt x="1621" y="4562"/>
                    <a:pt x="1676" y="4548"/>
                  </a:cubicBezTo>
                  <a:cubicBezTo>
                    <a:pt x="2453" y="4365"/>
                    <a:pt x="3230" y="4289"/>
                    <a:pt x="3992" y="4045"/>
                  </a:cubicBezTo>
                  <a:cubicBezTo>
                    <a:pt x="4556" y="3862"/>
                    <a:pt x="4967" y="3527"/>
                    <a:pt x="5211" y="2978"/>
                  </a:cubicBezTo>
                  <a:cubicBezTo>
                    <a:pt x="5546" y="2201"/>
                    <a:pt x="5302" y="708"/>
                    <a:pt x="4434" y="266"/>
                  </a:cubicBezTo>
                  <a:cubicBezTo>
                    <a:pt x="4060" y="79"/>
                    <a:pt x="3689" y="1"/>
                    <a:pt x="3324"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9"/>
            <p:cNvSpPr/>
            <p:nvPr/>
          </p:nvSpPr>
          <p:spPr>
            <a:xfrm>
              <a:off x="8491590" y="3444310"/>
              <a:ext cx="25941" cy="22157"/>
            </a:xfrm>
            <a:custGeom>
              <a:rect b="b" l="l" r="r" t="t"/>
              <a:pathLst>
                <a:path extrusionOk="0" h="691" w="809">
                  <a:moveTo>
                    <a:pt x="376" y="0"/>
                  </a:moveTo>
                  <a:cubicBezTo>
                    <a:pt x="352" y="0"/>
                    <a:pt x="328" y="3"/>
                    <a:pt x="306" y="9"/>
                  </a:cubicBezTo>
                  <a:cubicBezTo>
                    <a:pt x="138" y="70"/>
                    <a:pt x="1" y="161"/>
                    <a:pt x="31" y="359"/>
                  </a:cubicBezTo>
                  <a:cubicBezTo>
                    <a:pt x="45" y="531"/>
                    <a:pt x="252" y="691"/>
                    <a:pt x="446" y="691"/>
                  </a:cubicBezTo>
                  <a:cubicBezTo>
                    <a:pt x="476" y="691"/>
                    <a:pt x="506" y="687"/>
                    <a:pt x="534" y="679"/>
                  </a:cubicBezTo>
                  <a:cubicBezTo>
                    <a:pt x="702" y="633"/>
                    <a:pt x="808" y="496"/>
                    <a:pt x="778" y="283"/>
                  </a:cubicBezTo>
                  <a:cubicBezTo>
                    <a:pt x="765" y="136"/>
                    <a:pt x="552" y="0"/>
                    <a:pt x="376"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9"/>
            <p:cNvSpPr/>
            <p:nvPr/>
          </p:nvSpPr>
          <p:spPr>
            <a:xfrm>
              <a:off x="8303529" y="3465184"/>
              <a:ext cx="24947" cy="21099"/>
            </a:xfrm>
            <a:custGeom>
              <a:rect b="b" l="l" r="r" t="t"/>
              <a:pathLst>
                <a:path extrusionOk="0" h="658" w="778">
                  <a:moveTo>
                    <a:pt x="451" y="0"/>
                  </a:moveTo>
                  <a:cubicBezTo>
                    <a:pt x="410" y="0"/>
                    <a:pt x="366" y="5"/>
                    <a:pt x="320" y="13"/>
                  </a:cubicBezTo>
                  <a:cubicBezTo>
                    <a:pt x="122" y="74"/>
                    <a:pt x="0" y="196"/>
                    <a:pt x="15" y="409"/>
                  </a:cubicBezTo>
                  <a:cubicBezTo>
                    <a:pt x="15" y="533"/>
                    <a:pt x="252" y="657"/>
                    <a:pt x="410" y="657"/>
                  </a:cubicBezTo>
                  <a:cubicBezTo>
                    <a:pt x="427" y="657"/>
                    <a:pt x="443" y="656"/>
                    <a:pt x="457" y="653"/>
                  </a:cubicBezTo>
                  <a:cubicBezTo>
                    <a:pt x="625" y="607"/>
                    <a:pt x="777" y="333"/>
                    <a:pt x="731" y="180"/>
                  </a:cubicBezTo>
                  <a:cubicBezTo>
                    <a:pt x="674" y="43"/>
                    <a:pt x="574" y="0"/>
                    <a:pt x="451"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9"/>
            <p:cNvSpPr/>
            <p:nvPr/>
          </p:nvSpPr>
          <p:spPr>
            <a:xfrm>
              <a:off x="8397800" y="3460054"/>
              <a:ext cx="24466" cy="21099"/>
            </a:xfrm>
            <a:custGeom>
              <a:rect b="b" l="l" r="r" t="t"/>
              <a:pathLst>
                <a:path extrusionOk="0" h="658" w="763">
                  <a:moveTo>
                    <a:pt x="283" y="1"/>
                  </a:moveTo>
                  <a:cubicBezTo>
                    <a:pt x="260" y="1"/>
                    <a:pt x="237" y="2"/>
                    <a:pt x="214" y="5"/>
                  </a:cubicBezTo>
                  <a:cubicBezTo>
                    <a:pt x="31" y="51"/>
                    <a:pt x="1" y="203"/>
                    <a:pt x="31" y="340"/>
                  </a:cubicBezTo>
                  <a:cubicBezTo>
                    <a:pt x="58" y="499"/>
                    <a:pt x="255" y="657"/>
                    <a:pt x="417" y="657"/>
                  </a:cubicBezTo>
                  <a:cubicBezTo>
                    <a:pt x="442" y="657"/>
                    <a:pt x="466" y="653"/>
                    <a:pt x="488" y="645"/>
                  </a:cubicBezTo>
                  <a:cubicBezTo>
                    <a:pt x="671" y="599"/>
                    <a:pt x="762" y="478"/>
                    <a:pt x="747" y="340"/>
                  </a:cubicBezTo>
                  <a:cubicBezTo>
                    <a:pt x="692" y="121"/>
                    <a:pt x="490" y="1"/>
                    <a:pt x="283"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9"/>
            <p:cNvSpPr/>
            <p:nvPr/>
          </p:nvSpPr>
          <p:spPr>
            <a:xfrm>
              <a:off x="8222405" y="3388388"/>
              <a:ext cx="342037" cy="147499"/>
            </a:xfrm>
            <a:custGeom>
              <a:rect b="b" l="l" r="r" t="t"/>
              <a:pathLst>
                <a:path extrusionOk="0" h="4600" w="10667">
                  <a:moveTo>
                    <a:pt x="8706" y="1538"/>
                  </a:moveTo>
                  <a:cubicBezTo>
                    <a:pt x="9016" y="1538"/>
                    <a:pt x="9337" y="1717"/>
                    <a:pt x="9402" y="1951"/>
                  </a:cubicBezTo>
                  <a:cubicBezTo>
                    <a:pt x="9462" y="2240"/>
                    <a:pt x="9203" y="2636"/>
                    <a:pt x="8899" y="2713"/>
                  </a:cubicBezTo>
                  <a:cubicBezTo>
                    <a:pt x="8867" y="2721"/>
                    <a:pt x="8834" y="2725"/>
                    <a:pt x="8800" y="2725"/>
                  </a:cubicBezTo>
                  <a:cubicBezTo>
                    <a:pt x="8535" y="2725"/>
                    <a:pt x="8204" y="2476"/>
                    <a:pt x="8137" y="2179"/>
                  </a:cubicBezTo>
                  <a:cubicBezTo>
                    <a:pt x="8076" y="1951"/>
                    <a:pt x="8305" y="1616"/>
                    <a:pt x="8548" y="1555"/>
                  </a:cubicBezTo>
                  <a:cubicBezTo>
                    <a:pt x="8600" y="1543"/>
                    <a:pt x="8653" y="1538"/>
                    <a:pt x="8706" y="1538"/>
                  </a:cubicBezTo>
                  <a:close/>
                  <a:moveTo>
                    <a:pt x="5810" y="1989"/>
                  </a:moveTo>
                  <a:cubicBezTo>
                    <a:pt x="6097" y="1989"/>
                    <a:pt x="6382" y="2167"/>
                    <a:pt x="6446" y="2408"/>
                  </a:cubicBezTo>
                  <a:cubicBezTo>
                    <a:pt x="6507" y="2682"/>
                    <a:pt x="6263" y="3033"/>
                    <a:pt x="5928" y="3109"/>
                  </a:cubicBezTo>
                  <a:cubicBezTo>
                    <a:pt x="5901" y="3115"/>
                    <a:pt x="5873" y="3118"/>
                    <a:pt x="5844" y="3118"/>
                  </a:cubicBezTo>
                  <a:cubicBezTo>
                    <a:pt x="5599" y="3118"/>
                    <a:pt x="5310" y="2894"/>
                    <a:pt x="5242" y="2621"/>
                  </a:cubicBezTo>
                  <a:cubicBezTo>
                    <a:pt x="5181" y="2347"/>
                    <a:pt x="5349" y="2088"/>
                    <a:pt x="5638" y="2012"/>
                  </a:cubicBezTo>
                  <a:cubicBezTo>
                    <a:pt x="5694" y="1996"/>
                    <a:pt x="5752" y="1989"/>
                    <a:pt x="5810" y="1989"/>
                  </a:cubicBezTo>
                  <a:close/>
                  <a:moveTo>
                    <a:pt x="3107" y="2142"/>
                  </a:moveTo>
                  <a:cubicBezTo>
                    <a:pt x="3335" y="2142"/>
                    <a:pt x="3482" y="2248"/>
                    <a:pt x="3536" y="2454"/>
                  </a:cubicBezTo>
                  <a:cubicBezTo>
                    <a:pt x="3612" y="2758"/>
                    <a:pt x="3383" y="3185"/>
                    <a:pt x="3079" y="3276"/>
                  </a:cubicBezTo>
                  <a:cubicBezTo>
                    <a:pt x="3030" y="3291"/>
                    <a:pt x="2979" y="3298"/>
                    <a:pt x="2928" y="3298"/>
                  </a:cubicBezTo>
                  <a:cubicBezTo>
                    <a:pt x="2656" y="3298"/>
                    <a:pt x="2368" y="3108"/>
                    <a:pt x="2317" y="2865"/>
                  </a:cubicBezTo>
                  <a:cubicBezTo>
                    <a:pt x="2241" y="2575"/>
                    <a:pt x="2454" y="2286"/>
                    <a:pt x="2789" y="2195"/>
                  </a:cubicBezTo>
                  <a:cubicBezTo>
                    <a:pt x="2908" y="2159"/>
                    <a:pt x="3014" y="2142"/>
                    <a:pt x="3107" y="2142"/>
                  </a:cubicBezTo>
                  <a:close/>
                  <a:moveTo>
                    <a:pt x="9859" y="1"/>
                  </a:moveTo>
                  <a:lnTo>
                    <a:pt x="9859" y="1"/>
                  </a:lnTo>
                  <a:cubicBezTo>
                    <a:pt x="9280" y="107"/>
                    <a:pt x="8685" y="275"/>
                    <a:pt x="8061" y="381"/>
                  </a:cubicBezTo>
                  <a:cubicBezTo>
                    <a:pt x="6613" y="656"/>
                    <a:pt x="5166" y="1006"/>
                    <a:pt x="3703" y="1113"/>
                  </a:cubicBezTo>
                  <a:cubicBezTo>
                    <a:pt x="3158" y="1160"/>
                    <a:pt x="2610" y="1219"/>
                    <a:pt x="2066" y="1219"/>
                  </a:cubicBezTo>
                  <a:cubicBezTo>
                    <a:pt x="1378" y="1219"/>
                    <a:pt x="695" y="1125"/>
                    <a:pt x="31" y="793"/>
                  </a:cubicBezTo>
                  <a:lnTo>
                    <a:pt x="31" y="793"/>
                  </a:lnTo>
                  <a:cubicBezTo>
                    <a:pt x="1" y="1936"/>
                    <a:pt x="397" y="2972"/>
                    <a:pt x="854" y="3977"/>
                  </a:cubicBezTo>
                  <a:cubicBezTo>
                    <a:pt x="885" y="4038"/>
                    <a:pt x="961" y="4099"/>
                    <a:pt x="1022" y="4130"/>
                  </a:cubicBezTo>
                  <a:cubicBezTo>
                    <a:pt x="1372" y="4297"/>
                    <a:pt x="1723" y="4480"/>
                    <a:pt x="2119" y="4510"/>
                  </a:cubicBezTo>
                  <a:cubicBezTo>
                    <a:pt x="2725" y="4562"/>
                    <a:pt x="3332" y="4600"/>
                    <a:pt x="3941" y="4600"/>
                  </a:cubicBezTo>
                  <a:cubicBezTo>
                    <a:pt x="4403" y="4600"/>
                    <a:pt x="4867" y="4578"/>
                    <a:pt x="5334" y="4526"/>
                  </a:cubicBezTo>
                  <a:cubicBezTo>
                    <a:pt x="6431" y="4419"/>
                    <a:pt x="7528" y="4358"/>
                    <a:pt x="8625" y="4190"/>
                  </a:cubicBezTo>
                  <a:cubicBezTo>
                    <a:pt x="9325" y="4069"/>
                    <a:pt x="10026" y="3977"/>
                    <a:pt x="10666" y="3749"/>
                  </a:cubicBezTo>
                  <a:cubicBezTo>
                    <a:pt x="9798" y="2606"/>
                    <a:pt x="9539" y="1372"/>
                    <a:pt x="9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9"/>
            <p:cNvSpPr/>
            <p:nvPr/>
          </p:nvSpPr>
          <p:spPr>
            <a:xfrm>
              <a:off x="8643547" y="3401535"/>
              <a:ext cx="59128" cy="31712"/>
            </a:xfrm>
            <a:custGeom>
              <a:rect b="b" l="l" r="r" t="t"/>
              <a:pathLst>
                <a:path extrusionOk="0" h="989" w="1844">
                  <a:moveTo>
                    <a:pt x="1362" y="1"/>
                  </a:moveTo>
                  <a:cubicBezTo>
                    <a:pt x="1155" y="1"/>
                    <a:pt x="954" y="90"/>
                    <a:pt x="732" y="139"/>
                  </a:cubicBezTo>
                  <a:cubicBezTo>
                    <a:pt x="595" y="170"/>
                    <a:pt x="427" y="200"/>
                    <a:pt x="259" y="246"/>
                  </a:cubicBezTo>
                  <a:cubicBezTo>
                    <a:pt x="61" y="322"/>
                    <a:pt x="0" y="489"/>
                    <a:pt x="46" y="672"/>
                  </a:cubicBezTo>
                  <a:cubicBezTo>
                    <a:pt x="99" y="831"/>
                    <a:pt x="186" y="989"/>
                    <a:pt x="367" y="989"/>
                  </a:cubicBezTo>
                  <a:cubicBezTo>
                    <a:pt x="395" y="989"/>
                    <a:pt x="425" y="985"/>
                    <a:pt x="457" y="977"/>
                  </a:cubicBezTo>
                  <a:cubicBezTo>
                    <a:pt x="838" y="901"/>
                    <a:pt x="1234" y="825"/>
                    <a:pt x="1585" y="642"/>
                  </a:cubicBezTo>
                  <a:cubicBezTo>
                    <a:pt x="1752" y="566"/>
                    <a:pt x="1844" y="413"/>
                    <a:pt x="1829" y="246"/>
                  </a:cubicBezTo>
                  <a:cubicBezTo>
                    <a:pt x="1813" y="63"/>
                    <a:pt x="1646" y="48"/>
                    <a:pt x="1509" y="17"/>
                  </a:cubicBezTo>
                  <a:cubicBezTo>
                    <a:pt x="1459" y="6"/>
                    <a:pt x="1410" y="1"/>
                    <a:pt x="136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9"/>
            <p:cNvSpPr/>
            <p:nvPr/>
          </p:nvSpPr>
          <p:spPr>
            <a:xfrm>
              <a:off x="8210701" y="3213506"/>
              <a:ext cx="647841" cy="340819"/>
            </a:xfrm>
            <a:custGeom>
              <a:rect b="b" l="l" r="r" t="t"/>
              <a:pathLst>
                <a:path extrusionOk="0" h="10629" w="20204">
                  <a:moveTo>
                    <a:pt x="19015" y="990"/>
                  </a:moveTo>
                  <a:cubicBezTo>
                    <a:pt x="19289" y="1554"/>
                    <a:pt x="19411" y="2072"/>
                    <a:pt x="19518" y="2605"/>
                  </a:cubicBezTo>
                  <a:cubicBezTo>
                    <a:pt x="19563" y="2834"/>
                    <a:pt x="19594" y="3063"/>
                    <a:pt x="19655" y="3291"/>
                  </a:cubicBezTo>
                  <a:cubicBezTo>
                    <a:pt x="19853" y="4175"/>
                    <a:pt x="19548" y="4891"/>
                    <a:pt x="18969" y="5531"/>
                  </a:cubicBezTo>
                  <a:cubicBezTo>
                    <a:pt x="18923" y="5561"/>
                    <a:pt x="18893" y="5622"/>
                    <a:pt x="18817" y="5622"/>
                  </a:cubicBezTo>
                  <a:cubicBezTo>
                    <a:pt x="18771" y="5500"/>
                    <a:pt x="18725" y="5378"/>
                    <a:pt x="18680" y="5241"/>
                  </a:cubicBezTo>
                  <a:cubicBezTo>
                    <a:pt x="18375" y="4403"/>
                    <a:pt x="17689" y="4053"/>
                    <a:pt x="16866" y="3885"/>
                  </a:cubicBezTo>
                  <a:cubicBezTo>
                    <a:pt x="16425" y="3794"/>
                    <a:pt x="15983" y="3779"/>
                    <a:pt x="15541" y="3718"/>
                  </a:cubicBezTo>
                  <a:cubicBezTo>
                    <a:pt x="15526" y="3626"/>
                    <a:pt x="15602" y="3626"/>
                    <a:pt x="15648" y="3596"/>
                  </a:cubicBezTo>
                  <a:cubicBezTo>
                    <a:pt x="16440" y="3078"/>
                    <a:pt x="17232" y="2545"/>
                    <a:pt x="18040" y="2027"/>
                  </a:cubicBezTo>
                  <a:cubicBezTo>
                    <a:pt x="18436" y="1783"/>
                    <a:pt x="18786" y="1478"/>
                    <a:pt x="19015" y="990"/>
                  </a:cubicBezTo>
                  <a:close/>
                  <a:moveTo>
                    <a:pt x="15571" y="3063"/>
                  </a:moveTo>
                  <a:cubicBezTo>
                    <a:pt x="15145" y="3398"/>
                    <a:pt x="14673" y="3626"/>
                    <a:pt x="14185" y="3794"/>
                  </a:cubicBezTo>
                  <a:cubicBezTo>
                    <a:pt x="13819" y="3931"/>
                    <a:pt x="13408" y="3931"/>
                    <a:pt x="13027" y="4007"/>
                  </a:cubicBezTo>
                  <a:cubicBezTo>
                    <a:pt x="12098" y="4160"/>
                    <a:pt x="11275" y="4586"/>
                    <a:pt x="10406" y="4891"/>
                  </a:cubicBezTo>
                  <a:cubicBezTo>
                    <a:pt x="10132" y="4982"/>
                    <a:pt x="9843" y="5058"/>
                    <a:pt x="9568" y="5135"/>
                  </a:cubicBezTo>
                  <a:cubicBezTo>
                    <a:pt x="8654" y="5394"/>
                    <a:pt x="7710" y="5546"/>
                    <a:pt x="6780" y="5759"/>
                  </a:cubicBezTo>
                  <a:cubicBezTo>
                    <a:pt x="6265" y="5871"/>
                    <a:pt x="5736" y="5944"/>
                    <a:pt x="5183" y="5944"/>
                  </a:cubicBezTo>
                  <a:cubicBezTo>
                    <a:pt x="5132" y="5944"/>
                    <a:pt x="5080" y="5943"/>
                    <a:pt x="5028" y="5942"/>
                  </a:cubicBezTo>
                  <a:cubicBezTo>
                    <a:pt x="8411" y="4464"/>
                    <a:pt x="11808" y="3123"/>
                    <a:pt x="15571" y="3063"/>
                  </a:cubicBezTo>
                  <a:close/>
                  <a:moveTo>
                    <a:pt x="17266" y="347"/>
                  </a:moveTo>
                  <a:cubicBezTo>
                    <a:pt x="17611" y="347"/>
                    <a:pt x="17945" y="387"/>
                    <a:pt x="18268" y="503"/>
                  </a:cubicBezTo>
                  <a:cubicBezTo>
                    <a:pt x="18664" y="625"/>
                    <a:pt x="18725" y="823"/>
                    <a:pt x="18451" y="1128"/>
                  </a:cubicBezTo>
                  <a:cubicBezTo>
                    <a:pt x="17979" y="1646"/>
                    <a:pt x="17354" y="1935"/>
                    <a:pt x="16775" y="2286"/>
                  </a:cubicBezTo>
                  <a:cubicBezTo>
                    <a:pt x="16211" y="2651"/>
                    <a:pt x="15587" y="2666"/>
                    <a:pt x="14947" y="2697"/>
                  </a:cubicBezTo>
                  <a:cubicBezTo>
                    <a:pt x="13332" y="2758"/>
                    <a:pt x="11762" y="3078"/>
                    <a:pt x="10224" y="3535"/>
                  </a:cubicBezTo>
                  <a:cubicBezTo>
                    <a:pt x="8700" y="3977"/>
                    <a:pt x="7207" y="4464"/>
                    <a:pt x="5790" y="5165"/>
                  </a:cubicBezTo>
                  <a:cubicBezTo>
                    <a:pt x="5561" y="5287"/>
                    <a:pt x="5302" y="5378"/>
                    <a:pt x="5104" y="5531"/>
                  </a:cubicBezTo>
                  <a:cubicBezTo>
                    <a:pt x="4525" y="5957"/>
                    <a:pt x="3855" y="6049"/>
                    <a:pt x="3185" y="6094"/>
                  </a:cubicBezTo>
                  <a:cubicBezTo>
                    <a:pt x="2813" y="6116"/>
                    <a:pt x="2442" y="6144"/>
                    <a:pt x="2066" y="6144"/>
                  </a:cubicBezTo>
                  <a:cubicBezTo>
                    <a:pt x="1902" y="6144"/>
                    <a:pt x="1736" y="6139"/>
                    <a:pt x="1570" y="6125"/>
                  </a:cubicBezTo>
                  <a:cubicBezTo>
                    <a:pt x="1387" y="6110"/>
                    <a:pt x="1189" y="6079"/>
                    <a:pt x="1006" y="6018"/>
                  </a:cubicBezTo>
                  <a:cubicBezTo>
                    <a:pt x="640" y="5912"/>
                    <a:pt x="594" y="5744"/>
                    <a:pt x="823" y="5455"/>
                  </a:cubicBezTo>
                  <a:cubicBezTo>
                    <a:pt x="1128" y="5074"/>
                    <a:pt x="1524" y="4815"/>
                    <a:pt x="1935" y="4556"/>
                  </a:cubicBezTo>
                  <a:cubicBezTo>
                    <a:pt x="3139" y="3809"/>
                    <a:pt x="4464" y="3276"/>
                    <a:pt x="5790" y="2758"/>
                  </a:cubicBezTo>
                  <a:cubicBezTo>
                    <a:pt x="7161" y="2240"/>
                    <a:pt x="8548" y="1813"/>
                    <a:pt x="9706" y="1524"/>
                  </a:cubicBezTo>
                  <a:cubicBezTo>
                    <a:pt x="11016" y="1112"/>
                    <a:pt x="12098" y="899"/>
                    <a:pt x="13179" y="716"/>
                  </a:cubicBezTo>
                  <a:cubicBezTo>
                    <a:pt x="14474" y="503"/>
                    <a:pt x="15769" y="351"/>
                    <a:pt x="17080" y="351"/>
                  </a:cubicBezTo>
                  <a:cubicBezTo>
                    <a:pt x="17142" y="348"/>
                    <a:pt x="17204" y="347"/>
                    <a:pt x="17266" y="347"/>
                  </a:cubicBezTo>
                  <a:close/>
                  <a:moveTo>
                    <a:pt x="15446" y="4089"/>
                  </a:moveTo>
                  <a:cubicBezTo>
                    <a:pt x="15554" y="4089"/>
                    <a:pt x="15664" y="4106"/>
                    <a:pt x="15769" y="4114"/>
                  </a:cubicBezTo>
                  <a:cubicBezTo>
                    <a:pt x="16486" y="4175"/>
                    <a:pt x="17202" y="4281"/>
                    <a:pt x="17826" y="4723"/>
                  </a:cubicBezTo>
                  <a:cubicBezTo>
                    <a:pt x="18649" y="5317"/>
                    <a:pt x="18756" y="6841"/>
                    <a:pt x="17994" y="7572"/>
                  </a:cubicBezTo>
                  <a:cubicBezTo>
                    <a:pt x="17781" y="7771"/>
                    <a:pt x="17489" y="7867"/>
                    <a:pt x="17199" y="7867"/>
                  </a:cubicBezTo>
                  <a:cubicBezTo>
                    <a:pt x="16867" y="7867"/>
                    <a:pt x="16537" y="7740"/>
                    <a:pt x="16333" y="7496"/>
                  </a:cubicBezTo>
                  <a:cubicBezTo>
                    <a:pt x="16272" y="7435"/>
                    <a:pt x="16288" y="7390"/>
                    <a:pt x="16303" y="7313"/>
                  </a:cubicBezTo>
                  <a:cubicBezTo>
                    <a:pt x="16592" y="6034"/>
                    <a:pt x="16257" y="4982"/>
                    <a:pt x="15175" y="4190"/>
                  </a:cubicBezTo>
                  <a:cubicBezTo>
                    <a:pt x="15175" y="4190"/>
                    <a:pt x="15175" y="4175"/>
                    <a:pt x="15175" y="4144"/>
                  </a:cubicBezTo>
                  <a:cubicBezTo>
                    <a:pt x="15261" y="4102"/>
                    <a:pt x="15352" y="4089"/>
                    <a:pt x="15446" y="4089"/>
                  </a:cubicBezTo>
                  <a:close/>
                  <a:moveTo>
                    <a:pt x="13910" y="4397"/>
                  </a:moveTo>
                  <a:cubicBezTo>
                    <a:pt x="14278" y="4397"/>
                    <a:pt x="14649" y="4475"/>
                    <a:pt x="15023" y="4662"/>
                  </a:cubicBezTo>
                  <a:cubicBezTo>
                    <a:pt x="15891" y="5104"/>
                    <a:pt x="16135" y="6597"/>
                    <a:pt x="15800" y="7374"/>
                  </a:cubicBezTo>
                  <a:cubicBezTo>
                    <a:pt x="15541" y="7923"/>
                    <a:pt x="15145" y="8258"/>
                    <a:pt x="14581" y="8441"/>
                  </a:cubicBezTo>
                  <a:cubicBezTo>
                    <a:pt x="13819" y="8685"/>
                    <a:pt x="13027" y="8761"/>
                    <a:pt x="12265" y="8944"/>
                  </a:cubicBezTo>
                  <a:cubicBezTo>
                    <a:pt x="12210" y="8958"/>
                    <a:pt x="12153" y="8965"/>
                    <a:pt x="12093" y="8965"/>
                  </a:cubicBezTo>
                  <a:cubicBezTo>
                    <a:pt x="11657" y="8965"/>
                    <a:pt x="11129" y="8592"/>
                    <a:pt x="10955" y="8136"/>
                  </a:cubicBezTo>
                  <a:cubicBezTo>
                    <a:pt x="10726" y="7557"/>
                    <a:pt x="10589" y="6978"/>
                    <a:pt x="10589" y="6338"/>
                  </a:cubicBezTo>
                  <a:cubicBezTo>
                    <a:pt x="10589" y="5683"/>
                    <a:pt x="10894" y="5302"/>
                    <a:pt x="11473" y="5058"/>
                  </a:cubicBezTo>
                  <a:cubicBezTo>
                    <a:pt x="11945" y="4860"/>
                    <a:pt x="12433" y="4693"/>
                    <a:pt x="12951" y="4556"/>
                  </a:cubicBezTo>
                  <a:cubicBezTo>
                    <a:pt x="13270" y="4456"/>
                    <a:pt x="13590" y="4397"/>
                    <a:pt x="13910" y="4397"/>
                  </a:cubicBezTo>
                  <a:close/>
                  <a:moveTo>
                    <a:pt x="10224" y="5439"/>
                  </a:moveTo>
                  <a:cubicBezTo>
                    <a:pt x="9904" y="6826"/>
                    <a:pt x="10163" y="8060"/>
                    <a:pt x="11031" y="9203"/>
                  </a:cubicBezTo>
                  <a:cubicBezTo>
                    <a:pt x="10391" y="9431"/>
                    <a:pt x="9690" y="9523"/>
                    <a:pt x="8990" y="9644"/>
                  </a:cubicBezTo>
                  <a:cubicBezTo>
                    <a:pt x="7893" y="9812"/>
                    <a:pt x="6796" y="9873"/>
                    <a:pt x="5683" y="9980"/>
                  </a:cubicBezTo>
                  <a:cubicBezTo>
                    <a:pt x="5223" y="10032"/>
                    <a:pt x="4763" y="10054"/>
                    <a:pt x="4302" y="10054"/>
                  </a:cubicBezTo>
                  <a:cubicBezTo>
                    <a:pt x="3694" y="10054"/>
                    <a:pt x="3084" y="10016"/>
                    <a:pt x="2469" y="9964"/>
                  </a:cubicBezTo>
                  <a:cubicBezTo>
                    <a:pt x="2088" y="9934"/>
                    <a:pt x="1737" y="9751"/>
                    <a:pt x="1387" y="9584"/>
                  </a:cubicBezTo>
                  <a:cubicBezTo>
                    <a:pt x="1326" y="9553"/>
                    <a:pt x="1250" y="9492"/>
                    <a:pt x="1219" y="9431"/>
                  </a:cubicBezTo>
                  <a:cubicBezTo>
                    <a:pt x="762" y="8426"/>
                    <a:pt x="366" y="7390"/>
                    <a:pt x="396" y="6232"/>
                  </a:cubicBezTo>
                  <a:lnTo>
                    <a:pt x="396" y="6232"/>
                  </a:lnTo>
                  <a:cubicBezTo>
                    <a:pt x="1066" y="6575"/>
                    <a:pt x="1754" y="6672"/>
                    <a:pt x="2446" y="6672"/>
                  </a:cubicBezTo>
                  <a:cubicBezTo>
                    <a:pt x="2982" y="6672"/>
                    <a:pt x="3521" y="6613"/>
                    <a:pt x="4053" y="6567"/>
                  </a:cubicBezTo>
                  <a:cubicBezTo>
                    <a:pt x="5531" y="6460"/>
                    <a:pt x="6978" y="6110"/>
                    <a:pt x="8426" y="5835"/>
                  </a:cubicBezTo>
                  <a:cubicBezTo>
                    <a:pt x="9035" y="5729"/>
                    <a:pt x="9645" y="5561"/>
                    <a:pt x="10224" y="5439"/>
                  </a:cubicBezTo>
                  <a:close/>
                  <a:moveTo>
                    <a:pt x="17019" y="0"/>
                  </a:moveTo>
                  <a:cubicBezTo>
                    <a:pt x="15983" y="0"/>
                    <a:pt x="14962" y="168"/>
                    <a:pt x="13926" y="320"/>
                  </a:cubicBezTo>
                  <a:cubicBezTo>
                    <a:pt x="12768" y="488"/>
                    <a:pt x="11595" y="579"/>
                    <a:pt x="10589" y="899"/>
                  </a:cubicBezTo>
                  <a:cubicBezTo>
                    <a:pt x="9492" y="1158"/>
                    <a:pt x="8532" y="1478"/>
                    <a:pt x="7573" y="1767"/>
                  </a:cubicBezTo>
                  <a:cubicBezTo>
                    <a:pt x="6125" y="2194"/>
                    <a:pt x="4723" y="2712"/>
                    <a:pt x="3352" y="3322"/>
                  </a:cubicBezTo>
                  <a:cubicBezTo>
                    <a:pt x="2362" y="3779"/>
                    <a:pt x="1417" y="4297"/>
                    <a:pt x="625" y="5043"/>
                  </a:cubicBezTo>
                  <a:cubicBezTo>
                    <a:pt x="214" y="5424"/>
                    <a:pt x="0" y="5896"/>
                    <a:pt x="31" y="6460"/>
                  </a:cubicBezTo>
                  <a:cubicBezTo>
                    <a:pt x="61" y="7329"/>
                    <a:pt x="335" y="8136"/>
                    <a:pt x="564" y="8959"/>
                  </a:cubicBezTo>
                  <a:cubicBezTo>
                    <a:pt x="854" y="9995"/>
                    <a:pt x="1585" y="10376"/>
                    <a:pt x="2545" y="10513"/>
                  </a:cubicBezTo>
                  <a:cubicBezTo>
                    <a:pt x="3121" y="10595"/>
                    <a:pt x="3697" y="10628"/>
                    <a:pt x="4272" y="10628"/>
                  </a:cubicBezTo>
                  <a:cubicBezTo>
                    <a:pt x="4656" y="10628"/>
                    <a:pt x="5040" y="10613"/>
                    <a:pt x="5424" y="10589"/>
                  </a:cubicBezTo>
                  <a:cubicBezTo>
                    <a:pt x="6445" y="10513"/>
                    <a:pt x="7466" y="10406"/>
                    <a:pt x="8456" y="10254"/>
                  </a:cubicBezTo>
                  <a:cubicBezTo>
                    <a:pt x="9873" y="10025"/>
                    <a:pt x="11260" y="9675"/>
                    <a:pt x="12661" y="9401"/>
                  </a:cubicBezTo>
                  <a:cubicBezTo>
                    <a:pt x="13347" y="9264"/>
                    <a:pt x="14017" y="9065"/>
                    <a:pt x="14688" y="8867"/>
                  </a:cubicBezTo>
                  <a:cubicBezTo>
                    <a:pt x="15130" y="8730"/>
                    <a:pt x="15571" y="8578"/>
                    <a:pt x="15861" y="8167"/>
                  </a:cubicBezTo>
                  <a:cubicBezTo>
                    <a:pt x="16001" y="7974"/>
                    <a:pt x="16061" y="7892"/>
                    <a:pt x="16156" y="7892"/>
                  </a:cubicBezTo>
                  <a:cubicBezTo>
                    <a:pt x="16226" y="7892"/>
                    <a:pt x="16315" y="7937"/>
                    <a:pt x="16470" y="8014"/>
                  </a:cubicBezTo>
                  <a:cubicBezTo>
                    <a:pt x="16547" y="8060"/>
                    <a:pt x="16623" y="8106"/>
                    <a:pt x="16699" y="8136"/>
                  </a:cubicBezTo>
                  <a:cubicBezTo>
                    <a:pt x="16868" y="8210"/>
                    <a:pt x="17037" y="8255"/>
                    <a:pt x="17212" y="8255"/>
                  </a:cubicBezTo>
                  <a:cubicBezTo>
                    <a:pt x="17288" y="8255"/>
                    <a:pt x="17366" y="8246"/>
                    <a:pt x="17445" y="8228"/>
                  </a:cubicBezTo>
                  <a:cubicBezTo>
                    <a:pt x="18177" y="8075"/>
                    <a:pt x="18634" y="7572"/>
                    <a:pt x="18741" y="6902"/>
                  </a:cubicBezTo>
                  <a:cubicBezTo>
                    <a:pt x="18832" y="6277"/>
                    <a:pt x="19121" y="5866"/>
                    <a:pt x="19548" y="5470"/>
                  </a:cubicBezTo>
                  <a:cubicBezTo>
                    <a:pt x="19639" y="5378"/>
                    <a:pt x="19716" y="5272"/>
                    <a:pt x="19792" y="5165"/>
                  </a:cubicBezTo>
                  <a:cubicBezTo>
                    <a:pt x="20020" y="4799"/>
                    <a:pt x="20203" y="4403"/>
                    <a:pt x="20157" y="3946"/>
                  </a:cubicBezTo>
                  <a:cubicBezTo>
                    <a:pt x="20051" y="3032"/>
                    <a:pt x="19898" y="2133"/>
                    <a:pt x="19609" y="1265"/>
                  </a:cubicBezTo>
                  <a:cubicBezTo>
                    <a:pt x="19411" y="655"/>
                    <a:pt x="18984" y="274"/>
                    <a:pt x="18344" y="122"/>
                  </a:cubicBezTo>
                  <a:cubicBezTo>
                    <a:pt x="17918" y="31"/>
                    <a:pt x="17476" y="0"/>
                    <a:pt x="1701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9"/>
            <p:cNvSpPr/>
            <p:nvPr/>
          </p:nvSpPr>
          <p:spPr>
            <a:xfrm>
              <a:off x="8481362" y="3437704"/>
              <a:ext cx="44474" cy="38093"/>
            </a:xfrm>
            <a:custGeom>
              <a:rect b="b" l="l" r="r" t="t"/>
              <a:pathLst>
                <a:path extrusionOk="0" h="1188" w="1387">
                  <a:moveTo>
                    <a:pt x="695" y="206"/>
                  </a:moveTo>
                  <a:cubicBezTo>
                    <a:pt x="871" y="206"/>
                    <a:pt x="1084" y="342"/>
                    <a:pt x="1097" y="489"/>
                  </a:cubicBezTo>
                  <a:cubicBezTo>
                    <a:pt x="1127" y="702"/>
                    <a:pt x="1021" y="839"/>
                    <a:pt x="853" y="885"/>
                  </a:cubicBezTo>
                  <a:cubicBezTo>
                    <a:pt x="825" y="893"/>
                    <a:pt x="795" y="897"/>
                    <a:pt x="765" y="897"/>
                  </a:cubicBezTo>
                  <a:cubicBezTo>
                    <a:pt x="571" y="897"/>
                    <a:pt x="364" y="739"/>
                    <a:pt x="350" y="580"/>
                  </a:cubicBezTo>
                  <a:cubicBezTo>
                    <a:pt x="320" y="382"/>
                    <a:pt x="457" y="276"/>
                    <a:pt x="625" y="215"/>
                  </a:cubicBezTo>
                  <a:cubicBezTo>
                    <a:pt x="647" y="209"/>
                    <a:pt x="671" y="206"/>
                    <a:pt x="695" y="206"/>
                  </a:cubicBezTo>
                  <a:close/>
                  <a:moveTo>
                    <a:pt x="630" y="0"/>
                  </a:moveTo>
                  <a:cubicBezTo>
                    <a:pt x="577" y="0"/>
                    <a:pt x="524" y="5"/>
                    <a:pt x="472" y="17"/>
                  </a:cubicBezTo>
                  <a:cubicBezTo>
                    <a:pt x="229" y="78"/>
                    <a:pt x="0" y="413"/>
                    <a:pt x="61" y="641"/>
                  </a:cubicBezTo>
                  <a:cubicBezTo>
                    <a:pt x="128" y="938"/>
                    <a:pt x="459" y="1187"/>
                    <a:pt x="724" y="1187"/>
                  </a:cubicBezTo>
                  <a:cubicBezTo>
                    <a:pt x="758" y="1187"/>
                    <a:pt x="791" y="1183"/>
                    <a:pt x="823" y="1175"/>
                  </a:cubicBezTo>
                  <a:cubicBezTo>
                    <a:pt x="1127" y="1098"/>
                    <a:pt x="1386" y="702"/>
                    <a:pt x="1326" y="413"/>
                  </a:cubicBezTo>
                  <a:cubicBezTo>
                    <a:pt x="1261" y="179"/>
                    <a:pt x="940" y="0"/>
                    <a:pt x="63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9"/>
            <p:cNvSpPr/>
            <p:nvPr/>
          </p:nvSpPr>
          <p:spPr>
            <a:xfrm>
              <a:off x="8294230" y="3457040"/>
              <a:ext cx="43993" cy="37099"/>
            </a:xfrm>
            <a:custGeom>
              <a:rect b="b" l="l" r="r" t="t"/>
              <a:pathLst>
                <a:path extrusionOk="0" h="1157" w="1372">
                  <a:moveTo>
                    <a:pt x="741" y="254"/>
                  </a:moveTo>
                  <a:cubicBezTo>
                    <a:pt x="864" y="254"/>
                    <a:pt x="964" y="297"/>
                    <a:pt x="1021" y="434"/>
                  </a:cubicBezTo>
                  <a:cubicBezTo>
                    <a:pt x="1067" y="587"/>
                    <a:pt x="915" y="861"/>
                    <a:pt x="747" y="907"/>
                  </a:cubicBezTo>
                  <a:cubicBezTo>
                    <a:pt x="733" y="910"/>
                    <a:pt x="717" y="911"/>
                    <a:pt x="700" y="911"/>
                  </a:cubicBezTo>
                  <a:cubicBezTo>
                    <a:pt x="542" y="911"/>
                    <a:pt x="305" y="787"/>
                    <a:pt x="305" y="663"/>
                  </a:cubicBezTo>
                  <a:cubicBezTo>
                    <a:pt x="290" y="450"/>
                    <a:pt x="412" y="328"/>
                    <a:pt x="610" y="267"/>
                  </a:cubicBezTo>
                  <a:cubicBezTo>
                    <a:pt x="656" y="259"/>
                    <a:pt x="700" y="254"/>
                    <a:pt x="741" y="254"/>
                  </a:cubicBezTo>
                  <a:close/>
                  <a:moveTo>
                    <a:pt x="867" y="1"/>
                  </a:moveTo>
                  <a:cubicBezTo>
                    <a:pt x="774" y="1"/>
                    <a:pt x="668" y="18"/>
                    <a:pt x="549" y="54"/>
                  </a:cubicBezTo>
                  <a:cubicBezTo>
                    <a:pt x="214" y="145"/>
                    <a:pt x="1" y="434"/>
                    <a:pt x="77" y="724"/>
                  </a:cubicBezTo>
                  <a:cubicBezTo>
                    <a:pt x="128" y="967"/>
                    <a:pt x="416" y="1157"/>
                    <a:pt x="688" y="1157"/>
                  </a:cubicBezTo>
                  <a:cubicBezTo>
                    <a:pt x="739" y="1157"/>
                    <a:pt x="790" y="1150"/>
                    <a:pt x="839" y="1135"/>
                  </a:cubicBezTo>
                  <a:cubicBezTo>
                    <a:pt x="1143" y="1044"/>
                    <a:pt x="1372" y="617"/>
                    <a:pt x="1296" y="313"/>
                  </a:cubicBezTo>
                  <a:cubicBezTo>
                    <a:pt x="1242" y="107"/>
                    <a:pt x="1095" y="1"/>
                    <a:pt x="86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9"/>
            <p:cNvSpPr/>
            <p:nvPr/>
          </p:nvSpPr>
          <p:spPr>
            <a:xfrm>
              <a:off x="8388534" y="3452166"/>
              <a:ext cx="42518" cy="36233"/>
            </a:xfrm>
            <a:custGeom>
              <a:rect b="b" l="l" r="r" t="t"/>
              <a:pathLst>
                <a:path extrusionOk="0" h="1130" w="1326">
                  <a:moveTo>
                    <a:pt x="572" y="247"/>
                  </a:moveTo>
                  <a:cubicBezTo>
                    <a:pt x="779" y="247"/>
                    <a:pt x="981" y="367"/>
                    <a:pt x="1036" y="586"/>
                  </a:cubicBezTo>
                  <a:cubicBezTo>
                    <a:pt x="1051" y="724"/>
                    <a:pt x="960" y="845"/>
                    <a:pt x="777" y="891"/>
                  </a:cubicBezTo>
                  <a:cubicBezTo>
                    <a:pt x="755" y="899"/>
                    <a:pt x="731" y="903"/>
                    <a:pt x="706" y="903"/>
                  </a:cubicBezTo>
                  <a:cubicBezTo>
                    <a:pt x="544" y="903"/>
                    <a:pt x="347" y="745"/>
                    <a:pt x="320" y="586"/>
                  </a:cubicBezTo>
                  <a:cubicBezTo>
                    <a:pt x="290" y="449"/>
                    <a:pt x="320" y="297"/>
                    <a:pt x="503" y="251"/>
                  </a:cubicBezTo>
                  <a:cubicBezTo>
                    <a:pt x="526" y="248"/>
                    <a:pt x="549" y="247"/>
                    <a:pt x="572" y="247"/>
                  </a:cubicBezTo>
                  <a:close/>
                  <a:moveTo>
                    <a:pt x="629" y="0"/>
                  </a:moveTo>
                  <a:cubicBezTo>
                    <a:pt x="571" y="0"/>
                    <a:pt x="513" y="7"/>
                    <a:pt x="457" y="23"/>
                  </a:cubicBezTo>
                  <a:cubicBezTo>
                    <a:pt x="168" y="99"/>
                    <a:pt x="0" y="358"/>
                    <a:pt x="61" y="632"/>
                  </a:cubicBezTo>
                  <a:cubicBezTo>
                    <a:pt x="129" y="905"/>
                    <a:pt x="418" y="1129"/>
                    <a:pt x="663" y="1129"/>
                  </a:cubicBezTo>
                  <a:cubicBezTo>
                    <a:pt x="692" y="1129"/>
                    <a:pt x="720" y="1126"/>
                    <a:pt x="747" y="1120"/>
                  </a:cubicBezTo>
                  <a:cubicBezTo>
                    <a:pt x="1082" y="1044"/>
                    <a:pt x="1326" y="693"/>
                    <a:pt x="1265" y="419"/>
                  </a:cubicBezTo>
                  <a:cubicBezTo>
                    <a:pt x="1201" y="178"/>
                    <a:pt x="916" y="0"/>
                    <a:pt x="62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9"/>
            <p:cNvSpPr/>
            <p:nvPr/>
          </p:nvSpPr>
          <p:spPr>
            <a:xfrm>
              <a:off x="8567328" y="3377807"/>
              <a:ext cx="145607" cy="102448"/>
            </a:xfrm>
            <a:custGeom>
              <a:rect b="b" l="l" r="r" t="t"/>
              <a:pathLst>
                <a:path extrusionOk="0" h="3195" w="4541">
                  <a:moveTo>
                    <a:pt x="3738" y="740"/>
                  </a:moveTo>
                  <a:cubicBezTo>
                    <a:pt x="3787" y="740"/>
                    <a:pt x="3836" y="745"/>
                    <a:pt x="3886" y="757"/>
                  </a:cubicBezTo>
                  <a:cubicBezTo>
                    <a:pt x="4023" y="788"/>
                    <a:pt x="4190" y="803"/>
                    <a:pt x="4206" y="986"/>
                  </a:cubicBezTo>
                  <a:cubicBezTo>
                    <a:pt x="4221" y="1153"/>
                    <a:pt x="4129" y="1290"/>
                    <a:pt x="3962" y="1382"/>
                  </a:cubicBezTo>
                  <a:cubicBezTo>
                    <a:pt x="3611" y="1565"/>
                    <a:pt x="3215" y="1641"/>
                    <a:pt x="2834" y="1717"/>
                  </a:cubicBezTo>
                  <a:cubicBezTo>
                    <a:pt x="2802" y="1725"/>
                    <a:pt x="2772" y="1729"/>
                    <a:pt x="2744" y="1729"/>
                  </a:cubicBezTo>
                  <a:cubicBezTo>
                    <a:pt x="2563" y="1729"/>
                    <a:pt x="2476" y="1571"/>
                    <a:pt x="2423" y="1412"/>
                  </a:cubicBezTo>
                  <a:cubicBezTo>
                    <a:pt x="2377" y="1229"/>
                    <a:pt x="2438" y="1062"/>
                    <a:pt x="2636" y="986"/>
                  </a:cubicBezTo>
                  <a:cubicBezTo>
                    <a:pt x="2804" y="940"/>
                    <a:pt x="2972" y="910"/>
                    <a:pt x="3109" y="864"/>
                  </a:cubicBezTo>
                  <a:cubicBezTo>
                    <a:pt x="3342" y="827"/>
                    <a:pt x="3536" y="740"/>
                    <a:pt x="3738" y="740"/>
                  </a:cubicBezTo>
                  <a:close/>
                  <a:moveTo>
                    <a:pt x="2851" y="205"/>
                  </a:moveTo>
                  <a:cubicBezTo>
                    <a:pt x="3088" y="205"/>
                    <a:pt x="3332" y="339"/>
                    <a:pt x="3474" y="529"/>
                  </a:cubicBezTo>
                  <a:cubicBezTo>
                    <a:pt x="3185" y="620"/>
                    <a:pt x="2911" y="757"/>
                    <a:pt x="2621" y="818"/>
                  </a:cubicBezTo>
                  <a:cubicBezTo>
                    <a:pt x="2271" y="894"/>
                    <a:pt x="2088" y="1184"/>
                    <a:pt x="2149" y="1473"/>
                  </a:cubicBezTo>
                  <a:cubicBezTo>
                    <a:pt x="2217" y="1720"/>
                    <a:pt x="2545" y="1955"/>
                    <a:pt x="2821" y="1955"/>
                  </a:cubicBezTo>
                  <a:cubicBezTo>
                    <a:pt x="2852" y="1955"/>
                    <a:pt x="2882" y="1952"/>
                    <a:pt x="2911" y="1946"/>
                  </a:cubicBezTo>
                  <a:cubicBezTo>
                    <a:pt x="3170" y="1900"/>
                    <a:pt x="3413" y="1839"/>
                    <a:pt x="3672" y="1763"/>
                  </a:cubicBezTo>
                  <a:cubicBezTo>
                    <a:pt x="3715" y="1750"/>
                    <a:pt x="3749" y="1744"/>
                    <a:pt x="3776" y="1744"/>
                  </a:cubicBezTo>
                  <a:cubicBezTo>
                    <a:pt x="3874" y="1744"/>
                    <a:pt x="3876" y="1826"/>
                    <a:pt x="3840" y="1946"/>
                  </a:cubicBezTo>
                  <a:cubicBezTo>
                    <a:pt x="3779" y="2235"/>
                    <a:pt x="3535" y="2326"/>
                    <a:pt x="3322" y="2418"/>
                  </a:cubicBezTo>
                  <a:cubicBezTo>
                    <a:pt x="2621" y="2738"/>
                    <a:pt x="1905" y="2951"/>
                    <a:pt x="1113" y="2951"/>
                  </a:cubicBezTo>
                  <a:cubicBezTo>
                    <a:pt x="778" y="2936"/>
                    <a:pt x="610" y="2799"/>
                    <a:pt x="519" y="2464"/>
                  </a:cubicBezTo>
                  <a:cubicBezTo>
                    <a:pt x="458" y="2281"/>
                    <a:pt x="412" y="2083"/>
                    <a:pt x="366" y="1885"/>
                  </a:cubicBezTo>
                  <a:cubicBezTo>
                    <a:pt x="244" y="1382"/>
                    <a:pt x="549" y="818"/>
                    <a:pt x="1052" y="666"/>
                  </a:cubicBezTo>
                  <a:cubicBezTo>
                    <a:pt x="1585" y="513"/>
                    <a:pt x="2134" y="407"/>
                    <a:pt x="2652" y="239"/>
                  </a:cubicBezTo>
                  <a:cubicBezTo>
                    <a:pt x="2716" y="216"/>
                    <a:pt x="2783" y="205"/>
                    <a:pt x="2851" y="205"/>
                  </a:cubicBezTo>
                  <a:close/>
                  <a:moveTo>
                    <a:pt x="2900" y="0"/>
                  </a:moveTo>
                  <a:cubicBezTo>
                    <a:pt x="2785" y="0"/>
                    <a:pt x="2662" y="15"/>
                    <a:pt x="2530" y="41"/>
                  </a:cubicBezTo>
                  <a:cubicBezTo>
                    <a:pt x="1966" y="148"/>
                    <a:pt x="1433" y="331"/>
                    <a:pt x="884" y="483"/>
                  </a:cubicBezTo>
                  <a:cubicBezTo>
                    <a:pt x="366" y="620"/>
                    <a:pt x="1" y="1351"/>
                    <a:pt x="122" y="1854"/>
                  </a:cubicBezTo>
                  <a:cubicBezTo>
                    <a:pt x="183" y="2113"/>
                    <a:pt x="260" y="2372"/>
                    <a:pt x="320" y="2616"/>
                  </a:cubicBezTo>
                  <a:cubicBezTo>
                    <a:pt x="427" y="3043"/>
                    <a:pt x="625" y="3195"/>
                    <a:pt x="1067" y="3195"/>
                  </a:cubicBezTo>
                  <a:cubicBezTo>
                    <a:pt x="1509" y="3195"/>
                    <a:pt x="1951" y="3119"/>
                    <a:pt x="2347" y="2982"/>
                  </a:cubicBezTo>
                  <a:cubicBezTo>
                    <a:pt x="2804" y="2905"/>
                    <a:pt x="3200" y="2784"/>
                    <a:pt x="3581" y="2570"/>
                  </a:cubicBezTo>
                  <a:cubicBezTo>
                    <a:pt x="3916" y="2387"/>
                    <a:pt x="4099" y="2128"/>
                    <a:pt x="4129" y="1778"/>
                  </a:cubicBezTo>
                  <a:cubicBezTo>
                    <a:pt x="4145" y="1641"/>
                    <a:pt x="4175" y="1549"/>
                    <a:pt x="4282" y="1458"/>
                  </a:cubicBezTo>
                  <a:cubicBezTo>
                    <a:pt x="4434" y="1306"/>
                    <a:pt x="4541" y="1138"/>
                    <a:pt x="4465" y="910"/>
                  </a:cubicBezTo>
                  <a:cubicBezTo>
                    <a:pt x="4388" y="666"/>
                    <a:pt x="4221" y="559"/>
                    <a:pt x="3977" y="529"/>
                  </a:cubicBezTo>
                  <a:cubicBezTo>
                    <a:pt x="3901" y="513"/>
                    <a:pt x="3810" y="529"/>
                    <a:pt x="3764" y="452"/>
                  </a:cubicBezTo>
                  <a:cubicBezTo>
                    <a:pt x="3523" y="132"/>
                    <a:pt x="3248" y="0"/>
                    <a:pt x="290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9"/>
            <p:cNvSpPr/>
            <p:nvPr/>
          </p:nvSpPr>
          <p:spPr>
            <a:xfrm>
              <a:off x="9068696" y="2909530"/>
              <a:ext cx="75128" cy="82247"/>
            </a:xfrm>
            <a:custGeom>
              <a:rect b="b" l="l" r="r" t="t"/>
              <a:pathLst>
                <a:path extrusionOk="0" h="2565" w="2343">
                  <a:moveTo>
                    <a:pt x="2227" y="1"/>
                  </a:moveTo>
                  <a:cubicBezTo>
                    <a:pt x="1735" y="1"/>
                    <a:pt x="1297" y="210"/>
                    <a:pt x="926" y="567"/>
                  </a:cubicBezTo>
                  <a:cubicBezTo>
                    <a:pt x="591" y="887"/>
                    <a:pt x="225" y="1207"/>
                    <a:pt x="103" y="1695"/>
                  </a:cubicBezTo>
                  <a:cubicBezTo>
                    <a:pt x="1" y="2207"/>
                    <a:pt x="278" y="2565"/>
                    <a:pt x="787" y="2565"/>
                  </a:cubicBezTo>
                  <a:cubicBezTo>
                    <a:pt x="808" y="2565"/>
                    <a:pt x="828" y="2564"/>
                    <a:pt x="850" y="2563"/>
                  </a:cubicBezTo>
                  <a:cubicBezTo>
                    <a:pt x="1078" y="2548"/>
                    <a:pt x="1292" y="2487"/>
                    <a:pt x="1490" y="2411"/>
                  </a:cubicBezTo>
                  <a:cubicBezTo>
                    <a:pt x="1669" y="2335"/>
                    <a:pt x="1849" y="2306"/>
                    <a:pt x="2025" y="2306"/>
                  </a:cubicBezTo>
                  <a:cubicBezTo>
                    <a:pt x="2132" y="2306"/>
                    <a:pt x="2239" y="2317"/>
                    <a:pt x="2343" y="2334"/>
                  </a:cubicBezTo>
                  <a:lnTo>
                    <a:pt x="2343" y="3"/>
                  </a:lnTo>
                  <a:lnTo>
                    <a:pt x="2328" y="3"/>
                  </a:lnTo>
                  <a:cubicBezTo>
                    <a:pt x="2294" y="1"/>
                    <a:pt x="2261" y="1"/>
                    <a:pt x="222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9"/>
            <p:cNvSpPr/>
            <p:nvPr/>
          </p:nvSpPr>
          <p:spPr>
            <a:xfrm>
              <a:off x="9020214" y="2857360"/>
              <a:ext cx="53773" cy="52811"/>
            </a:xfrm>
            <a:custGeom>
              <a:rect b="b" l="l" r="r" t="t"/>
              <a:pathLst>
                <a:path extrusionOk="0" h="1647" w="1677">
                  <a:moveTo>
                    <a:pt x="930" y="0"/>
                  </a:moveTo>
                  <a:cubicBezTo>
                    <a:pt x="518" y="0"/>
                    <a:pt x="0" y="366"/>
                    <a:pt x="61" y="777"/>
                  </a:cubicBezTo>
                  <a:cubicBezTo>
                    <a:pt x="61" y="1270"/>
                    <a:pt x="413" y="1646"/>
                    <a:pt x="872" y="1646"/>
                  </a:cubicBezTo>
                  <a:cubicBezTo>
                    <a:pt x="881" y="1646"/>
                    <a:pt x="890" y="1646"/>
                    <a:pt x="899" y="1646"/>
                  </a:cubicBezTo>
                  <a:cubicBezTo>
                    <a:pt x="1356" y="1646"/>
                    <a:pt x="1676" y="1356"/>
                    <a:pt x="1676" y="930"/>
                  </a:cubicBezTo>
                  <a:cubicBezTo>
                    <a:pt x="1676" y="381"/>
                    <a:pt x="1371" y="0"/>
                    <a:pt x="93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9"/>
            <p:cNvSpPr/>
            <p:nvPr/>
          </p:nvSpPr>
          <p:spPr>
            <a:xfrm>
              <a:off x="9110092" y="2816669"/>
              <a:ext cx="33732" cy="54863"/>
            </a:xfrm>
            <a:custGeom>
              <a:rect b="b" l="l" r="r" t="t"/>
              <a:pathLst>
                <a:path extrusionOk="0" h="1711" w="1052">
                  <a:moveTo>
                    <a:pt x="957" y="0"/>
                  </a:moveTo>
                  <a:cubicBezTo>
                    <a:pt x="516" y="0"/>
                    <a:pt x="89" y="291"/>
                    <a:pt x="46" y="675"/>
                  </a:cubicBezTo>
                  <a:cubicBezTo>
                    <a:pt x="1" y="1147"/>
                    <a:pt x="534" y="1696"/>
                    <a:pt x="1052" y="1711"/>
                  </a:cubicBezTo>
                  <a:lnTo>
                    <a:pt x="1052" y="5"/>
                  </a:lnTo>
                  <a:cubicBezTo>
                    <a:pt x="1020" y="2"/>
                    <a:pt x="989" y="0"/>
                    <a:pt x="95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9"/>
            <p:cNvSpPr/>
            <p:nvPr/>
          </p:nvSpPr>
          <p:spPr>
            <a:xfrm>
              <a:off x="9059782" y="2897409"/>
              <a:ext cx="84042" cy="110945"/>
            </a:xfrm>
            <a:custGeom>
              <a:rect b="b" l="l" r="r" t="t"/>
              <a:pathLst>
                <a:path extrusionOk="0" h="3460" w="2621">
                  <a:moveTo>
                    <a:pt x="2621" y="0"/>
                  </a:moveTo>
                  <a:cubicBezTo>
                    <a:pt x="2469" y="0"/>
                    <a:pt x="2301" y="31"/>
                    <a:pt x="2133" y="61"/>
                  </a:cubicBezTo>
                  <a:cubicBezTo>
                    <a:pt x="1234" y="305"/>
                    <a:pt x="656" y="976"/>
                    <a:pt x="168" y="1737"/>
                  </a:cubicBezTo>
                  <a:cubicBezTo>
                    <a:pt x="46" y="1935"/>
                    <a:pt x="0" y="2164"/>
                    <a:pt x="0" y="2408"/>
                  </a:cubicBezTo>
                  <a:cubicBezTo>
                    <a:pt x="0" y="3048"/>
                    <a:pt x="412" y="3459"/>
                    <a:pt x="1052" y="3459"/>
                  </a:cubicBezTo>
                  <a:cubicBezTo>
                    <a:pt x="1372" y="3459"/>
                    <a:pt x="1646" y="3352"/>
                    <a:pt x="1920" y="3231"/>
                  </a:cubicBezTo>
                  <a:cubicBezTo>
                    <a:pt x="2133" y="3151"/>
                    <a:pt x="2334" y="3106"/>
                    <a:pt x="2534" y="3106"/>
                  </a:cubicBezTo>
                  <a:cubicBezTo>
                    <a:pt x="2563" y="3106"/>
                    <a:pt x="2592" y="3107"/>
                    <a:pt x="2621" y="3109"/>
                  </a:cubicBezTo>
                  <a:lnTo>
                    <a:pt x="2621" y="2712"/>
                  </a:lnTo>
                  <a:cubicBezTo>
                    <a:pt x="2517" y="2695"/>
                    <a:pt x="2410" y="2684"/>
                    <a:pt x="2303" y="2684"/>
                  </a:cubicBezTo>
                  <a:cubicBezTo>
                    <a:pt x="2127" y="2684"/>
                    <a:pt x="1947" y="2713"/>
                    <a:pt x="1768" y="2789"/>
                  </a:cubicBezTo>
                  <a:cubicBezTo>
                    <a:pt x="1570" y="2865"/>
                    <a:pt x="1356" y="2926"/>
                    <a:pt x="1128" y="2941"/>
                  </a:cubicBezTo>
                  <a:cubicBezTo>
                    <a:pt x="1106" y="2942"/>
                    <a:pt x="1086" y="2943"/>
                    <a:pt x="1065" y="2943"/>
                  </a:cubicBezTo>
                  <a:cubicBezTo>
                    <a:pt x="556" y="2943"/>
                    <a:pt x="279" y="2585"/>
                    <a:pt x="381" y="2073"/>
                  </a:cubicBezTo>
                  <a:cubicBezTo>
                    <a:pt x="503" y="1585"/>
                    <a:pt x="869" y="1265"/>
                    <a:pt x="1204" y="945"/>
                  </a:cubicBezTo>
                  <a:cubicBezTo>
                    <a:pt x="1575" y="588"/>
                    <a:pt x="2013" y="379"/>
                    <a:pt x="2505" y="379"/>
                  </a:cubicBezTo>
                  <a:cubicBezTo>
                    <a:pt x="2539" y="379"/>
                    <a:pt x="2572" y="379"/>
                    <a:pt x="2606" y="381"/>
                  </a:cubicBezTo>
                  <a:lnTo>
                    <a:pt x="2621" y="381"/>
                  </a:lnTo>
                  <a:lnTo>
                    <a:pt x="2621"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9"/>
            <p:cNvSpPr/>
            <p:nvPr/>
          </p:nvSpPr>
          <p:spPr>
            <a:xfrm>
              <a:off x="9008959" y="2845111"/>
              <a:ext cx="80643" cy="80195"/>
            </a:xfrm>
            <a:custGeom>
              <a:rect b="b" l="l" r="r" t="t"/>
              <a:pathLst>
                <a:path extrusionOk="0" h="2501" w="2515">
                  <a:moveTo>
                    <a:pt x="1281" y="382"/>
                  </a:moveTo>
                  <a:cubicBezTo>
                    <a:pt x="1722" y="382"/>
                    <a:pt x="2027" y="763"/>
                    <a:pt x="2027" y="1312"/>
                  </a:cubicBezTo>
                  <a:cubicBezTo>
                    <a:pt x="2027" y="1738"/>
                    <a:pt x="1707" y="2028"/>
                    <a:pt x="1250" y="2028"/>
                  </a:cubicBezTo>
                  <a:cubicBezTo>
                    <a:pt x="1241" y="2028"/>
                    <a:pt x="1232" y="2028"/>
                    <a:pt x="1223" y="2028"/>
                  </a:cubicBezTo>
                  <a:cubicBezTo>
                    <a:pt x="764" y="2028"/>
                    <a:pt x="412" y="1652"/>
                    <a:pt x="412" y="1159"/>
                  </a:cubicBezTo>
                  <a:cubicBezTo>
                    <a:pt x="351" y="748"/>
                    <a:pt x="869" y="382"/>
                    <a:pt x="1281" y="382"/>
                  </a:cubicBezTo>
                  <a:close/>
                  <a:moveTo>
                    <a:pt x="1462" y="0"/>
                  </a:moveTo>
                  <a:cubicBezTo>
                    <a:pt x="1447" y="0"/>
                    <a:pt x="1432" y="1"/>
                    <a:pt x="1418" y="1"/>
                  </a:cubicBezTo>
                  <a:cubicBezTo>
                    <a:pt x="534" y="47"/>
                    <a:pt x="16" y="443"/>
                    <a:pt x="16" y="1251"/>
                  </a:cubicBezTo>
                  <a:cubicBezTo>
                    <a:pt x="1" y="1936"/>
                    <a:pt x="549" y="2500"/>
                    <a:pt x="1204" y="2500"/>
                  </a:cubicBezTo>
                  <a:cubicBezTo>
                    <a:pt x="1215" y="2500"/>
                    <a:pt x="1226" y="2500"/>
                    <a:pt x="1236" y="2500"/>
                  </a:cubicBezTo>
                  <a:cubicBezTo>
                    <a:pt x="1967" y="2500"/>
                    <a:pt x="2515" y="1987"/>
                    <a:pt x="2515" y="1312"/>
                  </a:cubicBezTo>
                  <a:cubicBezTo>
                    <a:pt x="2515" y="598"/>
                    <a:pt x="2050" y="0"/>
                    <a:pt x="146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9"/>
            <p:cNvSpPr/>
            <p:nvPr/>
          </p:nvSpPr>
          <p:spPr>
            <a:xfrm>
              <a:off x="9102300" y="2804100"/>
              <a:ext cx="41524" cy="81124"/>
            </a:xfrm>
            <a:custGeom>
              <a:rect b="b" l="l" r="r" t="t"/>
              <a:pathLst>
                <a:path extrusionOk="0" h="2530" w="1295">
                  <a:moveTo>
                    <a:pt x="1295" y="0"/>
                  </a:moveTo>
                  <a:cubicBezTo>
                    <a:pt x="457" y="61"/>
                    <a:pt x="30" y="427"/>
                    <a:pt x="15" y="1189"/>
                  </a:cubicBezTo>
                  <a:cubicBezTo>
                    <a:pt x="0" y="1852"/>
                    <a:pt x="656" y="2530"/>
                    <a:pt x="1245" y="2530"/>
                  </a:cubicBezTo>
                  <a:cubicBezTo>
                    <a:pt x="1251" y="2530"/>
                    <a:pt x="1258" y="2530"/>
                    <a:pt x="1264" y="2530"/>
                  </a:cubicBezTo>
                  <a:lnTo>
                    <a:pt x="1295" y="2530"/>
                  </a:lnTo>
                  <a:lnTo>
                    <a:pt x="1295" y="2103"/>
                  </a:lnTo>
                  <a:cubicBezTo>
                    <a:pt x="777" y="2088"/>
                    <a:pt x="244" y="1539"/>
                    <a:pt x="289" y="1067"/>
                  </a:cubicBezTo>
                  <a:cubicBezTo>
                    <a:pt x="331" y="691"/>
                    <a:pt x="742" y="404"/>
                    <a:pt x="1173" y="404"/>
                  </a:cubicBezTo>
                  <a:cubicBezTo>
                    <a:pt x="1214" y="404"/>
                    <a:pt x="1254" y="407"/>
                    <a:pt x="1295" y="412"/>
                  </a:cubicBezTo>
                  <a:lnTo>
                    <a:pt x="1295"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a:off x="9068568" y="2396073"/>
              <a:ext cx="75257" cy="81702"/>
            </a:xfrm>
            <a:custGeom>
              <a:rect b="b" l="l" r="r" t="t"/>
              <a:pathLst>
                <a:path extrusionOk="0" h="2548" w="2347">
                  <a:moveTo>
                    <a:pt x="2243" y="1"/>
                  </a:moveTo>
                  <a:cubicBezTo>
                    <a:pt x="2000" y="1"/>
                    <a:pt x="1747" y="47"/>
                    <a:pt x="1494" y="141"/>
                  </a:cubicBezTo>
                  <a:cubicBezTo>
                    <a:pt x="1052" y="293"/>
                    <a:pt x="595" y="430"/>
                    <a:pt x="290" y="841"/>
                  </a:cubicBezTo>
                  <a:cubicBezTo>
                    <a:pt x="260" y="887"/>
                    <a:pt x="229" y="933"/>
                    <a:pt x="214" y="979"/>
                  </a:cubicBezTo>
                  <a:lnTo>
                    <a:pt x="199" y="979"/>
                  </a:lnTo>
                  <a:cubicBezTo>
                    <a:pt x="1" y="1375"/>
                    <a:pt x="153" y="1756"/>
                    <a:pt x="610" y="1923"/>
                  </a:cubicBezTo>
                  <a:cubicBezTo>
                    <a:pt x="823" y="1999"/>
                    <a:pt x="1052" y="2030"/>
                    <a:pt x="1265" y="2045"/>
                  </a:cubicBezTo>
                  <a:cubicBezTo>
                    <a:pt x="1707" y="2060"/>
                    <a:pt x="2042" y="2258"/>
                    <a:pt x="2347" y="2548"/>
                  </a:cubicBezTo>
                  <a:lnTo>
                    <a:pt x="2347" y="979"/>
                  </a:lnTo>
                  <a:lnTo>
                    <a:pt x="2347" y="3"/>
                  </a:lnTo>
                  <a:cubicBezTo>
                    <a:pt x="2313" y="2"/>
                    <a:pt x="2278" y="1"/>
                    <a:pt x="2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a:off x="9053914" y="2427432"/>
              <a:ext cx="89910" cy="65509"/>
            </a:xfrm>
            <a:custGeom>
              <a:rect b="b" l="l" r="r" t="t"/>
              <a:pathLst>
                <a:path extrusionOk="0" h="2043" w="2804">
                  <a:moveTo>
                    <a:pt x="260" y="1"/>
                  </a:moveTo>
                  <a:cubicBezTo>
                    <a:pt x="1" y="595"/>
                    <a:pt x="214" y="1128"/>
                    <a:pt x="793" y="1387"/>
                  </a:cubicBezTo>
                  <a:cubicBezTo>
                    <a:pt x="1082" y="1509"/>
                    <a:pt x="1387" y="1539"/>
                    <a:pt x="1676" y="1539"/>
                  </a:cubicBezTo>
                  <a:cubicBezTo>
                    <a:pt x="2118" y="1539"/>
                    <a:pt x="2484" y="1707"/>
                    <a:pt x="2789" y="2027"/>
                  </a:cubicBezTo>
                  <a:lnTo>
                    <a:pt x="2804" y="2042"/>
                  </a:lnTo>
                  <a:lnTo>
                    <a:pt x="2804" y="1570"/>
                  </a:lnTo>
                  <a:cubicBezTo>
                    <a:pt x="2499" y="1280"/>
                    <a:pt x="2164" y="1082"/>
                    <a:pt x="1722" y="1067"/>
                  </a:cubicBezTo>
                  <a:cubicBezTo>
                    <a:pt x="1509" y="1052"/>
                    <a:pt x="1280" y="1021"/>
                    <a:pt x="1067" y="945"/>
                  </a:cubicBezTo>
                  <a:cubicBezTo>
                    <a:pt x="610" y="778"/>
                    <a:pt x="458" y="397"/>
                    <a:pt x="65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a:off x="9014827" y="2534433"/>
              <a:ext cx="58647" cy="58166"/>
            </a:xfrm>
            <a:custGeom>
              <a:rect b="b" l="l" r="r" t="t"/>
              <a:pathLst>
                <a:path extrusionOk="0" h="1814" w="1829">
                  <a:moveTo>
                    <a:pt x="823" y="0"/>
                  </a:moveTo>
                  <a:cubicBezTo>
                    <a:pt x="305" y="0"/>
                    <a:pt x="16" y="274"/>
                    <a:pt x="1" y="792"/>
                  </a:cubicBezTo>
                  <a:cubicBezTo>
                    <a:pt x="1" y="1356"/>
                    <a:pt x="442" y="1813"/>
                    <a:pt x="1006" y="1813"/>
                  </a:cubicBezTo>
                  <a:cubicBezTo>
                    <a:pt x="1479" y="1813"/>
                    <a:pt x="1829" y="1463"/>
                    <a:pt x="1829" y="991"/>
                  </a:cubicBezTo>
                  <a:cubicBezTo>
                    <a:pt x="1829" y="442"/>
                    <a:pt x="1372" y="0"/>
                    <a:pt x="823"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a:off x="8915169" y="2530040"/>
              <a:ext cx="51336" cy="49348"/>
            </a:xfrm>
            <a:custGeom>
              <a:rect b="b" l="l" r="r" t="t"/>
              <a:pathLst>
                <a:path extrusionOk="0" h="1539" w="1601">
                  <a:moveTo>
                    <a:pt x="915" y="0"/>
                  </a:moveTo>
                  <a:cubicBezTo>
                    <a:pt x="458" y="0"/>
                    <a:pt x="16" y="442"/>
                    <a:pt x="1" y="899"/>
                  </a:cubicBezTo>
                  <a:cubicBezTo>
                    <a:pt x="1" y="1249"/>
                    <a:pt x="290" y="1524"/>
                    <a:pt x="656" y="1539"/>
                  </a:cubicBezTo>
                  <a:cubicBezTo>
                    <a:pt x="1128" y="1539"/>
                    <a:pt x="1585" y="1112"/>
                    <a:pt x="1600" y="670"/>
                  </a:cubicBezTo>
                  <a:cubicBezTo>
                    <a:pt x="1600" y="290"/>
                    <a:pt x="1311" y="0"/>
                    <a:pt x="915"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a:off x="8909301" y="2616488"/>
              <a:ext cx="143170" cy="101614"/>
            </a:xfrm>
            <a:custGeom>
              <a:rect b="b" l="l" r="r" t="t"/>
              <a:pathLst>
                <a:path extrusionOk="0" h="3169" w="4465">
                  <a:moveTo>
                    <a:pt x="1951" y="1"/>
                  </a:moveTo>
                  <a:cubicBezTo>
                    <a:pt x="1799" y="1"/>
                    <a:pt x="1631" y="31"/>
                    <a:pt x="1509" y="123"/>
                  </a:cubicBezTo>
                  <a:cubicBezTo>
                    <a:pt x="854" y="610"/>
                    <a:pt x="366" y="1250"/>
                    <a:pt x="138" y="2042"/>
                  </a:cubicBezTo>
                  <a:cubicBezTo>
                    <a:pt x="1" y="2500"/>
                    <a:pt x="290" y="2957"/>
                    <a:pt x="747" y="3109"/>
                  </a:cubicBezTo>
                  <a:cubicBezTo>
                    <a:pt x="865" y="3151"/>
                    <a:pt x="975" y="3169"/>
                    <a:pt x="1081" y="3169"/>
                  </a:cubicBezTo>
                  <a:cubicBezTo>
                    <a:pt x="1400" y="3169"/>
                    <a:pt x="1672" y="3003"/>
                    <a:pt x="1936" y="2819"/>
                  </a:cubicBezTo>
                  <a:cubicBezTo>
                    <a:pt x="2294" y="2568"/>
                    <a:pt x="2652" y="2396"/>
                    <a:pt x="3070" y="2396"/>
                  </a:cubicBezTo>
                  <a:cubicBezTo>
                    <a:pt x="3132" y="2396"/>
                    <a:pt x="3196" y="2400"/>
                    <a:pt x="3261" y="2408"/>
                  </a:cubicBezTo>
                  <a:cubicBezTo>
                    <a:pt x="3290" y="2404"/>
                    <a:pt x="3320" y="2402"/>
                    <a:pt x="3350" y="2402"/>
                  </a:cubicBezTo>
                  <a:cubicBezTo>
                    <a:pt x="3446" y="2402"/>
                    <a:pt x="3544" y="2419"/>
                    <a:pt x="3638" y="2419"/>
                  </a:cubicBezTo>
                  <a:cubicBezTo>
                    <a:pt x="3725" y="2419"/>
                    <a:pt x="3810" y="2404"/>
                    <a:pt x="3886" y="2347"/>
                  </a:cubicBezTo>
                  <a:cubicBezTo>
                    <a:pt x="4343" y="2027"/>
                    <a:pt x="4465" y="1494"/>
                    <a:pt x="4206" y="1006"/>
                  </a:cubicBezTo>
                  <a:cubicBezTo>
                    <a:pt x="4084" y="808"/>
                    <a:pt x="3916" y="626"/>
                    <a:pt x="3718" y="519"/>
                  </a:cubicBezTo>
                  <a:cubicBezTo>
                    <a:pt x="3170" y="199"/>
                    <a:pt x="2591" y="16"/>
                    <a:pt x="195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a:off x="8841901" y="2581312"/>
              <a:ext cx="62559" cy="61116"/>
            </a:xfrm>
            <a:custGeom>
              <a:rect b="b" l="l" r="r" t="t"/>
              <a:pathLst>
                <a:path extrusionOk="0" h="1906" w="1951">
                  <a:moveTo>
                    <a:pt x="1070" y="1"/>
                  </a:moveTo>
                  <a:cubicBezTo>
                    <a:pt x="502" y="1"/>
                    <a:pt x="15" y="466"/>
                    <a:pt x="0" y="991"/>
                  </a:cubicBezTo>
                  <a:cubicBezTo>
                    <a:pt x="0" y="1494"/>
                    <a:pt x="411" y="1890"/>
                    <a:pt x="899" y="1905"/>
                  </a:cubicBezTo>
                  <a:cubicBezTo>
                    <a:pt x="1463" y="1905"/>
                    <a:pt x="1950" y="1448"/>
                    <a:pt x="1950" y="945"/>
                  </a:cubicBezTo>
                  <a:cubicBezTo>
                    <a:pt x="1950" y="412"/>
                    <a:pt x="1569" y="1"/>
                    <a:pt x="1097" y="1"/>
                  </a:cubicBezTo>
                  <a:cubicBezTo>
                    <a:pt x="1088" y="1"/>
                    <a:pt x="1079" y="1"/>
                    <a:pt x="1070"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a:off x="8902952" y="2603694"/>
              <a:ext cx="168085" cy="129735"/>
            </a:xfrm>
            <a:custGeom>
              <a:rect b="b" l="l" r="r" t="t"/>
              <a:pathLst>
                <a:path extrusionOk="0" h="4046" w="5242">
                  <a:moveTo>
                    <a:pt x="2149" y="400"/>
                  </a:moveTo>
                  <a:cubicBezTo>
                    <a:pt x="2789" y="415"/>
                    <a:pt x="3368" y="598"/>
                    <a:pt x="3916" y="918"/>
                  </a:cubicBezTo>
                  <a:cubicBezTo>
                    <a:pt x="4130" y="1025"/>
                    <a:pt x="4282" y="1207"/>
                    <a:pt x="4404" y="1405"/>
                  </a:cubicBezTo>
                  <a:cubicBezTo>
                    <a:pt x="4663" y="1893"/>
                    <a:pt x="4541" y="2426"/>
                    <a:pt x="4084" y="2746"/>
                  </a:cubicBezTo>
                  <a:cubicBezTo>
                    <a:pt x="4005" y="2799"/>
                    <a:pt x="3917" y="2812"/>
                    <a:pt x="3826" y="2812"/>
                  </a:cubicBezTo>
                  <a:cubicBezTo>
                    <a:pt x="3740" y="2812"/>
                    <a:pt x="3651" y="2800"/>
                    <a:pt x="3563" y="2800"/>
                  </a:cubicBezTo>
                  <a:cubicBezTo>
                    <a:pt x="3528" y="2800"/>
                    <a:pt x="3493" y="2802"/>
                    <a:pt x="3459" y="2807"/>
                  </a:cubicBezTo>
                  <a:cubicBezTo>
                    <a:pt x="3394" y="2799"/>
                    <a:pt x="3330" y="2795"/>
                    <a:pt x="3268" y="2795"/>
                  </a:cubicBezTo>
                  <a:cubicBezTo>
                    <a:pt x="2850" y="2795"/>
                    <a:pt x="2492" y="2967"/>
                    <a:pt x="2134" y="3218"/>
                  </a:cubicBezTo>
                  <a:cubicBezTo>
                    <a:pt x="1867" y="3392"/>
                    <a:pt x="1593" y="3566"/>
                    <a:pt x="1269" y="3566"/>
                  </a:cubicBezTo>
                  <a:cubicBezTo>
                    <a:pt x="1166" y="3566"/>
                    <a:pt x="1059" y="3548"/>
                    <a:pt x="945" y="3508"/>
                  </a:cubicBezTo>
                  <a:cubicBezTo>
                    <a:pt x="488" y="3356"/>
                    <a:pt x="199" y="2899"/>
                    <a:pt x="336" y="2441"/>
                  </a:cubicBezTo>
                  <a:cubicBezTo>
                    <a:pt x="564" y="1634"/>
                    <a:pt x="1052" y="1009"/>
                    <a:pt x="1707" y="522"/>
                  </a:cubicBezTo>
                  <a:cubicBezTo>
                    <a:pt x="1829" y="415"/>
                    <a:pt x="1981" y="400"/>
                    <a:pt x="2149" y="400"/>
                  </a:cubicBezTo>
                  <a:close/>
                  <a:moveTo>
                    <a:pt x="2386" y="0"/>
                  </a:moveTo>
                  <a:cubicBezTo>
                    <a:pt x="2285" y="0"/>
                    <a:pt x="2185" y="10"/>
                    <a:pt x="2088" y="34"/>
                  </a:cubicBezTo>
                  <a:cubicBezTo>
                    <a:pt x="991" y="308"/>
                    <a:pt x="1" y="1847"/>
                    <a:pt x="31" y="2700"/>
                  </a:cubicBezTo>
                  <a:cubicBezTo>
                    <a:pt x="59" y="3485"/>
                    <a:pt x="509" y="4046"/>
                    <a:pt x="1269" y="4046"/>
                  </a:cubicBezTo>
                  <a:cubicBezTo>
                    <a:pt x="1351" y="4046"/>
                    <a:pt x="1436" y="4039"/>
                    <a:pt x="1524" y="4026"/>
                  </a:cubicBezTo>
                  <a:cubicBezTo>
                    <a:pt x="1859" y="3965"/>
                    <a:pt x="2164" y="3782"/>
                    <a:pt x="2408" y="3538"/>
                  </a:cubicBezTo>
                  <a:cubicBezTo>
                    <a:pt x="2704" y="3230"/>
                    <a:pt x="3030" y="3051"/>
                    <a:pt x="3427" y="3051"/>
                  </a:cubicBezTo>
                  <a:cubicBezTo>
                    <a:pt x="3520" y="3051"/>
                    <a:pt x="3617" y="3061"/>
                    <a:pt x="3718" y="3081"/>
                  </a:cubicBezTo>
                  <a:cubicBezTo>
                    <a:pt x="3764" y="3097"/>
                    <a:pt x="3825" y="3097"/>
                    <a:pt x="3901" y="3097"/>
                  </a:cubicBezTo>
                  <a:cubicBezTo>
                    <a:pt x="4038" y="3081"/>
                    <a:pt x="4191" y="3112"/>
                    <a:pt x="4343" y="3020"/>
                  </a:cubicBezTo>
                  <a:cubicBezTo>
                    <a:pt x="5044" y="2609"/>
                    <a:pt x="5242" y="1862"/>
                    <a:pt x="4800" y="1177"/>
                  </a:cubicBezTo>
                  <a:cubicBezTo>
                    <a:pt x="4343" y="461"/>
                    <a:pt x="3596" y="232"/>
                    <a:pt x="2835" y="49"/>
                  </a:cubicBezTo>
                  <a:cubicBezTo>
                    <a:pt x="2688" y="22"/>
                    <a:pt x="2536" y="0"/>
                    <a:pt x="238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a:off x="9002610" y="2523692"/>
              <a:ext cx="84074" cy="83561"/>
            </a:xfrm>
            <a:custGeom>
              <a:rect b="b" l="l" r="r" t="t"/>
              <a:pathLst>
                <a:path extrusionOk="0" h="2606" w="2622">
                  <a:moveTo>
                    <a:pt x="1204" y="335"/>
                  </a:moveTo>
                  <a:cubicBezTo>
                    <a:pt x="1753" y="335"/>
                    <a:pt x="2210" y="777"/>
                    <a:pt x="2210" y="1326"/>
                  </a:cubicBezTo>
                  <a:cubicBezTo>
                    <a:pt x="2225" y="1798"/>
                    <a:pt x="1860" y="2148"/>
                    <a:pt x="1387" y="2148"/>
                  </a:cubicBezTo>
                  <a:cubicBezTo>
                    <a:pt x="823" y="2148"/>
                    <a:pt x="382" y="1691"/>
                    <a:pt x="382" y="1127"/>
                  </a:cubicBezTo>
                  <a:cubicBezTo>
                    <a:pt x="397" y="609"/>
                    <a:pt x="686" y="335"/>
                    <a:pt x="1204" y="335"/>
                  </a:cubicBezTo>
                  <a:close/>
                  <a:moveTo>
                    <a:pt x="1250" y="0"/>
                  </a:moveTo>
                  <a:cubicBezTo>
                    <a:pt x="595" y="0"/>
                    <a:pt x="1" y="625"/>
                    <a:pt x="1" y="1295"/>
                  </a:cubicBezTo>
                  <a:cubicBezTo>
                    <a:pt x="16" y="2002"/>
                    <a:pt x="640" y="2606"/>
                    <a:pt x="1346" y="2606"/>
                  </a:cubicBezTo>
                  <a:cubicBezTo>
                    <a:pt x="1354" y="2606"/>
                    <a:pt x="1363" y="2606"/>
                    <a:pt x="1372" y="2605"/>
                  </a:cubicBezTo>
                  <a:cubicBezTo>
                    <a:pt x="2058" y="2605"/>
                    <a:pt x="2606" y="2042"/>
                    <a:pt x="2621" y="1356"/>
                  </a:cubicBezTo>
                  <a:cubicBezTo>
                    <a:pt x="2621" y="655"/>
                    <a:pt x="1966" y="0"/>
                    <a:pt x="125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9"/>
            <p:cNvSpPr/>
            <p:nvPr/>
          </p:nvSpPr>
          <p:spPr>
            <a:xfrm>
              <a:off x="8830165" y="2570058"/>
              <a:ext cx="86511" cy="86030"/>
            </a:xfrm>
            <a:custGeom>
              <a:rect b="b" l="l" r="r" t="t"/>
              <a:pathLst>
                <a:path extrusionOk="0" h="2683" w="2698">
                  <a:moveTo>
                    <a:pt x="1436" y="352"/>
                  </a:moveTo>
                  <a:cubicBezTo>
                    <a:pt x="1445" y="352"/>
                    <a:pt x="1454" y="352"/>
                    <a:pt x="1463" y="352"/>
                  </a:cubicBezTo>
                  <a:cubicBezTo>
                    <a:pt x="1935" y="352"/>
                    <a:pt x="2316" y="763"/>
                    <a:pt x="2316" y="1296"/>
                  </a:cubicBezTo>
                  <a:cubicBezTo>
                    <a:pt x="2316" y="1799"/>
                    <a:pt x="1829" y="2256"/>
                    <a:pt x="1265" y="2256"/>
                  </a:cubicBezTo>
                  <a:cubicBezTo>
                    <a:pt x="762" y="2256"/>
                    <a:pt x="366" y="1845"/>
                    <a:pt x="366" y="1342"/>
                  </a:cubicBezTo>
                  <a:cubicBezTo>
                    <a:pt x="381" y="817"/>
                    <a:pt x="868" y="352"/>
                    <a:pt x="1436" y="352"/>
                  </a:cubicBezTo>
                  <a:close/>
                  <a:moveTo>
                    <a:pt x="1542" y="0"/>
                  </a:moveTo>
                  <a:cubicBezTo>
                    <a:pt x="1526" y="0"/>
                    <a:pt x="1510" y="1"/>
                    <a:pt x="1494" y="1"/>
                  </a:cubicBezTo>
                  <a:cubicBezTo>
                    <a:pt x="625" y="47"/>
                    <a:pt x="92" y="611"/>
                    <a:pt x="31" y="1449"/>
                  </a:cubicBezTo>
                  <a:cubicBezTo>
                    <a:pt x="0" y="2150"/>
                    <a:pt x="579" y="2683"/>
                    <a:pt x="1265" y="2683"/>
                  </a:cubicBezTo>
                  <a:cubicBezTo>
                    <a:pt x="2027" y="2683"/>
                    <a:pt x="2697" y="2013"/>
                    <a:pt x="2682" y="1266"/>
                  </a:cubicBezTo>
                  <a:cubicBezTo>
                    <a:pt x="2682" y="582"/>
                    <a:pt x="2175" y="0"/>
                    <a:pt x="154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9"/>
            <p:cNvSpPr/>
            <p:nvPr/>
          </p:nvSpPr>
          <p:spPr>
            <a:xfrm>
              <a:off x="8903433" y="2522185"/>
              <a:ext cx="74776" cy="71858"/>
            </a:xfrm>
            <a:custGeom>
              <a:rect b="b" l="l" r="r" t="t"/>
              <a:pathLst>
                <a:path extrusionOk="0" h="2241" w="2332">
                  <a:moveTo>
                    <a:pt x="1281" y="245"/>
                  </a:moveTo>
                  <a:cubicBezTo>
                    <a:pt x="1677" y="245"/>
                    <a:pt x="1966" y="535"/>
                    <a:pt x="1966" y="915"/>
                  </a:cubicBezTo>
                  <a:cubicBezTo>
                    <a:pt x="1951" y="1357"/>
                    <a:pt x="1494" y="1784"/>
                    <a:pt x="1022" y="1784"/>
                  </a:cubicBezTo>
                  <a:cubicBezTo>
                    <a:pt x="656" y="1769"/>
                    <a:pt x="367" y="1494"/>
                    <a:pt x="367" y="1144"/>
                  </a:cubicBezTo>
                  <a:cubicBezTo>
                    <a:pt x="382" y="687"/>
                    <a:pt x="824" y="245"/>
                    <a:pt x="1281" y="245"/>
                  </a:cubicBezTo>
                  <a:close/>
                  <a:moveTo>
                    <a:pt x="1355" y="1"/>
                  </a:moveTo>
                  <a:cubicBezTo>
                    <a:pt x="1345" y="1"/>
                    <a:pt x="1336" y="1"/>
                    <a:pt x="1326" y="1"/>
                  </a:cubicBezTo>
                  <a:cubicBezTo>
                    <a:pt x="595" y="1"/>
                    <a:pt x="1" y="565"/>
                    <a:pt x="16" y="1220"/>
                  </a:cubicBezTo>
                  <a:cubicBezTo>
                    <a:pt x="16" y="1799"/>
                    <a:pt x="473" y="2241"/>
                    <a:pt x="1067" y="2241"/>
                  </a:cubicBezTo>
                  <a:cubicBezTo>
                    <a:pt x="1738" y="2241"/>
                    <a:pt x="2332" y="1647"/>
                    <a:pt x="2332" y="976"/>
                  </a:cubicBezTo>
                  <a:cubicBezTo>
                    <a:pt x="2332" y="437"/>
                    <a:pt x="1905" y="1"/>
                    <a:pt x="135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bg>
      <p:bgPr>
        <a:solidFill>
          <a:schemeClr val="lt2"/>
        </a:solidFill>
      </p:bgPr>
    </p:bg>
    <p:spTree>
      <p:nvGrpSpPr>
        <p:cNvPr id="738" name="Shape 738"/>
        <p:cNvGrpSpPr/>
        <p:nvPr/>
      </p:nvGrpSpPr>
      <p:grpSpPr>
        <a:xfrm>
          <a:off x="0" y="0"/>
          <a:ext cx="0" cy="0"/>
          <a:chOff x="0" y="0"/>
          <a:chExt cx="0" cy="0"/>
        </a:xfrm>
      </p:grpSpPr>
      <p:grpSp>
        <p:nvGrpSpPr>
          <p:cNvPr id="739" name="Google Shape;739;p20"/>
          <p:cNvGrpSpPr/>
          <p:nvPr/>
        </p:nvGrpSpPr>
        <p:grpSpPr>
          <a:xfrm>
            <a:off x="697264" y="1032180"/>
            <a:ext cx="7865765" cy="3076362"/>
            <a:chOff x="2321288" y="1612463"/>
            <a:chExt cx="2338983" cy="1709565"/>
          </a:xfrm>
        </p:grpSpPr>
        <p:sp>
          <p:nvSpPr>
            <p:cNvPr id="740" name="Google Shape;740;p20"/>
            <p:cNvSpPr/>
            <p:nvPr/>
          </p:nvSpPr>
          <p:spPr>
            <a:xfrm>
              <a:off x="2321287" y="1612463"/>
              <a:ext cx="2338983" cy="1709565"/>
            </a:xfrm>
            <a:custGeom>
              <a:rect b="b" l="l" r="r" t="t"/>
              <a:pathLst>
                <a:path extrusionOk="0" h="115687" w="158280">
                  <a:moveTo>
                    <a:pt x="69771" y="0"/>
                  </a:moveTo>
                  <a:cubicBezTo>
                    <a:pt x="62963" y="0"/>
                    <a:pt x="56179" y="548"/>
                    <a:pt x="49602" y="1760"/>
                  </a:cubicBezTo>
                  <a:cubicBezTo>
                    <a:pt x="36093" y="4262"/>
                    <a:pt x="23150" y="10133"/>
                    <a:pt x="13677" y="20240"/>
                  </a:cubicBezTo>
                  <a:cubicBezTo>
                    <a:pt x="3470" y="31081"/>
                    <a:pt x="0" y="45558"/>
                    <a:pt x="334" y="60135"/>
                  </a:cubicBezTo>
                  <a:cubicBezTo>
                    <a:pt x="701" y="74412"/>
                    <a:pt x="6305" y="87321"/>
                    <a:pt x="16679" y="97162"/>
                  </a:cubicBezTo>
                  <a:cubicBezTo>
                    <a:pt x="27253" y="107269"/>
                    <a:pt x="41297" y="112773"/>
                    <a:pt x="55607" y="114774"/>
                  </a:cubicBezTo>
                  <a:cubicBezTo>
                    <a:pt x="60262" y="115425"/>
                    <a:pt x="64930" y="115686"/>
                    <a:pt x="69602" y="115686"/>
                  </a:cubicBezTo>
                  <a:cubicBezTo>
                    <a:pt x="81468" y="115686"/>
                    <a:pt x="93357" y="113999"/>
                    <a:pt x="105109" y="112706"/>
                  </a:cubicBezTo>
                  <a:cubicBezTo>
                    <a:pt x="107611" y="112439"/>
                    <a:pt x="110079" y="112173"/>
                    <a:pt x="112547" y="111906"/>
                  </a:cubicBezTo>
                  <a:cubicBezTo>
                    <a:pt x="112775" y="112162"/>
                    <a:pt x="113075" y="112321"/>
                    <a:pt x="113469" y="112321"/>
                  </a:cubicBezTo>
                  <a:cubicBezTo>
                    <a:pt x="113537" y="112321"/>
                    <a:pt x="113608" y="112316"/>
                    <a:pt x="113682" y="112306"/>
                  </a:cubicBezTo>
                  <a:cubicBezTo>
                    <a:pt x="126391" y="110238"/>
                    <a:pt x="138232" y="103166"/>
                    <a:pt x="146171" y="93026"/>
                  </a:cubicBezTo>
                  <a:cubicBezTo>
                    <a:pt x="154744" y="82051"/>
                    <a:pt x="158280" y="67541"/>
                    <a:pt x="156145" y="53797"/>
                  </a:cubicBezTo>
                  <a:cubicBezTo>
                    <a:pt x="154077" y="40488"/>
                    <a:pt x="146505" y="28846"/>
                    <a:pt x="136331" y="20240"/>
                  </a:cubicBezTo>
                  <a:cubicBezTo>
                    <a:pt x="125123" y="10733"/>
                    <a:pt x="111113" y="5396"/>
                    <a:pt x="96803" y="2661"/>
                  </a:cubicBezTo>
                  <a:cubicBezTo>
                    <a:pt x="88040" y="981"/>
                    <a:pt x="78883" y="0"/>
                    <a:pt x="69771"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0"/>
            <p:cNvSpPr/>
            <p:nvPr/>
          </p:nvSpPr>
          <p:spPr>
            <a:xfrm>
              <a:off x="2341000" y="1640125"/>
              <a:ext cx="2300059" cy="1658080"/>
            </a:xfrm>
            <a:custGeom>
              <a:rect b="b" l="l" r="r" t="t"/>
              <a:pathLst>
                <a:path extrusionOk="0" h="112203" w="155646">
                  <a:moveTo>
                    <a:pt x="68502" y="1"/>
                  </a:moveTo>
                  <a:cubicBezTo>
                    <a:pt x="45006" y="1"/>
                    <a:pt x="20108" y="6153"/>
                    <a:pt x="7273" y="27341"/>
                  </a:cubicBezTo>
                  <a:cubicBezTo>
                    <a:pt x="3470" y="33646"/>
                    <a:pt x="1602" y="40818"/>
                    <a:pt x="835" y="48089"/>
                  </a:cubicBezTo>
                  <a:cubicBezTo>
                    <a:pt x="1" y="55862"/>
                    <a:pt x="167" y="63901"/>
                    <a:pt x="2236" y="71473"/>
                  </a:cubicBezTo>
                  <a:cubicBezTo>
                    <a:pt x="5705" y="84048"/>
                    <a:pt x="14711" y="94523"/>
                    <a:pt x="25619" y="101328"/>
                  </a:cubicBezTo>
                  <a:cubicBezTo>
                    <a:pt x="38161" y="109166"/>
                    <a:pt x="53172" y="112169"/>
                    <a:pt x="67782" y="112202"/>
                  </a:cubicBezTo>
                  <a:cubicBezTo>
                    <a:pt x="67932" y="112203"/>
                    <a:pt x="68082" y="112203"/>
                    <a:pt x="68231" y="112203"/>
                  </a:cubicBezTo>
                  <a:cubicBezTo>
                    <a:pt x="76385" y="112203"/>
                    <a:pt x="84476" y="111319"/>
                    <a:pt x="92567" y="110467"/>
                  </a:cubicBezTo>
                  <a:cubicBezTo>
                    <a:pt x="100439" y="109633"/>
                    <a:pt x="108278" y="108800"/>
                    <a:pt x="116150" y="108032"/>
                  </a:cubicBezTo>
                  <a:cubicBezTo>
                    <a:pt x="118052" y="107599"/>
                    <a:pt x="119920" y="107032"/>
                    <a:pt x="121754" y="106364"/>
                  </a:cubicBezTo>
                  <a:cubicBezTo>
                    <a:pt x="133830" y="101861"/>
                    <a:pt x="144137" y="92688"/>
                    <a:pt x="149541" y="80913"/>
                  </a:cubicBezTo>
                  <a:cubicBezTo>
                    <a:pt x="155312" y="68371"/>
                    <a:pt x="155645" y="53460"/>
                    <a:pt x="150208" y="40717"/>
                  </a:cubicBezTo>
                  <a:cubicBezTo>
                    <a:pt x="138766" y="14098"/>
                    <a:pt x="109079" y="3124"/>
                    <a:pt x="82193" y="655"/>
                  </a:cubicBezTo>
                  <a:cubicBezTo>
                    <a:pt x="77754" y="242"/>
                    <a:pt x="73156" y="1"/>
                    <a:pt x="685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20"/>
          <p:cNvGrpSpPr/>
          <p:nvPr/>
        </p:nvGrpSpPr>
        <p:grpSpPr>
          <a:xfrm>
            <a:off x="8138394" y="4023981"/>
            <a:ext cx="1005430" cy="1288019"/>
            <a:chOff x="8138394" y="4023981"/>
            <a:chExt cx="1005430" cy="1288019"/>
          </a:xfrm>
        </p:grpSpPr>
        <p:sp>
          <p:nvSpPr>
            <p:cNvPr id="743" name="Google Shape;743;p20"/>
            <p:cNvSpPr/>
            <p:nvPr/>
          </p:nvSpPr>
          <p:spPr>
            <a:xfrm>
              <a:off x="8157922" y="4466093"/>
              <a:ext cx="559919" cy="539654"/>
            </a:xfrm>
            <a:custGeom>
              <a:rect b="b" l="l" r="r" t="t"/>
              <a:pathLst>
                <a:path extrusionOk="0" h="16830" w="17462">
                  <a:moveTo>
                    <a:pt x="12662" y="1"/>
                  </a:moveTo>
                  <a:cubicBezTo>
                    <a:pt x="12540" y="16"/>
                    <a:pt x="12418" y="31"/>
                    <a:pt x="12311" y="47"/>
                  </a:cubicBezTo>
                  <a:cubicBezTo>
                    <a:pt x="12296" y="47"/>
                    <a:pt x="12296" y="62"/>
                    <a:pt x="12281" y="62"/>
                  </a:cubicBezTo>
                  <a:cubicBezTo>
                    <a:pt x="12037" y="108"/>
                    <a:pt x="11793" y="230"/>
                    <a:pt x="11580" y="382"/>
                  </a:cubicBezTo>
                  <a:cubicBezTo>
                    <a:pt x="11550" y="397"/>
                    <a:pt x="11534" y="428"/>
                    <a:pt x="11504" y="443"/>
                  </a:cubicBezTo>
                  <a:cubicBezTo>
                    <a:pt x="11473" y="473"/>
                    <a:pt x="11443" y="489"/>
                    <a:pt x="11413" y="519"/>
                  </a:cubicBezTo>
                  <a:cubicBezTo>
                    <a:pt x="11306" y="610"/>
                    <a:pt x="11214" y="717"/>
                    <a:pt x="11138" y="839"/>
                  </a:cubicBezTo>
                  <a:cubicBezTo>
                    <a:pt x="11093" y="900"/>
                    <a:pt x="11062" y="961"/>
                    <a:pt x="11032" y="1022"/>
                  </a:cubicBezTo>
                  <a:cubicBezTo>
                    <a:pt x="11016" y="1052"/>
                    <a:pt x="10986" y="1083"/>
                    <a:pt x="10971" y="1128"/>
                  </a:cubicBezTo>
                  <a:cubicBezTo>
                    <a:pt x="10971" y="1144"/>
                    <a:pt x="10955" y="1159"/>
                    <a:pt x="10940" y="1189"/>
                  </a:cubicBezTo>
                  <a:cubicBezTo>
                    <a:pt x="10834" y="1448"/>
                    <a:pt x="10773" y="1738"/>
                    <a:pt x="10803" y="2027"/>
                  </a:cubicBezTo>
                  <a:cubicBezTo>
                    <a:pt x="10803" y="2058"/>
                    <a:pt x="10803" y="2088"/>
                    <a:pt x="10803" y="2104"/>
                  </a:cubicBezTo>
                  <a:cubicBezTo>
                    <a:pt x="10818" y="2149"/>
                    <a:pt x="10818" y="2180"/>
                    <a:pt x="10818" y="2210"/>
                  </a:cubicBezTo>
                  <a:cubicBezTo>
                    <a:pt x="10834" y="2256"/>
                    <a:pt x="10849" y="2317"/>
                    <a:pt x="10864" y="2378"/>
                  </a:cubicBezTo>
                  <a:cubicBezTo>
                    <a:pt x="10879" y="2393"/>
                    <a:pt x="10879" y="2408"/>
                    <a:pt x="10879" y="2423"/>
                  </a:cubicBezTo>
                  <a:cubicBezTo>
                    <a:pt x="10895" y="2454"/>
                    <a:pt x="10910" y="2484"/>
                    <a:pt x="10925" y="2515"/>
                  </a:cubicBezTo>
                  <a:cubicBezTo>
                    <a:pt x="11093" y="2911"/>
                    <a:pt x="11336" y="3124"/>
                    <a:pt x="10955" y="3566"/>
                  </a:cubicBezTo>
                  <a:cubicBezTo>
                    <a:pt x="10559" y="4038"/>
                    <a:pt x="10163" y="4541"/>
                    <a:pt x="9752" y="4998"/>
                  </a:cubicBezTo>
                  <a:cubicBezTo>
                    <a:pt x="9630" y="5151"/>
                    <a:pt x="9508" y="5288"/>
                    <a:pt x="9371" y="5425"/>
                  </a:cubicBezTo>
                  <a:cubicBezTo>
                    <a:pt x="8594" y="6232"/>
                    <a:pt x="7817" y="7040"/>
                    <a:pt x="6979" y="7802"/>
                  </a:cubicBezTo>
                  <a:cubicBezTo>
                    <a:pt x="6004" y="8701"/>
                    <a:pt x="5044" y="9600"/>
                    <a:pt x="4038" y="10468"/>
                  </a:cubicBezTo>
                  <a:cubicBezTo>
                    <a:pt x="3840" y="10620"/>
                    <a:pt x="3627" y="10788"/>
                    <a:pt x="3429" y="10956"/>
                  </a:cubicBezTo>
                  <a:cubicBezTo>
                    <a:pt x="3373" y="10993"/>
                    <a:pt x="3330" y="11012"/>
                    <a:pt x="3292" y="11012"/>
                  </a:cubicBezTo>
                  <a:cubicBezTo>
                    <a:pt x="3235" y="11012"/>
                    <a:pt x="3188" y="10970"/>
                    <a:pt x="3124" y="10879"/>
                  </a:cubicBezTo>
                  <a:cubicBezTo>
                    <a:pt x="2763" y="10359"/>
                    <a:pt x="2225" y="10069"/>
                    <a:pt x="1690" y="10069"/>
                  </a:cubicBezTo>
                  <a:cubicBezTo>
                    <a:pt x="1457" y="10069"/>
                    <a:pt x="1224" y="10124"/>
                    <a:pt x="1006" y="10240"/>
                  </a:cubicBezTo>
                  <a:cubicBezTo>
                    <a:pt x="366" y="10590"/>
                    <a:pt x="62" y="11169"/>
                    <a:pt x="31" y="11885"/>
                  </a:cubicBezTo>
                  <a:cubicBezTo>
                    <a:pt x="1" y="12616"/>
                    <a:pt x="245" y="13241"/>
                    <a:pt x="900" y="13652"/>
                  </a:cubicBezTo>
                  <a:cubicBezTo>
                    <a:pt x="1162" y="13818"/>
                    <a:pt x="1434" y="13898"/>
                    <a:pt x="1696" y="13898"/>
                  </a:cubicBezTo>
                  <a:cubicBezTo>
                    <a:pt x="2133" y="13898"/>
                    <a:pt x="2545" y="13675"/>
                    <a:pt x="2850" y="13256"/>
                  </a:cubicBezTo>
                  <a:cubicBezTo>
                    <a:pt x="3200" y="12769"/>
                    <a:pt x="3657" y="12449"/>
                    <a:pt x="4252" y="12357"/>
                  </a:cubicBezTo>
                  <a:cubicBezTo>
                    <a:pt x="4287" y="12351"/>
                    <a:pt x="4326" y="12343"/>
                    <a:pt x="4363" y="12343"/>
                  </a:cubicBezTo>
                  <a:cubicBezTo>
                    <a:pt x="4423" y="12343"/>
                    <a:pt x="4477" y="12364"/>
                    <a:pt x="4495" y="12449"/>
                  </a:cubicBezTo>
                  <a:cubicBezTo>
                    <a:pt x="4526" y="12555"/>
                    <a:pt x="4419" y="12571"/>
                    <a:pt x="4343" y="12601"/>
                  </a:cubicBezTo>
                  <a:cubicBezTo>
                    <a:pt x="3901" y="12799"/>
                    <a:pt x="3566" y="13073"/>
                    <a:pt x="3277" y="13470"/>
                  </a:cubicBezTo>
                  <a:cubicBezTo>
                    <a:pt x="2759" y="14170"/>
                    <a:pt x="2698" y="14886"/>
                    <a:pt x="2972" y="15679"/>
                  </a:cubicBezTo>
                  <a:cubicBezTo>
                    <a:pt x="3200" y="16303"/>
                    <a:pt x="3673" y="16700"/>
                    <a:pt x="4343" y="16806"/>
                  </a:cubicBezTo>
                  <a:cubicBezTo>
                    <a:pt x="4443" y="16822"/>
                    <a:pt x="4540" y="16830"/>
                    <a:pt x="4635" y="16830"/>
                  </a:cubicBezTo>
                  <a:cubicBezTo>
                    <a:pt x="5174" y="16830"/>
                    <a:pt x="5626" y="16577"/>
                    <a:pt x="5989" y="16136"/>
                  </a:cubicBezTo>
                  <a:cubicBezTo>
                    <a:pt x="6674" y="15283"/>
                    <a:pt x="6689" y="14079"/>
                    <a:pt x="6019" y="13195"/>
                  </a:cubicBezTo>
                  <a:cubicBezTo>
                    <a:pt x="5897" y="13028"/>
                    <a:pt x="5897" y="12936"/>
                    <a:pt x="6049" y="12784"/>
                  </a:cubicBezTo>
                  <a:cubicBezTo>
                    <a:pt x="6766" y="12022"/>
                    <a:pt x="7466" y="11215"/>
                    <a:pt x="8198" y="10453"/>
                  </a:cubicBezTo>
                  <a:cubicBezTo>
                    <a:pt x="9112" y="9478"/>
                    <a:pt x="10117" y="8564"/>
                    <a:pt x="11138" y="7710"/>
                  </a:cubicBezTo>
                  <a:cubicBezTo>
                    <a:pt x="11732" y="7223"/>
                    <a:pt x="12372" y="6796"/>
                    <a:pt x="12997" y="6339"/>
                  </a:cubicBezTo>
                  <a:cubicBezTo>
                    <a:pt x="13102" y="6261"/>
                    <a:pt x="13216" y="6217"/>
                    <a:pt x="13327" y="6217"/>
                  </a:cubicBezTo>
                  <a:cubicBezTo>
                    <a:pt x="13409" y="6217"/>
                    <a:pt x="13489" y="6241"/>
                    <a:pt x="13561" y="6293"/>
                  </a:cubicBezTo>
                  <a:cubicBezTo>
                    <a:pt x="13964" y="6598"/>
                    <a:pt x="14381" y="6720"/>
                    <a:pt x="14806" y="6720"/>
                  </a:cubicBezTo>
                  <a:cubicBezTo>
                    <a:pt x="15168" y="6720"/>
                    <a:pt x="15536" y="6632"/>
                    <a:pt x="15907" y="6491"/>
                  </a:cubicBezTo>
                  <a:cubicBezTo>
                    <a:pt x="16303" y="6339"/>
                    <a:pt x="16623" y="6095"/>
                    <a:pt x="16867" y="5745"/>
                  </a:cubicBezTo>
                  <a:cubicBezTo>
                    <a:pt x="17278" y="5135"/>
                    <a:pt x="17461" y="4480"/>
                    <a:pt x="17080" y="3810"/>
                  </a:cubicBezTo>
                  <a:cubicBezTo>
                    <a:pt x="16715" y="3124"/>
                    <a:pt x="16090" y="2804"/>
                    <a:pt x="15328" y="2804"/>
                  </a:cubicBezTo>
                  <a:cubicBezTo>
                    <a:pt x="14246" y="2804"/>
                    <a:pt x="13469" y="3307"/>
                    <a:pt x="12982" y="4282"/>
                  </a:cubicBezTo>
                  <a:cubicBezTo>
                    <a:pt x="12943" y="4347"/>
                    <a:pt x="12926" y="4478"/>
                    <a:pt x="12837" y="4478"/>
                  </a:cubicBezTo>
                  <a:cubicBezTo>
                    <a:pt x="12822" y="4478"/>
                    <a:pt x="12804" y="4474"/>
                    <a:pt x="12784" y="4465"/>
                  </a:cubicBezTo>
                  <a:cubicBezTo>
                    <a:pt x="12647" y="4404"/>
                    <a:pt x="12738" y="4267"/>
                    <a:pt x="12769" y="4191"/>
                  </a:cubicBezTo>
                  <a:cubicBezTo>
                    <a:pt x="12875" y="3901"/>
                    <a:pt x="13043" y="3658"/>
                    <a:pt x="13241" y="3429"/>
                  </a:cubicBezTo>
                  <a:cubicBezTo>
                    <a:pt x="13439" y="3201"/>
                    <a:pt x="13713" y="3063"/>
                    <a:pt x="13911" y="2835"/>
                  </a:cubicBezTo>
                  <a:cubicBezTo>
                    <a:pt x="14490" y="2149"/>
                    <a:pt x="14521" y="1067"/>
                    <a:pt x="13957" y="504"/>
                  </a:cubicBezTo>
                  <a:cubicBezTo>
                    <a:pt x="13850" y="382"/>
                    <a:pt x="13713" y="290"/>
                    <a:pt x="13561" y="214"/>
                  </a:cubicBezTo>
                  <a:cubicBezTo>
                    <a:pt x="13302" y="77"/>
                    <a:pt x="12997" y="1"/>
                    <a:pt x="12708"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0"/>
            <p:cNvSpPr/>
            <p:nvPr/>
          </p:nvSpPr>
          <p:spPr>
            <a:xfrm>
              <a:off x="8138394" y="4452914"/>
              <a:ext cx="589194" cy="568160"/>
            </a:xfrm>
            <a:custGeom>
              <a:rect b="b" l="l" r="r" t="t"/>
              <a:pathLst>
                <a:path extrusionOk="0" h="17719" w="18375">
                  <a:moveTo>
                    <a:pt x="13390" y="425"/>
                  </a:moveTo>
                  <a:cubicBezTo>
                    <a:pt x="13657" y="425"/>
                    <a:pt x="13933" y="500"/>
                    <a:pt x="14170" y="625"/>
                  </a:cubicBezTo>
                  <a:cubicBezTo>
                    <a:pt x="14322" y="701"/>
                    <a:pt x="14444" y="808"/>
                    <a:pt x="14566" y="930"/>
                  </a:cubicBezTo>
                  <a:cubicBezTo>
                    <a:pt x="15130" y="1494"/>
                    <a:pt x="15099" y="2560"/>
                    <a:pt x="14520" y="3246"/>
                  </a:cubicBezTo>
                  <a:cubicBezTo>
                    <a:pt x="14322" y="3490"/>
                    <a:pt x="14048" y="3612"/>
                    <a:pt x="13850" y="3840"/>
                  </a:cubicBezTo>
                  <a:cubicBezTo>
                    <a:pt x="13652" y="4069"/>
                    <a:pt x="13484" y="4312"/>
                    <a:pt x="13378" y="4602"/>
                  </a:cubicBezTo>
                  <a:cubicBezTo>
                    <a:pt x="13347" y="4693"/>
                    <a:pt x="13256" y="4815"/>
                    <a:pt x="13378" y="4876"/>
                  </a:cubicBezTo>
                  <a:cubicBezTo>
                    <a:pt x="13404" y="4890"/>
                    <a:pt x="13427" y="4895"/>
                    <a:pt x="13446" y="4895"/>
                  </a:cubicBezTo>
                  <a:cubicBezTo>
                    <a:pt x="13536" y="4895"/>
                    <a:pt x="13553" y="4769"/>
                    <a:pt x="13591" y="4693"/>
                  </a:cubicBezTo>
                  <a:cubicBezTo>
                    <a:pt x="14063" y="3718"/>
                    <a:pt x="14855" y="3215"/>
                    <a:pt x="15937" y="3215"/>
                  </a:cubicBezTo>
                  <a:cubicBezTo>
                    <a:pt x="16699" y="3215"/>
                    <a:pt x="17324" y="3551"/>
                    <a:pt x="17689" y="4221"/>
                  </a:cubicBezTo>
                  <a:cubicBezTo>
                    <a:pt x="18070" y="4907"/>
                    <a:pt x="17887" y="5562"/>
                    <a:pt x="17461" y="6156"/>
                  </a:cubicBezTo>
                  <a:cubicBezTo>
                    <a:pt x="17232" y="6506"/>
                    <a:pt x="16897" y="6750"/>
                    <a:pt x="16516" y="6902"/>
                  </a:cubicBezTo>
                  <a:cubicBezTo>
                    <a:pt x="16145" y="7050"/>
                    <a:pt x="15777" y="7139"/>
                    <a:pt x="15415" y="7139"/>
                  </a:cubicBezTo>
                  <a:cubicBezTo>
                    <a:pt x="14990" y="7139"/>
                    <a:pt x="14573" y="7016"/>
                    <a:pt x="14170" y="6720"/>
                  </a:cubicBezTo>
                  <a:cubicBezTo>
                    <a:pt x="14098" y="6668"/>
                    <a:pt x="14015" y="6643"/>
                    <a:pt x="13930" y="6643"/>
                  </a:cubicBezTo>
                  <a:cubicBezTo>
                    <a:pt x="13815" y="6643"/>
                    <a:pt x="13696" y="6687"/>
                    <a:pt x="13591" y="6765"/>
                  </a:cubicBezTo>
                  <a:cubicBezTo>
                    <a:pt x="12981" y="7222"/>
                    <a:pt x="12341" y="7649"/>
                    <a:pt x="11747" y="8137"/>
                  </a:cubicBezTo>
                  <a:cubicBezTo>
                    <a:pt x="10726" y="8990"/>
                    <a:pt x="9721" y="9889"/>
                    <a:pt x="8807" y="10864"/>
                  </a:cubicBezTo>
                  <a:cubicBezTo>
                    <a:pt x="8075" y="11641"/>
                    <a:pt x="7375" y="12433"/>
                    <a:pt x="6658" y="13195"/>
                  </a:cubicBezTo>
                  <a:cubicBezTo>
                    <a:pt x="6506" y="13362"/>
                    <a:pt x="6506" y="13454"/>
                    <a:pt x="6628" y="13606"/>
                  </a:cubicBezTo>
                  <a:cubicBezTo>
                    <a:pt x="7298" y="14490"/>
                    <a:pt x="7283" y="15694"/>
                    <a:pt x="6598" y="16562"/>
                  </a:cubicBezTo>
                  <a:cubicBezTo>
                    <a:pt x="6241" y="16995"/>
                    <a:pt x="5799" y="17247"/>
                    <a:pt x="5264" y="17247"/>
                  </a:cubicBezTo>
                  <a:cubicBezTo>
                    <a:pt x="5158" y="17247"/>
                    <a:pt x="5049" y="17237"/>
                    <a:pt x="4937" y="17217"/>
                  </a:cubicBezTo>
                  <a:cubicBezTo>
                    <a:pt x="4282" y="17111"/>
                    <a:pt x="3809" y="16730"/>
                    <a:pt x="3581" y="16090"/>
                  </a:cubicBezTo>
                  <a:cubicBezTo>
                    <a:pt x="3307" y="15313"/>
                    <a:pt x="3368" y="14581"/>
                    <a:pt x="3886" y="13881"/>
                  </a:cubicBezTo>
                  <a:cubicBezTo>
                    <a:pt x="4175" y="13484"/>
                    <a:pt x="4510" y="13210"/>
                    <a:pt x="4952" y="13027"/>
                  </a:cubicBezTo>
                  <a:cubicBezTo>
                    <a:pt x="5028" y="12997"/>
                    <a:pt x="5135" y="12982"/>
                    <a:pt x="5104" y="12860"/>
                  </a:cubicBezTo>
                  <a:cubicBezTo>
                    <a:pt x="5084" y="12778"/>
                    <a:pt x="5023" y="12765"/>
                    <a:pt x="4958" y="12765"/>
                  </a:cubicBezTo>
                  <a:cubicBezTo>
                    <a:pt x="4925" y="12765"/>
                    <a:pt x="4891" y="12768"/>
                    <a:pt x="4861" y="12768"/>
                  </a:cubicBezTo>
                  <a:cubicBezTo>
                    <a:pt x="4266" y="12860"/>
                    <a:pt x="3809" y="13180"/>
                    <a:pt x="3459" y="13667"/>
                  </a:cubicBezTo>
                  <a:cubicBezTo>
                    <a:pt x="3156" y="14093"/>
                    <a:pt x="2748" y="14313"/>
                    <a:pt x="2314" y="14313"/>
                  </a:cubicBezTo>
                  <a:cubicBezTo>
                    <a:pt x="2049" y="14313"/>
                    <a:pt x="1774" y="14231"/>
                    <a:pt x="1509" y="14063"/>
                  </a:cubicBezTo>
                  <a:cubicBezTo>
                    <a:pt x="854" y="13667"/>
                    <a:pt x="610" y="13027"/>
                    <a:pt x="640" y="12296"/>
                  </a:cubicBezTo>
                  <a:cubicBezTo>
                    <a:pt x="671" y="11580"/>
                    <a:pt x="975" y="11001"/>
                    <a:pt x="1615" y="10651"/>
                  </a:cubicBezTo>
                  <a:cubicBezTo>
                    <a:pt x="1827" y="10535"/>
                    <a:pt x="2056" y="10480"/>
                    <a:pt x="2287" y="10480"/>
                  </a:cubicBezTo>
                  <a:cubicBezTo>
                    <a:pt x="2819" y="10480"/>
                    <a:pt x="3361" y="10774"/>
                    <a:pt x="3733" y="11306"/>
                  </a:cubicBezTo>
                  <a:cubicBezTo>
                    <a:pt x="3796" y="11387"/>
                    <a:pt x="3844" y="11431"/>
                    <a:pt x="3900" y="11431"/>
                  </a:cubicBezTo>
                  <a:cubicBezTo>
                    <a:pt x="3939" y="11431"/>
                    <a:pt x="3982" y="11410"/>
                    <a:pt x="4038" y="11367"/>
                  </a:cubicBezTo>
                  <a:cubicBezTo>
                    <a:pt x="4236" y="11199"/>
                    <a:pt x="4449" y="11047"/>
                    <a:pt x="4647" y="10879"/>
                  </a:cubicBezTo>
                  <a:cubicBezTo>
                    <a:pt x="5653" y="10011"/>
                    <a:pt x="6613" y="9112"/>
                    <a:pt x="7588" y="8213"/>
                  </a:cubicBezTo>
                  <a:cubicBezTo>
                    <a:pt x="8426" y="7451"/>
                    <a:pt x="9203" y="6643"/>
                    <a:pt x="9980" y="5836"/>
                  </a:cubicBezTo>
                  <a:cubicBezTo>
                    <a:pt x="10117" y="5699"/>
                    <a:pt x="10239" y="5562"/>
                    <a:pt x="10361" y="5409"/>
                  </a:cubicBezTo>
                  <a:cubicBezTo>
                    <a:pt x="10772" y="4952"/>
                    <a:pt x="11168" y="4449"/>
                    <a:pt x="11564" y="3977"/>
                  </a:cubicBezTo>
                  <a:cubicBezTo>
                    <a:pt x="11945" y="3535"/>
                    <a:pt x="11702" y="3322"/>
                    <a:pt x="11519" y="2926"/>
                  </a:cubicBezTo>
                  <a:cubicBezTo>
                    <a:pt x="11519" y="2895"/>
                    <a:pt x="11504" y="2865"/>
                    <a:pt x="11488" y="2834"/>
                  </a:cubicBezTo>
                  <a:cubicBezTo>
                    <a:pt x="11488" y="2819"/>
                    <a:pt x="11488" y="2804"/>
                    <a:pt x="11473" y="2789"/>
                  </a:cubicBezTo>
                  <a:cubicBezTo>
                    <a:pt x="11458" y="2758"/>
                    <a:pt x="11458" y="2713"/>
                    <a:pt x="11443" y="2682"/>
                  </a:cubicBezTo>
                  <a:cubicBezTo>
                    <a:pt x="11443" y="2652"/>
                    <a:pt x="11443" y="2636"/>
                    <a:pt x="11427" y="2621"/>
                  </a:cubicBezTo>
                  <a:cubicBezTo>
                    <a:pt x="11427" y="2591"/>
                    <a:pt x="11427" y="2560"/>
                    <a:pt x="11412" y="2530"/>
                  </a:cubicBezTo>
                  <a:cubicBezTo>
                    <a:pt x="11412" y="2499"/>
                    <a:pt x="11412" y="2469"/>
                    <a:pt x="11412" y="2438"/>
                  </a:cubicBezTo>
                  <a:cubicBezTo>
                    <a:pt x="11382" y="2149"/>
                    <a:pt x="11443" y="1859"/>
                    <a:pt x="11549" y="1600"/>
                  </a:cubicBezTo>
                  <a:cubicBezTo>
                    <a:pt x="11564" y="1585"/>
                    <a:pt x="11564" y="1555"/>
                    <a:pt x="11580" y="1539"/>
                  </a:cubicBezTo>
                  <a:cubicBezTo>
                    <a:pt x="11595" y="1509"/>
                    <a:pt x="11610" y="1463"/>
                    <a:pt x="11641" y="1433"/>
                  </a:cubicBezTo>
                  <a:cubicBezTo>
                    <a:pt x="11671" y="1372"/>
                    <a:pt x="11702" y="1311"/>
                    <a:pt x="11747" y="1250"/>
                  </a:cubicBezTo>
                  <a:cubicBezTo>
                    <a:pt x="11823" y="1143"/>
                    <a:pt x="11915" y="1037"/>
                    <a:pt x="12006" y="945"/>
                  </a:cubicBezTo>
                  <a:cubicBezTo>
                    <a:pt x="12022" y="945"/>
                    <a:pt x="12022" y="930"/>
                    <a:pt x="12022" y="930"/>
                  </a:cubicBezTo>
                  <a:cubicBezTo>
                    <a:pt x="12052" y="900"/>
                    <a:pt x="12082" y="884"/>
                    <a:pt x="12113" y="854"/>
                  </a:cubicBezTo>
                  <a:cubicBezTo>
                    <a:pt x="12128" y="839"/>
                    <a:pt x="12159" y="823"/>
                    <a:pt x="12189" y="793"/>
                  </a:cubicBezTo>
                  <a:cubicBezTo>
                    <a:pt x="12402" y="641"/>
                    <a:pt x="12646" y="534"/>
                    <a:pt x="12890" y="473"/>
                  </a:cubicBezTo>
                  <a:lnTo>
                    <a:pt x="12920" y="473"/>
                  </a:lnTo>
                  <a:cubicBezTo>
                    <a:pt x="13027" y="442"/>
                    <a:pt x="13149" y="427"/>
                    <a:pt x="13256" y="427"/>
                  </a:cubicBezTo>
                  <a:lnTo>
                    <a:pt x="13317" y="427"/>
                  </a:lnTo>
                  <a:cubicBezTo>
                    <a:pt x="13341" y="426"/>
                    <a:pt x="13366" y="425"/>
                    <a:pt x="13390" y="425"/>
                  </a:cubicBezTo>
                  <a:close/>
                  <a:moveTo>
                    <a:pt x="13375" y="1"/>
                  </a:moveTo>
                  <a:cubicBezTo>
                    <a:pt x="13232" y="1"/>
                    <a:pt x="13086" y="16"/>
                    <a:pt x="12936" y="46"/>
                  </a:cubicBezTo>
                  <a:cubicBezTo>
                    <a:pt x="12113" y="214"/>
                    <a:pt x="11488" y="671"/>
                    <a:pt x="11123" y="1418"/>
                  </a:cubicBezTo>
                  <a:cubicBezTo>
                    <a:pt x="10787" y="2118"/>
                    <a:pt x="10803" y="2819"/>
                    <a:pt x="11275" y="3459"/>
                  </a:cubicBezTo>
                  <a:cubicBezTo>
                    <a:pt x="11412" y="3642"/>
                    <a:pt x="11366" y="3749"/>
                    <a:pt x="11260" y="3871"/>
                  </a:cubicBezTo>
                  <a:cubicBezTo>
                    <a:pt x="10818" y="4373"/>
                    <a:pt x="10407" y="4876"/>
                    <a:pt x="9949" y="5348"/>
                  </a:cubicBezTo>
                  <a:cubicBezTo>
                    <a:pt x="9355" y="5973"/>
                    <a:pt x="8731" y="6567"/>
                    <a:pt x="8121" y="7177"/>
                  </a:cubicBezTo>
                  <a:cubicBezTo>
                    <a:pt x="7375" y="7939"/>
                    <a:pt x="6613" y="8670"/>
                    <a:pt x="5821" y="9355"/>
                  </a:cubicBezTo>
                  <a:cubicBezTo>
                    <a:pt x="5333" y="9782"/>
                    <a:pt x="4845" y="10193"/>
                    <a:pt x="4404" y="10666"/>
                  </a:cubicBezTo>
                  <a:cubicBezTo>
                    <a:pt x="4266" y="10818"/>
                    <a:pt x="4129" y="11047"/>
                    <a:pt x="3977" y="11062"/>
                  </a:cubicBezTo>
                  <a:cubicBezTo>
                    <a:pt x="3972" y="11062"/>
                    <a:pt x="3967" y="11062"/>
                    <a:pt x="3962" y="11062"/>
                  </a:cubicBezTo>
                  <a:cubicBezTo>
                    <a:pt x="3775" y="11062"/>
                    <a:pt x="3699" y="10784"/>
                    <a:pt x="3550" y="10651"/>
                  </a:cubicBezTo>
                  <a:cubicBezTo>
                    <a:pt x="3550" y="10635"/>
                    <a:pt x="3535" y="10635"/>
                    <a:pt x="3535" y="10620"/>
                  </a:cubicBezTo>
                  <a:cubicBezTo>
                    <a:pt x="3198" y="10247"/>
                    <a:pt x="2700" y="10050"/>
                    <a:pt x="2205" y="10050"/>
                  </a:cubicBezTo>
                  <a:cubicBezTo>
                    <a:pt x="1850" y="10050"/>
                    <a:pt x="1496" y="10151"/>
                    <a:pt x="1204" y="10361"/>
                  </a:cubicBezTo>
                  <a:cubicBezTo>
                    <a:pt x="351" y="10986"/>
                    <a:pt x="0" y="12067"/>
                    <a:pt x="366" y="13119"/>
                  </a:cubicBezTo>
                  <a:cubicBezTo>
                    <a:pt x="625" y="13896"/>
                    <a:pt x="1128" y="14475"/>
                    <a:pt x="1951" y="14688"/>
                  </a:cubicBezTo>
                  <a:cubicBezTo>
                    <a:pt x="2075" y="14719"/>
                    <a:pt x="2198" y="14733"/>
                    <a:pt x="2320" y="14733"/>
                  </a:cubicBezTo>
                  <a:cubicBezTo>
                    <a:pt x="2555" y="14733"/>
                    <a:pt x="2786" y="14682"/>
                    <a:pt x="3017" y="14612"/>
                  </a:cubicBezTo>
                  <a:lnTo>
                    <a:pt x="3017" y="14612"/>
                  </a:lnTo>
                  <a:cubicBezTo>
                    <a:pt x="3002" y="14886"/>
                    <a:pt x="2971" y="15130"/>
                    <a:pt x="2987" y="15389"/>
                  </a:cubicBezTo>
                  <a:cubicBezTo>
                    <a:pt x="2987" y="15633"/>
                    <a:pt x="3048" y="15892"/>
                    <a:pt x="3124" y="16120"/>
                  </a:cubicBezTo>
                  <a:cubicBezTo>
                    <a:pt x="3487" y="17123"/>
                    <a:pt x="4353" y="17719"/>
                    <a:pt x="5253" y="17719"/>
                  </a:cubicBezTo>
                  <a:cubicBezTo>
                    <a:pt x="5598" y="17719"/>
                    <a:pt x="5948" y="17631"/>
                    <a:pt x="6278" y="17446"/>
                  </a:cubicBezTo>
                  <a:cubicBezTo>
                    <a:pt x="7405" y="16806"/>
                    <a:pt x="7908" y="15435"/>
                    <a:pt x="7466" y="14216"/>
                  </a:cubicBezTo>
                  <a:cubicBezTo>
                    <a:pt x="7375" y="13972"/>
                    <a:pt x="7055" y="13774"/>
                    <a:pt x="7146" y="13515"/>
                  </a:cubicBezTo>
                  <a:cubicBezTo>
                    <a:pt x="7237" y="13271"/>
                    <a:pt x="7512" y="13088"/>
                    <a:pt x="7695" y="12875"/>
                  </a:cubicBezTo>
                  <a:cubicBezTo>
                    <a:pt x="8380" y="12067"/>
                    <a:pt x="9066" y="11260"/>
                    <a:pt x="9812" y="10513"/>
                  </a:cubicBezTo>
                  <a:cubicBezTo>
                    <a:pt x="10985" y="9371"/>
                    <a:pt x="12220" y="8304"/>
                    <a:pt x="13560" y="7344"/>
                  </a:cubicBezTo>
                  <a:cubicBezTo>
                    <a:pt x="13637" y="7291"/>
                    <a:pt x="13697" y="7268"/>
                    <a:pt x="13758" y="7268"/>
                  </a:cubicBezTo>
                  <a:cubicBezTo>
                    <a:pt x="13819" y="7268"/>
                    <a:pt x="13880" y="7291"/>
                    <a:pt x="13956" y="7329"/>
                  </a:cubicBezTo>
                  <a:cubicBezTo>
                    <a:pt x="14499" y="7584"/>
                    <a:pt x="15020" y="7722"/>
                    <a:pt x="15519" y="7722"/>
                  </a:cubicBezTo>
                  <a:cubicBezTo>
                    <a:pt x="16213" y="7722"/>
                    <a:pt x="16865" y="7457"/>
                    <a:pt x="17476" y="6872"/>
                  </a:cubicBezTo>
                  <a:cubicBezTo>
                    <a:pt x="18101" y="6278"/>
                    <a:pt x="18375" y="5562"/>
                    <a:pt x="18192" y="4693"/>
                  </a:cubicBezTo>
                  <a:cubicBezTo>
                    <a:pt x="18009" y="3871"/>
                    <a:pt x="17476" y="3337"/>
                    <a:pt x="16684" y="3078"/>
                  </a:cubicBezTo>
                  <a:cubicBezTo>
                    <a:pt x="16431" y="3000"/>
                    <a:pt x="16172" y="2966"/>
                    <a:pt x="15909" y="2966"/>
                  </a:cubicBezTo>
                  <a:cubicBezTo>
                    <a:pt x="15713" y="2966"/>
                    <a:pt x="15514" y="2985"/>
                    <a:pt x="15312" y="3017"/>
                  </a:cubicBezTo>
                  <a:cubicBezTo>
                    <a:pt x="15343" y="2941"/>
                    <a:pt x="15358" y="2880"/>
                    <a:pt x="15373" y="2834"/>
                  </a:cubicBezTo>
                  <a:cubicBezTo>
                    <a:pt x="15874" y="1570"/>
                    <a:pt x="14853" y="1"/>
                    <a:pt x="1337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0"/>
            <p:cNvSpPr/>
            <p:nvPr/>
          </p:nvSpPr>
          <p:spPr>
            <a:xfrm>
              <a:off x="8543888" y="5068434"/>
              <a:ext cx="113863" cy="140445"/>
            </a:xfrm>
            <a:custGeom>
              <a:rect b="b" l="l" r="r" t="t"/>
              <a:pathLst>
                <a:path extrusionOk="0" h="4380" w="3551">
                  <a:moveTo>
                    <a:pt x="2561" y="1"/>
                  </a:moveTo>
                  <a:cubicBezTo>
                    <a:pt x="2546" y="1"/>
                    <a:pt x="2530" y="1"/>
                    <a:pt x="2514" y="2"/>
                  </a:cubicBezTo>
                  <a:cubicBezTo>
                    <a:pt x="2164" y="32"/>
                    <a:pt x="1859" y="169"/>
                    <a:pt x="1539" y="291"/>
                  </a:cubicBezTo>
                  <a:cubicBezTo>
                    <a:pt x="945" y="489"/>
                    <a:pt x="473" y="840"/>
                    <a:pt x="244" y="1480"/>
                  </a:cubicBezTo>
                  <a:cubicBezTo>
                    <a:pt x="0" y="1952"/>
                    <a:pt x="0" y="2470"/>
                    <a:pt x="183" y="2988"/>
                  </a:cubicBezTo>
                  <a:cubicBezTo>
                    <a:pt x="335" y="3430"/>
                    <a:pt x="457" y="3902"/>
                    <a:pt x="869" y="4207"/>
                  </a:cubicBezTo>
                  <a:cubicBezTo>
                    <a:pt x="1029" y="4323"/>
                    <a:pt x="1194" y="4379"/>
                    <a:pt x="1347" y="4379"/>
                  </a:cubicBezTo>
                  <a:cubicBezTo>
                    <a:pt x="1615" y="4379"/>
                    <a:pt x="1849" y="4207"/>
                    <a:pt x="1966" y="3887"/>
                  </a:cubicBezTo>
                  <a:cubicBezTo>
                    <a:pt x="2042" y="3674"/>
                    <a:pt x="2088" y="3460"/>
                    <a:pt x="2088" y="3232"/>
                  </a:cubicBezTo>
                  <a:cubicBezTo>
                    <a:pt x="2118" y="2790"/>
                    <a:pt x="2316" y="2440"/>
                    <a:pt x="2636" y="2135"/>
                  </a:cubicBezTo>
                  <a:cubicBezTo>
                    <a:pt x="2849" y="1922"/>
                    <a:pt x="3108" y="1769"/>
                    <a:pt x="3291" y="1525"/>
                  </a:cubicBezTo>
                  <a:cubicBezTo>
                    <a:pt x="3550" y="1175"/>
                    <a:pt x="3459" y="825"/>
                    <a:pt x="3306" y="474"/>
                  </a:cubicBezTo>
                  <a:cubicBezTo>
                    <a:pt x="3160" y="168"/>
                    <a:pt x="2917" y="1"/>
                    <a:pt x="25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0"/>
            <p:cNvSpPr/>
            <p:nvPr/>
          </p:nvSpPr>
          <p:spPr>
            <a:xfrm>
              <a:off x="8459846" y="5165944"/>
              <a:ext cx="59641" cy="51785"/>
            </a:xfrm>
            <a:custGeom>
              <a:rect b="b" l="l" r="r" t="t"/>
              <a:pathLst>
                <a:path extrusionOk="0" h="1615" w="1860">
                  <a:moveTo>
                    <a:pt x="855" y="1"/>
                  </a:moveTo>
                  <a:cubicBezTo>
                    <a:pt x="554" y="1"/>
                    <a:pt x="305" y="146"/>
                    <a:pt x="183" y="419"/>
                  </a:cubicBezTo>
                  <a:cubicBezTo>
                    <a:pt x="1" y="800"/>
                    <a:pt x="138" y="1410"/>
                    <a:pt x="549" y="1532"/>
                  </a:cubicBezTo>
                  <a:cubicBezTo>
                    <a:pt x="674" y="1588"/>
                    <a:pt x="802" y="1614"/>
                    <a:pt x="927" y="1614"/>
                  </a:cubicBezTo>
                  <a:cubicBezTo>
                    <a:pt x="1243" y="1614"/>
                    <a:pt x="1534" y="1442"/>
                    <a:pt x="1677" y="1135"/>
                  </a:cubicBezTo>
                  <a:cubicBezTo>
                    <a:pt x="1859" y="709"/>
                    <a:pt x="1722" y="298"/>
                    <a:pt x="1341" y="115"/>
                  </a:cubicBezTo>
                  <a:cubicBezTo>
                    <a:pt x="1173" y="38"/>
                    <a:pt x="1007" y="1"/>
                    <a:pt x="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0"/>
            <p:cNvSpPr/>
            <p:nvPr/>
          </p:nvSpPr>
          <p:spPr>
            <a:xfrm>
              <a:off x="8537027" y="5001611"/>
              <a:ext cx="44025" cy="41075"/>
            </a:xfrm>
            <a:custGeom>
              <a:rect b="b" l="l" r="r" t="t"/>
              <a:pathLst>
                <a:path extrusionOk="0" h="1281" w="1373">
                  <a:moveTo>
                    <a:pt x="625" y="0"/>
                  </a:moveTo>
                  <a:cubicBezTo>
                    <a:pt x="416" y="0"/>
                    <a:pt x="220" y="114"/>
                    <a:pt x="123" y="318"/>
                  </a:cubicBezTo>
                  <a:cubicBezTo>
                    <a:pt x="1" y="577"/>
                    <a:pt x="184" y="1096"/>
                    <a:pt x="428" y="1217"/>
                  </a:cubicBezTo>
                  <a:cubicBezTo>
                    <a:pt x="523" y="1260"/>
                    <a:pt x="624" y="1281"/>
                    <a:pt x="722" y="1281"/>
                  </a:cubicBezTo>
                  <a:cubicBezTo>
                    <a:pt x="936" y="1281"/>
                    <a:pt x="1131" y="1182"/>
                    <a:pt x="1205" y="1004"/>
                  </a:cubicBezTo>
                  <a:cubicBezTo>
                    <a:pt x="1372" y="654"/>
                    <a:pt x="1235" y="227"/>
                    <a:pt x="885" y="59"/>
                  </a:cubicBezTo>
                  <a:cubicBezTo>
                    <a:pt x="800" y="19"/>
                    <a:pt x="712" y="0"/>
                    <a:pt x="6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0"/>
            <p:cNvSpPr/>
            <p:nvPr/>
          </p:nvSpPr>
          <p:spPr>
            <a:xfrm>
              <a:off x="8459365" y="5057853"/>
              <a:ext cx="64996" cy="60378"/>
            </a:xfrm>
            <a:custGeom>
              <a:rect b="b" l="l" r="r" t="t"/>
              <a:pathLst>
                <a:path extrusionOk="0" h="1883" w="2027">
                  <a:moveTo>
                    <a:pt x="1255" y="0"/>
                  </a:moveTo>
                  <a:cubicBezTo>
                    <a:pt x="1113" y="0"/>
                    <a:pt x="953" y="50"/>
                    <a:pt x="777" y="149"/>
                  </a:cubicBezTo>
                  <a:cubicBezTo>
                    <a:pt x="610" y="240"/>
                    <a:pt x="473" y="332"/>
                    <a:pt x="351" y="469"/>
                  </a:cubicBezTo>
                  <a:cubicBezTo>
                    <a:pt x="0" y="865"/>
                    <a:pt x="46" y="1566"/>
                    <a:pt x="442" y="1794"/>
                  </a:cubicBezTo>
                  <a:cubicBezTo>
                    <a:pt x="548" y="1855"/>
                    <a:pt x="674" y="1883"/>
                    <a:pt x="808" y="1883"/>
                  </a:cubicBezTo>
                  <a:cubicBezTo>
                    <a:pt x="1212" y="1883"/>
                    <a:pt x="1680" y="1628"/>
                    <a:pt x="1829" y="1261"/>
                  </a:cubicBezTo>
                  <a:cubicBezTo>
                    <a:pt x="1859" y="1216"/>
                    <a:pt x="1874" y="1170"/>
                    <a:pt x="1890" y="1124"/>
                  </a:cubicBezTo>
                  <a:cubicBezTo>
                    <a:pt x="2027" y="743"/>
                    <a:pt x="1951" y="423"/>
                    <a:pt x="1631" y="149"/>
                  </a:cubicBezTo>
                  <a:cubicBezTo>
                    <a:pt x="1524" y="50"/>
                    <a:pt x="1398" y="0"/>
                    <a:pt x="12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0"/>
            <p:cNvSpPr/>
            <p:nvPr/>
          </p:nvSpPr>
          <p:spPr>
            <a:xfrm>
              <a:off x="8531191" y="5056217"/>
              <a:ext cx="137783" cy="166161"/>
            </a:xfrm>
            <a:custGeom>
              <a:rect b="b" l="l" r="r" t="t"/>
              <a:pathLst>
                <a:path extrusionOk="0" h="5182" w="4297">
                  <a:moveTo>
                    <a:pt x="2957" y="382"/>
                  </a:moveTo>
                  <a:cubicBezTo>
                    <a:pt x="3314" y="382"/>
                    <a:pt x="3571" y="549"/>
                    <a:pt x="3702" y="855"/>
                  </a:cubicBezTo>
                  <a:cubicBezTo>
                    <a:pt x="3870" y="1206"/>
                    <a:pt x="3946" y="1556"/>
                    <a:pt x="3687" y="1906"/>
                  </a:cubicBezTo>
                  <a:cubicBezTo>
                    <a:pt x="3504" y="2150"/>
                    <a:pt x="3245" y="2303"/>
                    <a:pt x="3032" y="2516"/>
                  </a:cubicBezTo>
                  <a:cubicBezTo>
                    <a:pt x="2727" y="2821"/>
                    <a:pt x="2514" y="3171"/>
                    <a:pt x="2499" y="3613"/>
                  </a:cubicBezTo>
                  <a:cubicBezTo>
                    <a:pt x="2484" y="3826"/>
                    <a:pt x="2438" y="4055"/>
                    <a:pt x="2362" y="4268"/>
                  </a:cubicBezTo>
                  <a:cubicBezTo>
                    <a:pt x="2245" y="4588"/>
                    <a:pt x="2011" y="4760"/>
                    <a:pt x="1747" y="4760"/>
                  </a:cubicBezTo>
                  <a:cubicBezTo>
                    <a:pt x="1596" y="4760"/>
                    <a:pt x="1435" y="4704"/>
                    <a:pt x="1280" y="4588"/>
                  </a:cubicBezTo>
                  <a:cubicBezTo>
                    <a:pt x="869" y="4283"/>
                    <a:pt x="731" y="3811"/>
                    <a:pt x="579" y="3369"/>
                  </a:cubicBezTo>
                  <a:cubicBezTo>
                    <a:pt x="396" y="2851"/>
                    <a:pt x="396" y="2333"/>
                    <a:pt x="655" y="1861"/>
                  </a:cubicBezTo>
                  <a:cubicBezTo>
                    <a:pt x="869" y="1221"/>
                    <a:pt x="1341" y="870"/>
                    <a:pt x="1935" y="672"/>
                  </a:cubicBezTo>
                  <a:cubicBezTo>
                    <a:pt x="2255" y="550"/>
                    <a:pt x="2560" y="413"/>
                    <a:pt x="2910" y="383"/>
                  </a:cubicBezTo>
                  <a:cubicBezTo>
                    <a:pt x="2926" y="382"/>
                    <a:pt x="2942" y="382"/>
                    <a:pt x="2957" y="382"/>
                  </a:cubicBezTo>
                  <a:close/>
                  <a:moveTo>
                    <a:pt x="3008" y="1"/>
                  </a:moveTo>
                  <a:cubicBezTo>
                    <a:pt x="2534" y="1"/>
                    <a:pt x="2113" y="148"/>
                    <a:pt x="1691" y="337"/>
                  </a:cubicBezTo>
                  <a:cubicBezTo>
                    <a:pt x="914" y="718"/>
                    <a:pt x="320" y="1267"/>
                    <a:pt x="168" y="2165"/>
                  </a:cubicBezTo>
                  <a:cubicBezTo>
                    <a:pt x="0" y="3080"/>
                    <a:pt x="381" y="3887"/>
                    <a:pt x="869" y="4634"/>
                  </a:cubicBezTo>
                  <a:cubicBezTo>
                    <a:pt x="1006" y="4832"/>
                    <a:pt x="1188" y="4969"/>
                    <a:pt x="1417" y="5060"/>
                  </a:cubicBezTo>
                  <a:cubicBezTo>
                    <a:pt x="1589" y="5142"/>
                    <a:pt x="1759" y="5182"/>
                    <a:pt x="1919" y="5182"/>
                  </a:cubicBezTo>
                  <a:cubicBezTo>
                    <a:pt x="2297" y="5182"/>
                    <a:pt x="2622" y="4960"/>
                    <a:pt x="2803" y="4542"/>
                  </a:cubicBezTo>
                  <a:cubicBezTo>
                    <a:pt x="2925" y="4268"/>
                    <a:pt x="2956" y="3963"/>
                    <a:pt x="2956" y="3659"/>
                  </a:cubicBezTo>
                  <a:cubicBezTo>
                    <a:pt x="2971" y="3217"/>
                    <a:pt x="3154" y="2851"/>
                    <a:pt x="3459" y="2562"/>
                  </a:cubicBezTo>
                  <a:cubicBezTo>
                    <a:pt x="3687" y="2348"/>
                    <a:pt x="3870" y="2120"/>
                    <a:pt x="4038" y="1861"/>
                  </a:cubicBezTo>
                  <a:cubicBezTo>
                    <a:pt x="4297" y="1465"/>
                    <a:pt x="4266" y="1038"/>
                    <a:pt x="4083" y="642"/>
                  </a:cubicBezTo>
                  <a:cubicBezTo>
                    <a:pt x="3885" y="230"/>
                    <a:pt x="3520" y="32"/>
                    <a:pt x="3078" y="2"/>
                  </a:cubicBezTo>
                  <a:cubicBezTo>
                    <a:pt x="3054" y="1"/>
                    <a:pt x="3031" y="1"/>
                    <a:pt x="300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0"/>
            <p:cNvSpPr/>
            <p:nvPr/>
          </p:nvSpPr>
          <p:spPr>
            <a:xfrm>
              <a:off x="8446186" y="5151194"/>
              <a:ext cx="90872" cy="80387"/>
            </a:xfrm>
            <a:custGeom>
              <a:rect b="b" l="l" r="r" t="t"/>
              <a:pathLst>
                <a:path extrusionOk="0" h="2507" w="2834">
                  <a:moveTo>
                    <a:pt x="1281" y="461"/>
                  </a:moveTo>
                  <a:cubicBezTo>
                    <a:pt x="1433" y="461"/>
                    <a:pt x="1599" y="498"/>
                    <a:pt x="1767" y="575"/>
                  </a:cubicBezTo>
                  <a:cubicBezTo>
                    <a:pt x="2148" y="758"/>
                    <a:pt x="2285" y="1169"/>
                    <a:pt x="2103" y="1595"/>
                  </a:cubicBezTo>
                  <a:cubicBezTo>
                    <a:pt x="1960" y="1902"/>
                    <a:pt x="1669" y="2074"/>
                    <a:pt x="1353" y="2074"/>
                  </a:cubicBezTo>
                  <a:cubicBezTo>
                    <a:pt x="1228" y="2074"/>
                    <a:pt x="1100" y="2048"/>
                    <a:pt x="975" y="1992"/>
                  </a:cubicBezTo>
                  <a:cubicBezTo>
                    <a:pt x="564" y="1870"/>
                    <a:pt x="427" y="1260"/>
                    <a:pt x="609" y="879"/>
                  </a:cubicBezTo>
                  <a:cubicBezTo>
                    <a:pt x="731" y="606"/>
                    <a:pt x="980" y="461"/>
                    <a:pt x="1281" y="461"/>
                  </a:cubicBezTo>
                  <a:close/>
                  <a:moveTo>
                    <a:pt x="1337" y="0"/>
                  </a:moveTo>
                  <a:cubicBezTo>
                    <a:pt x="881" y="0"/>
                    <a:pt x="478" y="212"/>
                    <a:pt x="320" y="590"/>
                  </a:cubicBezTo>
                  <a:cubicBezTo>
                    <a:pt x="0" y="1428"/>
                    <a:pt x="152" y="2053"/>
                    <a:pt x="884" y="2388"/>
                  </a:cubicBezTo>
                  <a:cubicBezTo>
                    <a:pt x="1054" y="2469"/>
                    <a:pt x="1233" y="2507"/>
                    <a:pt x="1410" y="2507"/>
                  </a:cubicBezTo>
                  <a:cubicBezTo>
                    <a:pt x="1867" y="2507"/>
                    <a:pt x="2305" y="2252"/>
                    <a:pt x="2514" y="1824"/>
                  </a:cubicBezTo>
                  <a:cubicBezTo>
                    <a:pt x="2834" y="1154"/>
                    <a:pt x="2590" y="422"/>
                    <a:pt x="1965" y="133"/>
                  </a:cubicBezTo>
                  <a:cubicBezTo>
                    <a:pt x="1757" y="43"/>
                    <a:pt x="1542" y="0"/>
                    <a:pt x="13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0"/>
            <p:cNvSpPr/>
            <p:nvPr/>
          </p:nvSpPr>
          <p:spPr>
            <a:xfrm>
              <a:off x="8446667" y="5044738"/>
              <a:ext cx="94303" cy="83946"/>
            </a:xfrm>
            <a:custGeom>
              <a:rect b="b" l="l" r="r" t="t"/>
              <a:pathLst>
                <a:path extrusionOk="0" h="2618" w="2941">
                  <a:moveTo>
                    <a:pt x="1659" y="409"/>
                  </a:moveTo>
                  <a:cubicBezTo>
                    <a:pt x="1802" y="409"/>
                    <a:pt x="1928" y="459"/>
                    <a:pt x="2042" y="558"/>
                  </a:cubicBezTo>
                  <a:cubicBezTo>
                    <a:pt x="2347" y="832"/>
                    <a:pt x="2423" y="1152"/>
                    <a:pt x="2286" y="1533"/>
                  </a:cubicBezTo>
                  <a:cubicBezTo>
                    <a:pt x="2270" y="1579"/>
                    <a:pt x="2255" y="1625"/>
                    <a:pt x="2240" y="1670"/>
                  </a:cubicBezTo>
                  <a:cubicBezTo>
                    <a:pt x="2080" y="2037"/>
                    <a:pt x="1609" y="2292"/>
                    <a:pt x="1210" y="2292"/>
                  </a:cubicBezTo>
                  <a:cubicBezTo>
                    <a:pt x="1079" y="2292"/>
                    <a:pt x="955" y="2264"/>
                    <a:pt x="853" y="2203"/>
                  </a:cubicBezTo>
                  <a:cubicBezTo>
                    <a:pt x="442" y="1975"/>
                    <a:pt x="396" y="1274"/>
                    <a:pt x="747" y="878"/>
                  </a:cubicBezTo>
                  <a:cubicBezTo>
                    <a:pt x="869" y="741"/>
                    <a:pt x="1006" y="649"/>
                    <a:pt x="1173" y="558"/>
                  </a:cubicBezTo>
                  <a:cubicBezTo>
                    <a:pt x="1356" y="459"/>
                    <a:pt x="1516" y="409"/>
                    <a:pt x="1659" y="409"/>
                  </a:cubicBezTo>
                  <a:close/>
                  <a:moveTo>
                    <a:pt x="1545" y="1"/>
                  </a:moveTo>
                  <a:cubicBezTo>
                    <a:pt x="1061" y="1"/>
                    <a:pt x="473" y="370"/>
                    <a:pt x="290" y="847"/>
                  </a:cubicBezTo>
                  <a:cubicBezTo>
                    <a:pt x="0" y="1625"/>
                    <a:pt x="137" y="2173"/>
                    <a:pt x="838" y="2508"/>
                  </a:cubicBezTo>
                  <a:cubicBezTo>
                    <a:pt x="996" y="2583"/>
                    <a:pt x="1172" y="2617"/>
                    <a:pt x="1352" y="2617"/>
                  </a:cubicBezTo>
                  <a:cubicBezTo>
                    <a:pt x="1867" y="2617"/>
                    <a:pt x="2406" y="2336"/>
                    <a:pt x="2575" y="1929"/>
                  </a:cubicBezTo>
                  <a:cubicBezTo>
                    <a:pt x="2941" y="1076"/>
                    <a:pt x="2529" y="406"/>
                    <a:pt x="1874" y="70"/>
                  </a:cubicBezTo>
                  <a:cubicBezTo>
                    <a:pt x="1776" y="23"/>
                    <a:pt x="1663" y="1"/>
                    <a:pt x="154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0"/>
            <p:cNvSpPr/>
            <p:nvPr/>
          </p:nvSpPr>
          <p:spPr>
            <a:xfrm>
              <a:off x="8526285" y="4988624"/>
              <a:ext cx="74776" cy="67497"/>
            </a:xfrm>
            <a:custGeom>
              <a:rect b="b" l="l" r="r" t="t"/>
              <a:pathLst>
                <a:path extrusionOk="0" h="2105" w="2332">
                  <a:moveTo>
                    <a:pt x="960" y="405"/>
                  </a:moveTo>
                  <a:cubicBezTo>
                    <a:pt x="1047" y="405"/>
                    <a:pt x="1135" y="424"/>
                    <a:pt x="1220" y="464"/>
                  </a:cubicBezTo>
                  <a:cubicBezTo>
                    <a:pt x="1570" y="632"/>
                    <a:pt x="1707" y="1059"/>
                    <a:pt x="1540" y="1409"/>
                  </a:cubicBezTo>
                  <a:cubicBezTo>
                    <a:pt x="1466" y="1587"/>
                    <a:pt x="1271" y="1686"/>
                    <a:pt x="1057" y="1686"/>
                  </a:cubicBezTo>
                  <a:cubicBezTo>
                    <a:pt x="959" y="1686"/>
                    <a:pt x="858" y="1665"/>
                    <a:pt x="763" y="1622"/>
                  </a:cubicBezTo>
                  <a:cubicBezTo>
                    <a:pt x="519" y="1501"/>
                    <a:pt x="336" y="982"/>
                    <a:pt x="458" y="723"/>
                  </a:cubicBezTo>
                  <a:cubicBezTo>
                    <a:pt x="555" y="519"/>
                    <a:pt x="751" y="405"/>
                    <a:pt x="960" y="405"/>
                  </a:cubicBezTo>
                  <a:close/>
                  <a:moveTo>
                    <a:pt x="1049" y="0"/>
                  </a:moveTo>
                  <a:cubicBezTo>
                    <a:pt x="680" y="0"/>
                    <a:pt x="337" y="183"/>
                    <a:pt x="229" y="495"/>
                  </a:cubicBezTo>
                  <a:cubicBezTo>
                    <a:pt x="1" y="1150"/>
                    <a:pt x="123" y="1683"/>
                    <a:pt x="732" y="1973"/>
                  </a:cubicBezTo>
                  <a:cubicBezTo>
                    <a:pt x="925" y="2062"/>
                    <a:pt x="1112" y="2104"/>
                    <a:pt x="1284" y="2104"/>
                  </a:cubicBezTo>
                  <a:cubicBezTo>
                    <a:pt x="1641" y="2104"/>
                    <a:pt x="1934" y="1921"/>
                    <a:pt x="2088" y="1592"/>
                  </a:cubicBezTo>
                  <a:cubicBezTo>
                    <a:pt x="2332" y="1028"/>
                    <a:pt x="2073" y="343"/>
                    <a:pt x="1509" y="99"/>
                  </a:cubicBezTo>
                  <a:cubicBezTo>
                    <a:pt x="1361" y="32"/>
                    <a:pt x="1203" y="0"/>
                    <a:pt x="104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0"/>
            <p:cNvSpPr/>
            <p:nvPr/>
          </p:nvSpPr>
          <p:spPr>
            <a:xfrm>
              <a:off x="8569284" y="4171480"/>
              <a:ext cx="52779" cy="48963"/>
            </a:xfrm>
            <a:custGeom>
              <a:rect b="b" l="l" r="r" t="t"/>
              <a:pathLst>
                <a:path extrusionOk="0" h="1527" w="1646">
                  <a:moveTo>
                    <a:pt x="914" y="0"/>
                  </a:moveTo>
                  <a:cubicBezTo>
                    <a:pt x="473" y="0"/>
                    <a:pt x="45" y="413"/>
                    <a:pt x="16" y="855"/>
                  </a:cubicBezTo>
                  <a:cubicBezTo>
                    <a:pt x="0" y="1205"/>
                    <a:pt x="275" y="1495"/>
                    <a:pt x="640" y="1525"/>
                  </a:cubicBezTo>
                  <a:cubicBezTo>
                    <a:pt x="657" y="1526"/>
                    <a:pt x="674" y="1527"/>
                    <a:pt x="690" y="1527"/>
                  </a:cubicBezTo>
                  <a:cubicBezTo>
                    <a:pt x="1146" y="1527"/>
                    <a:pt x="1601" y="1129"/>
                    <a:pt x="1615" y="703"/>
                  </a:cubicBezTo>
                  <a:cubicBezTo>
                    <a:pt x="1646" y="322"/>
                    <a:pt x="1356" y="32"/>
                    <a:pt x="960" y="2"/>
                  </a:cubicBezTo>
                  <a:cubicBezTo>
                    <a:pt x="945" y="1"/>
                    <a:pt x="929" y="0"/>
                    <a:pt x="91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0"/>
            <p:cNvSpPr/>
            <p:nvPr/>
          </p:nvSpPr>
          <p:spPr>
            <a:xfrm>
              <a:off x="8668461" y="4180234"/>
              <a:ext cx="60122" cy="58743"/>
            </a:xfrm>
            <a:custGeom>
              <a:rect b="b" l="l" r="r" t="t"/>
              <a:pathLst>
                <a:path extrusionOk="0" h="1832" w="1875">
                  <a:moveTo>
                    <a:pt x="807" y="1"/>
                  </a:moveTo>
                  <a:cubicBezTo>
                    <a:pt x="336" y="1"/>
                    <a:pt x="60" y="272"/>
                    <a:pt x="31" y="750"/>
                  </a:cubicBezTo>
                  <a:cubicBezTo>
                    <a:pt x="0" y="1329"/>
                    <a:pt x="427" y="1801"/>
                    <a:pt x="991" y="1831"/>
                  </a:cubicBezTo>
                  <a:cubicBezTo>
                    <a:pt x="1001" y="1832"/>
                    <a:pt x="1011" y="1832"/>
                    <a:pt x="1022" y="1832"/>
                  </a:cubicBezTo>
                  <a:cubicBezTo>
                    <a:pt x="1479" y="1832"/>
                    <a:pt x="1829" y="1501"/>
                    <a:pt x="1844" y="1039"/>
                  </a:cubicBezTo>
                  <a:cubicBezTo>
                    <a:pt x="1874" y="506"/>
                    <a:pt x="1433" y="18"/>
                    <a:pt x="884" y="3"/>
                  </a:cubicBezTo>
                  <a:cubicBezTo>
                    <a:pt x="858" y="1"/>
                    <a:pt x="832" y="1"/>
                    <a:pt x="807"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0"/>
            <p:cNvSpPr/>
            <p:nvPr/>
          </p:nvSpPr>
          <p:spPr>
            <a:xfrm>
              <a:off x="8557548" y="4258857"/>
              <a:ext cx="144645" cy="100652"/>
            </a:xfrm>
            <a:custGeom>
              <a:rect b="b" l="l" r="r" t="t"/>
              <a:pathLst>
                <a:path extrusionOk="0" h="3139" w="4511">
                  <a:moveTo>
                    <a:pt x="1984" y="0"/>
                  </a:moveTo>
                  <a:cubicBezTo>
                    <a:pt x="1856" y="0"/>
                    <a:pt x="1731" y="34"/>
                    <a:pt x="1616" y="111"/>
                  </a:cubicBezTo>
                  <a:cubicBezTo>
                    <a:pt x="930" y="568"/>
                    <a:pt x="412" y="1177"/>
                    <a:pt x="153" y="1969"/>
                  </a:cubicBezTo>
                  <a:cubicBezTo>
                    <a:pt x="1" y="2411"/>
                    <a:pt x="275" y="2884"/>
                    <a:pt x="717" y="3066"/>
                  </a:cubicBezTo>
                  <a:cubicBezTo>
                    <a:pt x="842" y="3117"/>
                    <a:pt x="962" y="3138"/>
                    <a:pt x="1078" y="3138"/>
                  </a:cubicBezTo>
                  <a:cubicBezTo>
                    <a:pt x="1382" y="3138"/>
                    <a:pt x="1655" y="2988"/>
                    <a:pt x="1921" y="2823"/>
                  </a:cubicBezTo>
                  <a:cubicBezTo>
                    <a:pt x="2264" y="2606"/>
                    <a:pt x="2629" y="2454"/>
                    <a:pt x="3024" y="2454"/>
                  </a:cubicBezTo>
                  <a:cubicBezTo>
                    <a:pt x="3102" y="2454"/>
                    <a:pt x="3181" y="2460"/>
                    <a:pt x="3261" y="2472"/>
                  </a:cubicBezTo>
                  <a:cubicBezTo>
                    <a:pt x="3276" y="2471"/>
                    <a:pt x="3291" y="2471"/>
                    <a:pt x="3306" y="2471"/>
                  </a:cubicBezTo>
                  <a:cubicBezTo>
                    <a:pt x="3424" y="2471"/>
                    <a:pt x="3543" y="2501"/>
                    <a:pt x="3658" y="2501"/>
                  </a:cubicBezTo>
                  <a:cubicBezTo>
                    <a:pt x="3736" y="2501"/>
                    <a:pt x="3812" y="2487"/>
                    <a:pt x="3886" y="2442"/>
                  </a:cubicBezTo>
                  <a:cubicBezTo>
                    <a:pt x="4358" y="2137"/>
                    <a:pt x="4511" y="1619"/>
                    <a:pt x="4267" y="1116"/>
                  </a:cubicBezTo>
                  <a:cubicBezTo>
                    <a:pt x="4160" y="903"/>
                    <a:pt x="4008" y="735"/>
                    <a:pt x="3810" y="598"/>
                  </a:cubicBezTo>
                  <a:cubicBezTo>
                    <a:pt x="3277" y="263"/>
                    <a:pt x="2698" y="50"/>
                    <a:pt x="2058" y="4"/>
                  </a:cubicBezTo>
                  <a:cubicBezTo>
                    <a:pt x="2033" y="1"/>
                    <a:pt x="2008" y="0"/>
                    <a:pt x="198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a:off x="8493546" y="4219353"/>
              <a:ext cx="64034" cy="60699"/>
            </a:xfrm>
            <a:custGeom>
              <a:rect b="b" l="l" r="r" t="t"/>
              <a:pathLst>
                <a:path extrusionOk="0" h="1893" w="1997">
                  <a:moveTo>
                    <a:pt x="1088" y="0"/>
                  </a:moveTo>
                  <a:cubicBezTo>
                    <a:pt x="546" y="0"/>
                    <a:pt x="46" y="431"/>
                    <a:pt x="16" y="946"/>
                  </a:cubicBezTo>
                  <a:cubicBezTo>
                    <a:pt x="1" y="1449"/>
                    <a:pt x="382" y="1876"/>
                    <a:pt x="885" y="1891"/>
                  </a:cubicBezTo>
                  <a:cubicBezTo>
                    <a:pt x="904" y="1892"/>
                    <a:pt x="923" y="1893"/>
                    <a:pt x="942" y="1893"/>
                  </a:cubicBezTo>
                  <a:cubicBezTo>
                    <a:pt x="1482" y="1893"/>
                    <a:pt x="1952" y="1478"/>
                    <a:pt x="1966" y="992"/>
                  </a:cubicBezTo>
                  <a:cubicBezTo>
                    <a:pt x="1997" y="459"/>
                    <a:pt x="1631" y="32"/>
                    <a:pt x="1144" y="2"/>
                  </a:cubicBezTo>
                  <a:cubicBezTo>
                    <a:pt x="1125" y="1"/>
                    <a:pt x="1107" y="0"/>
                    <a:pt x="1088"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a:off x="8552193" y="4246801"/>
              <a:ext cx="168566" cy="127875"/>
            </a:xfrm>
            <a:custGeom>
              <a:rect b="b" l="l" r="r" t="t"/>
              <a:pathLst>
                <a:path extrusionOk="0" h="3988" w="5257">
                  <a:moveTo>
                    <a:pt x="2151" y="376"/>
                  </a:moveTo>
                  <a:cubicBezTo>
                    <a:pt x="2175" y="376"/>
                    <a:pt x="2200" y="377"/>
                    <a:pt x="2225" y="380"/>
                  </a:cubicBezTo>
                  <a:cubicBezTo>
                    <a:pt x="2865" y="426"/>
                    <a:pt x="3444" y="639"/>
                    <a:pt x="3977" y="974"/>
                  </a:cubicBezTo>
                  <a:cubicBezTo>
                    <a:pt x="4175" y="1111"/>
                    <a:pt x="4327" y="1279"/>
                    <a:pt x="4434" y="1492"/>
                  </a:cubicBezTo>
                  <a:cubicBezTo>
                    <a:pt x="4678" y="1995"/>
                    <a:pt x="4525" y="2513"/>
                    <a:pt x="4053" y="2818"/>
                  </a:cubicBezTo>
                  <a:cubicBezTo>
                    <a:pt x="3979" y="2863"/>
                    <a:pt x="3903" y="2877"/>
                    <a:pt x="3825" y="2877"/>
                  </a:cubicBezTo>
                  <a:cubicBezTo>
                    <a:pt x="3710" y="2877"/>
                    <a:pt x="3591" y="2847"/>
                    <a:pt x="3473" y="2847"/>
                  </a:cubicBezTo>
                  <a:cubicBezTo>
                    <a:pt x="3458" y="2847"/>
                    <a:pt x="3443" y="2847"/>
                    <a:pt x="3428" y="2848"/>
                  </a:cubicBezTo>
                  <a:cubicBezTo>
                    <a:pt x="3345" y="2836"/>
                    <a:pt x="3265" y="2830"/>
                    <a:pt x="3186" y="2830"/>
                  </a:cubicBezTo>
                  <a:cubicBezTo>
                    <a:pt x="2785" y="2830"/>
                    <a:pt x="2431" y="2982"/>
                    <a:pt x="2088" y="3199"/>
                  </a:cubicBezTo>
                  <a:cubicBezTo>
                    <a:pt x="1822" y="3364"/>
                    <a:pt x="1549" y="3514"/>
                    <a:pt x="1245" y="3514"/>
                  </a:cubicBezTo>
                  <a:cubicBezTo>
                    <a:pt x="1129" y="3514"/>
                    <a:pt x="1009" y="3493"/>
                    <a:pt x="884" y="3442"/>
                  </a:cubicBezTo>
                  <a:cubicBezTo>
                    <a:pt x="442" y="3260"/>
                    <a:pt x="168" y="2787"/>
                    <a:pt x="320" y="2345"/>
                  </a:cubicBezTo>
                  <a:cubicBezTo>
                    <a:pt x="579" y="1553"/>
                    <a:pt x="1097" y="944"/>
                    <a:pt x="1783" y="487"/>
                  </a:cubicBezTo>
                  <a:cubicBezTo>
                    <a:pt x="1898" y="410"/>
                    <a:pt x="2023" y="376"/>
                    <a:pt x="2151" y="376"/>
                  </a:cubicBezTo>
                  <a:close/>
                  <a:moveTo>
                    <a:pt x="2433" y="1"/>
                  </a:moveTo>
                  <a:cubicBezTo>
                    <a:pt x="2350" y="1"/>
                    <a:pt x="2265" y="9"/>
                    <a:pt x="2179" y="30"/>
                  </a:cubicBezTo>
                  <a:cubicBezTo>
                    <a:pt x="1082" y="243"/>
                    <a:pt x="15" y="1736"/>
                    <a:pt x="0" y="2589"/>
                  </a:cubicBezTo>
                  <a:cubicBezTo>
                    <a:pt x="0" y="3393"/>
                    <a:pt x="444" y="3987"/>
                    <a:pt x="1234" y="3987"/>
                  </a:cubicBezTo>
                  <a:cubicBezTo>
                    <a:pt x="1298" y="3987"/>
                    <a:pt x="1364" y="3984"/>
                    <a:pt x="1432" y="3976"/>
                  </a:cubicBezTo>
                  <a:cubicBezTo>
                    <a:pt x="1783" y="3930"/>
                    <a:pt x="2088" y="3762"/>
                    <a:pt x="2347" y="3534"/>
                  </a:cubicBezTo>
                  <a:cubicBezTo>
                    <a:pt x="2641" y="3263"/>
                    <a:pt x="2954" y="3092"/>
                    <a:pt x="3327" y="3092"/>
                  </a:cubicBezTo>
                  <a:cubicBezTo>
                    <a:pt x="3437" y="3092"/>
                    <a:pt x="3551" y="3107"/>
                    <a:pt x="3672" y="3138"/>
                  </a:cubicBezTo>
                  <a:cubicBezTo>
                    <a:pt x="3718" y="3153"/>
                    <a:pt x="3779" y="3153"/>
                    <a:pt x="3855" y="3168"/>
                  </a:cubicBezTo>
                  <a:cubicBezTo>
                    <a:pt x="3992" y="3153"/>
                    <a:pt x="4144" y="3183"/>
                    <a:pt x="4297" y="3107"/>
                  </a:cubicBezTo>
                  <a:cubicBezTo>
                    <a:pt x="5028" y="2726"/>
                    <a:pt x="5257" y="1980"/>
                    <a:pt x="4845" y="1279"/>
                  </a:cubicBezTo>
                  <a:cubicBezTo>
                    <a:pt x="4419" y="548"/>
                    <a:pt x="3687" y="289"/>
                    <a:pt x="2926" y="75"/>
                  </a:cubicBezTo>
                  <a:cubicBezTo>
                    <a:pt x="2763" y="35"/>
                    <a:pt x="2600" y="1"/>
                    <a:pt x="243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a:off x="8656244" y="4169524"/>
              <a:ext cx="85517" cy="84139"/>
            </a:xfrm>
            <a:custGeom>
              <a:rect b="b" l="l" r="r" t="t"/>
              <a:pathLst>
                <a:path extrusionOk="0" h="2624" w="2667">
                  <a:moveTo>
                    <a:pt x="1222" y="321"/>
                  </a:moveTo>
                  <a:cubicBezTo>
                    <a:pt x="1236" y="321"/>
                    <a:pt x="1251" y="321"/>
                    <a:pt x="1265" y="322"/>
                  </a:cubicBezTo>
                  <a:cubicBezTo>
                    <a:pt x="1814" y="352"/>
                    <a:pt x="2255" y="825"/>
                    <a:pt x="2225" y="1373"/>
                  </a:cubicBezTo>
                  <a:cubicBezTo>
                    <a:pt x="2210" y="1825"/>
                    <a:pt x="1874" y="2152"/>
                    <a:pt x="1431" y="2152"/>
                  </a:cubicBezTo>
                  <a:cubicBezTo>
                    <a:pt x="1411" y="2152"/>
                    <a:pt x="1392" y="2151"/>
                    <a:pt x="1372" y="2150"/>
                  </a:cubicBezTo>
                  <a:cubicBezTo>
                    <a:pt x="808" y="2135"/>
                    <a:pt x="381" y="1647"/>
                    <a:pt x="412" y="1084"/>
                  </a:cubicBezTo>
                  <a:cubicBezTo>
                    <a:pt x="441" y="580"/>
                    <a:pt x="730" y="321"/>
                    <a:pt x="1222" y="321"/>
                  </a:cubicBezTo>
                  <a:close/>
                  <a:moveTo>
                    <a:pt x="1279" y="1"/>
                  </a:moveTo>
                  <a:cubicBezTo>
                    <a:pt x="641" y="1"/>
                    <a:pt x="45" y="597"/>
                    <a:pt x="16" y="1236"/>
                  </a:cubicBezTo>
                  <a:cubicBezTo>
                    <a:pt x="0" y="1952"/>
                    <a:pt x="610" y="2592"/>
                    <a:pt x="1326" y="2622"/>
                  </a:cubicBezTo>
                  <a:cubicBezTo>
                    <a:pt x="1345" y="2623"/>
                    <a:pt x="1363" y="2624"/>
                    <a:pt x="1382" y="2624"/>
                  </a:cubicBezTo>
                  <a:cubicBezTo>
                    <a:pt x="2043" y="2624"/>
                    <a:pt x="2591" y="2101"/>
                    <a:pt x="2621" y="1434"/>
                  </a:cubicBezTo>
                  <a:cubicBezTo>
                    <a:pt x="2667" y="718"/>
                    <a:pt x="2042" y="47"/>
                    <a:pt x="1326" y="2"/>
                  </a:cubicBezTo>
                  <a:cubicBezTo>
                    <a:pt x="1310" y="1"/>
                    <a:pt x="1294" y="1"/>
                    <a:pt x="127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0"/>
            <p:cNvSpPr/>
            <p:nvPr/>
          </p:nvSpPr>
          <p:spPr>
            <a:xfrm>
              <a:off x="8481362" y="4208643"/>
              <a:ext cx="87954" cy="85549"/>
            </a:xfrm>
            <a:custGeom>
              <a:rect b="b" l="l" r="r" t="t"/>
              <a:pathLst>
                <a:path extrusionOk="0" h="2668" w="2743">
                  <a:moveTo>
                    <a:pt x="1468" y="334"/>
                  </a:moveTo>
                  <a:cubicBezTo>
                    <a:pt x="1487" y="334"/>
                    <a:pt x="1505" y="335"/>
                    <a:pt x="1524" y="336"/>
                  </a:cubicBezTo>
                  <a:cubicBezTo>
                    <a:pt x="2011" y="366"/>
                    <a:pt x="2377" y="793"/>
                    <a:pt x="2346" y="1326"/>
                  </a:cubicBezTo>
                  <a:cubicBezTo>
                    <a:pt x="2332" y="1812"/>
                    <a:pt x="1862" y="2227"/>
                    <a:pt x="1322" y="2227"/>
                  </a:cubicBezTo>
                  <a:cubicBezTo>
                    <a:pt x="1303" y="2227"/>
                    <a:pt x="1284" y="2226"/>
                    <a:pt x="1265" y="2225"/>
                  </a:cubicBezTo>
                  <a:cubicBezTo>
                    <a:pt x="762" y="2210"/>
                    <a:pt x="381" y="1783"/>
                    <a:pt x="396" y="1280"/>
                  </a:cubicBezTo>
                  <a:cubicBezTo>
                    <a:pt x="426" y="765"/>
                    <a:pt x="926" y="334"/>
                    <a:pt x="1468" y="334"/>
                  </a:cubicBezTo>
                  <a:close/>
                  <a:moveTo>
                    <a:pt x="1585" y="1"/>
                  </a:moveTo>
                  <a:cubicBezTo>
                    <a:pt x="716" y="1"/>
                    <a:pt x="152" y="534"/>
                    <a:pt x="61" y="1372"/>
                  </a:cubicBezTo>
                  <a:cubicBezTo>
                    <a:pt x="0" y="2073"/>
                    <a:pt x="549" y="2636"/>
                    <a:pt x="1234" y="2667"/>
                  </a:cubicBezTo>
                  <a:cubicBezTo>
                    <a:pt x="1252" y="2668"/>
                    <a:pt x="1269" y="2668"/>
                    <a:pt x="1286" y="2668"/>
                  </a:cubicBezTo>
                  <a:cubicBezTo>
                    <a:pt x="2027" y="2668"/>
                    <a:pt x="2682" y="2040"/>
                    <a:pt x="2712" y="1311"/>
                  </a:cubicBezTo>
                  <a:cubicBezTo>
                    <a:pt x="2742" y="610"/>
                    <a:pt x="2240" y="1"/>
                    <a:pt x="158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0"/>
            <p:cNvSpPr/>
            <p:nvPr/>
          </p:nvSpPr>
          <p:spPr>
            <a:xfrm>
              <a:off x="8557548" y="4163656"/>
              <a:ext cx="76251" cy="71441"/>
            </a:xfrm>
            <a:custGeom>
              <a:rect b="b" l="l" r="r" t="t"/>
              <a:pathLst>
                <a:path extrusionOk="0" h="2228" w="2378">
                  <a:moveTo>
                    <a:pt x="1281" y="244"/>
                  </a:moveTo>
                  <a:cubicBezTo>
                    <a:pt x="1296" y="244"/>
                    <a:pt x="1311" y="245"/>
                    <a:pt x="1326" y="246"/>
                  </a:cubicBezTo>
                  <a:cubicBezTo>
                    <a:pt x="1722" y="276"/>
                    <a:pt x="2012" y="581"/>
                    <a:pt x="1981" y="947"/>
                  </a:cubicBezTo>
                  <a:cubicBezTo>
                    <a:pt x="1967" y="1373"/>
                    <a:pt x="1512" y="1771"/>
                    <a:pt x="1056" y="1771"/>
                  </a:cubicBezTo>
                  <a:cubicBezTo>
                    <a:pt x="1040" y="1771"/>
                    <a:pt x="1023" y="1770"/>
                    <a:pt x="1006" y="1769"/>
                  </a:cubicBezTo>
                  <a:cubicBezTo>
                    <a:pt x="641" y="1739"/>
                    <a:pt x="366" y="1449"/>
                    <a:pt x="382" y="1099"/>
                  </a:cubicBezTo>
                  <a:cubicBezTo>
                    <a:pt x="411" y="657"/>
                    <a:pt x="853" y="244"/>
                    <a:pt x="1281" y="244"/>
                  </a:cubicBezTo>
                  <a:close/>
                  <a:moveTo>
                    <a:pt x="1328" y="1"/>
                  </a:moveTo>
                  <a:cubicBezTo>
                    <a:pt x="622" y="1"/>
                    <a:pt x="31" y="523"/>
                    <a:pt x="16" y="1175"/>
                  </a:cubicBezTo>
                  <a:cubicBezTo>
                    <a:pt x="1" y="1739"/>
                    <a:pt x="443" y="2211"/>
                    <a:pt x="1022" y="2226"/>
                  </a:cubicBezTo>
                  <a:cubicBezTo>
                    <a:pt x="1039" y="2227"/>
                    <a:pt x="1057" y="2228"/>
                    <a:pt x="1075" y="2228"/>
                  </a:cubicBezTo>
                  <a:cubicBezTo>
                    <a:pt x="1738" y="2228"/>
                    <a:pt x="2317" y="1676"/>
                    <a:pt x="2347" y="1023"/>
                  </a:cubicBezTo>
                  <a:cubicBezTo>
                    <a:pt x="2378" y="474"/>
                    <a:pt x="1951" y="17"/>
                    <a:pt x="1387" y="2"/>
                  </a:cubicBezTo>
                  <a:cubicBezTo>
                    <a:pt x="1367" y="1"/>
                    <a:pt x="1347" y="1"/>
                    <a:pt x="132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a:off x="8805731" y="4038635"/>
              <a:ext cx="338093" cy="425567"/>
            </a:xfrm>
            <a:custGeom>
              <a:rect b="b" l="l" r="r" t="t"/>
              <a:pathLst>
                <a:path extrusionOk="0" h="13272" w="10544">
                  <a:moveTo>
                    <a:pt x="6599" y="4613"/>
                  </a:moveTo>
                  <a:cubicBezTo>
                    <a:pt x="6761" y="4613"/>
                    <a:pt x="6928" y="4648"/>
                    <a:pt x="7101" y="4724"/>
                  </a:cubicBezTo>
                  <a:cubicBezTo>
                    <a:pt x="7329" y="4830"/>
                    <a:pt x="7482" y="5013"/>
                    <a:pt x="7451" y="5287"/>
                  </a:cubicBezTo>
                  <a:cubicBezTo>
                    <a:pt x="7436" y="5394"/>
                    <a:pt x="7375" y="5455"/>
                    <a:pt x="7283" y="5501"/>
                  </a:cubicBezTo>
                  <a:cubicBezTo>
                    <a:pt x="7267" y="5506"/>
                    <a:pt x="7251" y="5509"/>
                    <a:pt x="7236" y="5509"/>
                  </a:cubicBezTo>
                  <a:cubicBezTo>
                    <a:pt x="7170" y="5509"/>
                    <a:pt x="7120" y="5459"/>
                    <a:pt x="7070" y="5409"/>
                  </a:cubicBezTo>
                  <a:cubicBezTo>
                    <a:pt x="6915" y="5220"/>
                    <a:pt x="6745" y="5127"/>
                    <a:pt x="6563" y="5127"/>
                  </a:cubicBezTo>
                  <a:cubicBezTo>
                    <a:pt x="6424" y="5127"/>
                    <a:pt x="6278" y="5182"/>
                    <a:pt x="6126" y="5287"/>
                  </a:cubicBezTo>
                  <a:cubicBezTo>
                    <a:pt x="5120" y="6004"/>
                    <a:pt x="5181" y="7679"/>
                    <a:pt x="6247" y="8319"/>
                  </a:cubicBezTo>
                  <a:cubicBezTo>
                    <a:pt x="6522" y="8472"/>
                    <a:pt x="6811" y="8594"/>
                    <a:pt x="7116" y="8655"/>
                  </a:cubicBezTo>
                  <a:cubicBezTo>
                    <a:pt x="7171" y="8666"/>
                    <a:pt x="7229" y="8671"/>
                    <a:pt x="7288" y="8671"/>
                  </a:cubicBezTo>
                  <a:cubicBezTo>
                    <a:pt x="7718" y="8671"/>
                    <a:pt x="8222" y="8392"/>
                    <a:pt x="8396" y="8030"/>
                  </a:cubicBezTo>
                  <a:cubicBezTo>
                    <a:pt x="8502" y="7832"/>
                    <a:pt x="8548" y="7634"/>
                    <a:pt x="8365" y="7466"/>
                  </a:cubicBezTo>
                  <a:cubicBezTo>
                    <a:pt x="8292" y="7399"/>
                    <a:pt x="8220" y="7374"/>
                    <a:pt x="8148" y="7374"/>
                  </a:cubicBezTo>
                  <a:cubicBezTo>
                    <a:pt x="8039" y="7374"/>
                    <a:pt x="7933" y="7432"/>
                    <a:pt x="7832" y="7497"/>
                  </a:cubicBezTo>
                  <a:cubicBezTo>
                    <a:pt x="7680" y="7588"/>
                    <a:pt x="7542" y="7710"/>
                    <a:pt x="7405" y="7817"/>
                  </a:cubicBezTo>
                  <a:cubicBezTo>
                    <a:pt x="7339" y="7858"/>
                    <a:pt x="7263" y="7896"/>
                    <a:pt x="7190" y="7896"/>
                  </a:cubicBezTo>
                  <a:cubicBezTo>
                    <a:pt x="7130" y="7896"/>
                    <a:pt x="7073" y="7870"/>
                    <a:pt x="7024" y="7801"/>
                  </a:cubicBezTo>
                  <a:cubicBezTo>
                    <a:pt x="6918" y="7649"/>
                    <a:pt x="7024" y="7527"/>
                    <a:pt x="7146" y="7451"/>
                  </a:cubicBezTo>
                  <a:cubicBezTo>
                    <a:pt x="7390" y="7314"/>
                    <a:pt x="7619" y="7192"/>
                    <a:pt x="7878" y="7100"/>
                  </a:cubicBezTo>
                  <a:cubicBezTo>
                    <a:pt x="7964" y="7074"/>
                    <a:pt x="8049" y="7061"/>
                    <a:pt x="8132" y="7061"/>
                  </a:cubicBezTo>
                  <a:cubicBezTo>
                    <a:pt x="8470" y="7061"/>
                    <a:pt x="8761" y="7278"/>
                    <a:pt x="8883" y="7634"/>
                  </a:cubicBezTo>
                  <a:cubicBezTo>
                    <a:pt x="9200" y="8612"/>
                    <a:pt x="8321" y="9672"/>
                    <a:pt x="7260" y="9672"/>
                  </a:cubicBezTo>
                  <a:cubicBezTo>
                    <a:pt x="7197" y="9672"/>
                    <a:pt x="7134" y="9668"/>
                    <a:pt x="7070" y="9660"/>
                  </a:cubicBezTo>
                  <a:cubicBezTo>
                    <a:pt x="5760" y="9493"/>
                    <a:pt x="4770" y="8350"/>
                    <a:pt x="4800" y="7207"/>
                  </a:cubicBezTo>
                  <a:cubicBezTo>
                    <a:pt x="4830" y="6202"/>
                    <a:pt x="5089" y="5470"/>
                    <a:pt x="5760" y="4937"/>
                  </a:cubicBezTo>
                  <a:cubicBezTo>
                    <a:pt x="6025" y="4730"/>
                    <a:pt x="6304" y="4613"/>
                    <a:pt x="6599" y="4613"/>
                  </a:cubicBezTo>
                  <a:close/>
                  <a:moveTo>
                    <a:pt x="10544" y="1"/>
                  </a:moveTo>
                  <a:cubicBezTo>
                    <a:pt x="9295" y="290"/>
                    <a:pt x="8091" y="701"/>
                    <a:pt x="6887" y="1204"/>
                  </a:cubicBezTo>
                  <a:cubicBezTo>
                    <a:pt x="5623" y="1722"/>
                    <a:pt x="4389" y="2301"/>
                    <a:pt x="3246" y="3078"/>
                  </a:cubicBezTo>
                  <a:cubicBezTo>
                    <a:pt x="1799" y="4069"/>
                    <a:pt x="793" y="5394"/>
                    <a:pt x="336" y="7116"/>
                  </a:cubicBezTo>
                  <a:cubicBezTo>
                    <a:pt x="1" y="8335"/>
                    <a:pt x="244" y="9447"/>
                    <a:pt x="1006" y="10422"/>
                  </a:cubicBezTo>
                  <a:cubicBezTo>
                    <a:pt x="2256" y="12006"/>
                    <a:pt x="3871" y="12936"/>
                    <a:pt x="5897" y="13149"/>
                  </a:cubicBezTo>
                  <a:cubicBezTo>
                    <a:pt x="6721" y="13229"/>
                    <a:pt x="7540" y="13271"/>
                    <a:pt x="8354" y="13271"/>
                  </a:cubicBezTo>
                  <a:cubicBezTo>
                    <a:pt x="9089" y="13271"/>
                    <a:pt x="9820" y="13237"/>
                    <a:pt x="10544" y="13164"/>
                  </a:cubicBezTo>
                  <a:lnTo>
                    <a:pt x="10544" y="7390"/>
                  </a:lnTo>
                  <a:cubicBezTo>
                    <a:pt x="10453" y="7314"/>
                    <a:pt x="10346" y="7222"/>
                    <a:pt x="10254" y="7146"/>
                  </a:cubicBezTo>
                  <a:cubicBezTo>
                    <a:pt x="10163" y="7070"/>
                    <a:pt x="10087" y="7009"/>
                    <a:pt x="9965" y="6918"/>
                  </a:cubicBezTo>
                  <a:lnTo>
                    <a:pt x="9965" y="6918"/>
                  </a:lnTo>
                  <a:cubicBezTo>
                    <a:pt x="9995" y="7222"/>
                    <a:pt x="10026" y="7466"/>
                    <a:pt x="10041" y="7710"/>
                  </a:cubicBezTo>
                  <a:cubicBezTo>
                    <a:pt x="10056" y="7878"/>
                    <a:pt x="10056" y="8045"/>
                    <a:pt x="10056" y="8197"/>
                  </a:cubicBezTo>
                  <a:cubicBezTo>
                    <a:pt x="10056" y="8274"/>
                    <a:pt x="10026" y="8350"/>
                    <a:pt x="9935" y="8365"/>
                  </a:cubicBezTo>
                  <a:cubicBezTo>
                    <a:pt x="9843" y="8365"/>
                    <a:pt x="9797" y="8335"/>
                    <a:pt x="9767" y="8258"/>
                  </a:cubicBezTo>
                  <a:cubicBezTo>
                    <a:pt x="9706" y="8152"/>
                    <a:pt x="9660" y="8030"/>
                    <a:pt x="9615" y="7923"/>
                  </a:cubicBezTo>
                  <a:cubicBezTo>
                    <a:pt x="9462" y="7481"/>
                    <a:pt x="9356" y="7024"/>
                    <a:pt x="9295" y="6567"/>
                  </a:cubicBezTo>
                  <a:cubicBezTo>
                    <a:pt x="9234" y="6125"/>
                    <a:pt x="9157" y="5684"/>
                    <a:pt x="9157" y="5166"/>
                  </a:cubicBezTo>
                  <a:cubicBezTo>
                    <a:pt x="8914" y="5348"/>
                    <a:pt x="8761" y="5531"/>
                    <a:pt x="8670" y="5760"/>
                  </a:cubicBezTo>
                  <a:cubicBezTo>
                    <a:pt x="8641" y="5831"/>
                    <a:pt x="8613" y="5929"/>
                    <a:pt x="8535" y="5929"/>
                  </a:cubicBezTo>
                  <a:cubicBezTo>
                    <a:pt x="8529" y="5929"/>
                    <a:pt x="8524" y="5928"/>
                    <a:pt x="8518" y="5927"/>
                  </a:cubicBezTo>
                  <a:cubicBezTo>
                    <a:pt x="8411" y="5912"/>
                    <a:pt x="8365" y="5836"/>
                    <a:pt x="8365" y="5729"/>
                  </a:cubicBezTo>
                  <a:cubicBezTo>
                    <a:pt x="8365" y="5577"/>
                    <a:pt x="8365" y="5425"/>
                    <a:pt x="8441" y="5272"/>
                  </a:cubicBezTo>
                  <a:cubicBezTo>
                    <a:pt x="8761" y="4632"/>
                    <a:pt x="9513" y="4226"/>
                    <a:pt x="10236" y="4226"/>
                  </a:cubicBezTo>
                  <a:cubicBezTo>
                    <a:pt x="10340" y="4226"/>
                    <a:pt x="10443" y="4234"/>
                    <a:pt x="10544" y="4251"/>
                  </a:cubicBezTo>
                  <a:lnTo>
                    <a:pt x="105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a:off x="9108617" y="4193380"/>
              <a:ext cx="35207" cy="47584"/>
            </a:xfrm>
            <a:custGeom>
              <a:rect b="b" l="l" r="r" t="t"/>
              <a:pathLst>
                <a:path extrusionOk="0" h="1484" w="1098">
                  <a:moveTo>
                    <a:pt x="695" y="0"/>
                  </a:moveTo>
                  <a:cubicBezTo>
                    <a:pt x="497" y="0"/>
                    <a:pt x="333" y="30"/>
                    <a:pt x="169" y="81"/>
                  </a:cubicBezTo>
                  <a:cubicBezTo>
                    <a:pt x="77" y="111"/>
                    <a:pt x="1" y="141"/>
                    <a:pt x="47" y="263"/>
                  </a:cubicBezTo>
                  <a:cubicBezTo>
                    <a:pt x="153" y="614"/>
                    <a:pt x="245" y="964"/>
                    <a:pt x="321" y="1315"/>
                  </a:cubicBezTo>
                  <a:cubicBezTo>
                    <a:pt x="351" y="1452"/>
                    <a:pt x="428" y="1467"/>
                    <a:pt x="549" y="1482"/>
                  </a:cubicBezTo>
                  <a:cubicBezTo>
                    <a:pt x="566" y="1483"/>
                    <a:pt x="583" y="1484"/>
                    <a:pt x="599" y="1484"/>
                  </a:cubicBezTo>
                  <a:cubicBezTo>
                    <a:pt x="802" y="1484"/>
                    <a:pt x="957" y="1397"/>
                    <a:pt x="1098" y="1284"/>
                  </a:cubicBezTo>
                  <a:lnTo>
                    <a:pt x="1098" y="35"/>
                  </a:lnTo>
                  <a:cubicBezTo>
                    <a:pt x="1007" y="20"/>
                    <a:pt x="915" y="4"/>
                    <a:pt x="824" y="4"/>
                  </a:cubicBezTo>
                  <a:cubicBezTo>
                    <a:pt x="779" y="2"/>
                    <a:pt x="737" y="0"/>
                    <a:pt x="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a:off x="8958649" y="4186518"/>
              <a:ext cx="142080" cy="162249"/>
            </a:xfrm>
            <a:custGeom>
              <a:rect b="b" l="l" r="r" t="t"/>
              <a:pathLst>
                <a:path extrusionOk="0" h="5060" w="4431">
                  <a:moveTo>
                    <a:pt x="1830" y="1"/>
                  </a:moveTo>
                  <a:cubicBezTo>
                    <a:pt x="1535" y="1"/>
                    <a:pt x="1256" y="118"/>
                    <a:pt x="991" y="325"/>
                  </a:cubicBezTo>
                  <a:cubicBezTo>
                    <a:pt x="320" y="858"/>
                    <a:pt x="61" y="1590"/>
                    <a:pt x="31" y="2595"/>
                  </a:cubicBezTo>
                  <a:cubicBezTo>
                    <a:pt x="1" y="3738"/>
                    <a:pt x="991" y="4881"/>
                    <a:pt x="2301" y="5048"/>
                  </a:cubicBezTo>
                  <a:cubicBezTo>
                    <a:pt x="2365" y="5056"/>
                    <a:pt x="2428" y="5060"/>
                    <a:pt x="2491" y="5060"/>
                  </a:cubicBezTo>
                  <a:cubicBezTo>
                    <a:pt x="3552" y="5060"/>
                    <a:pt x="4431" y="4000"/>
                    <a:pt x="4114" y="3022"/>
                  </a:cubicBezTo>
                  <a:cubicBezTo>
                    <a:pt x="3993" y="2669"/>
                    <a:pt x="3707" y="2443"/>
                    <a:pt x="3372" y="2443"/>
                  </a:cubicBezTo>
                  <a:cubicBezTo>
                    <a:pt x="3286" y="2443"/>
                    <a:pt x="3198" y="2458"/>
                    <a:pt x="3109" y="2488"/>
                  </a:cubicBezTo>
                  <a:cubicBezTo>
                    <a:pt x="2850" y="2580"/>
                    <a:pt x="2621" y="2702"/>
                    <a:pt x="2377" y="2839"/>
                  </a:cubicBezTo>
                  <a:cubicBezTo>
                    <a:pt x="2255" y="2915"/>
                    <a:pt x="2149" y="3037"/>
                    <a:pt x="2255" y="3189"/>
                  </a:cubicBezTo>
                  <a:cubicBezTo>
                    <a:pt x="2304" y="3258"/>
                    <a:pt x="2361" y="3284"/>
                    <a:pt x="2421" y="3284"/>
                  </a:cubicBezTo>
                  <a:cubicBezTo>
                    <a:pt x="2494" y="3284"/>
                    <a:pt x="2570" y="3246"/>
                    <a:pt x="2636" y="3205"/>
                  </a:cubicBezTo>
                  <a:cubicBezTo>
                    <a:pt x="2773" y="3098"/>
                    <a:pt x="2911" y="2976"/>
                    <a:pt x="3063" y="2885"/>
                  </a:cubicBezTo>
                  <a:cubicBezTo>
                    <a:pt x="3164" y="2820"/>
                    <a:pt x="3270" y="2762"/>
                    <a:pt x="3379" y="2762"/>
                  </a:cubicBezTo>
                  <a:cubicBezTo>
                    <a:pt x="3451" y="2762"/>
                    <a:pt x="3523" y="2787"/>
                    <a:pt x="3596" y="2854"/>
                  </a:cubicBezTo>
                  <a:cubicBezTo>
                    <a:pt x="3779" y="3022"/>
                    <a:pt x="3733" y="3220"/>
                    <a:pt x="3627" y="3418"/>
                  </a:cubicBezTo>
                  <a:cubicBezTo>
                    <a:pt x="3453" y="3780"/>
                    <a:pt x="2949" y="4059"/>
                    <a:pt x="2519" y="4059"/>
                  </a:cubicBezTo>
                  <a:cubicBezTo>
                    <a:pt x="2460" y="4059"/>
                    <a:pt x="2402" y="4054"/>
                    <a:pt x="2347" y="4043"/>
                  </a:cubicBezTo>
                  <a:cubicBezTo>
                    <a:pt x="2042" y="3982"/>
                    <a:pt x="1753" y="3860"/>
                    <a:pt x="1478" y="3707"/>
                  </a:cubicBezTo>
                  <a:cubicBezTo>
                    <a:pt x="412" y="3067"/>
                    <a:pt x="351" y="1392"/>
                    <a:pt x="1357" y="675"/>
                  </a:cubicBezTo>
                  <a:cubicBezTo>
                    <a:pt x="1510" y="568"/>
                    <a:pt x="1658" y="514"/>
                    <a:pt x="1799" y="514"/>
                  </a:cubicBezTo>
                  <a:cubicBezTo>
                    <a:pt x="1979" y="514"/>
                    <a:pt x="2147" y="603"/>
                    <a:pt x="2301" y="782"/>
                  </a:cubicBezTo>
                  <a:cubicBezTo>
                    <a:pt x="2351" y="845"/>
                    <a:pt x="2401" y="897"/>
                    <a:pt x="2468" y="897"/>
                  </a:cubicBezTo>
                  <a:cubicBezTo>
                    <a:pt x="2482" y="897"/>
                    <a:pt x="2498" y="894"/>
                    <a:pt x="2514" y="889"/>
                  </a:cubicBezTo>
                  <a:cubicBezTo>
                    <a:pt x="2606" y="843"/>
                    <a:pt x="2667" y="782"/>
                    <a:pt x="2682" y="675"/>
                  </a:cubicBezTo>
                  <a:cubicBezTo>
                    <a:pt x="2713" y="401"/>
                    <a:pt x="2560" y="218"/>
                    <a:pt x="2332" y="112"/>
                  </a:cubicBezTo>
                  <a:cubicBezTo>
                    <a:pt x="2159" y="36"/>
                    <a:pt x="1992" y="1"/>
                    <a:pt x="183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a:off x="9073442" y="4173789"/>
              <a:ext cx="70383" cy="133102"/>
            </a:xfrm>
            <a:custGeom>
              <a:rect b="b" l="l" r="r" t="t"/>
              <a:pathLst>
                <a:path extrusionOk="0" h="4151" w="2195">
                  <a:moveTo>
                    <a:pt x="1911" y="0"/>
                  </a:moveTo>
                  <a:cubicBezTo>
                    <a:pt x="1171" y="0"/>
                    <a:pt x="416" y="409"/>
                    <a:pt x="92" y="1057"/>
                  </a:cubicBezTo>
                  <a:cubicBezTo>
                    <a:pt x="16" y="1210"/>
                    <a:pt x="1" y="1362"/>
                    <a:pt x="16" y="1514"/>
                  </a:cubicBezTo>
                  <a:cubicBezTo>
                    <a:pt x="16" y="1621"/>
                    <a:pt x="62" y="1697"/>
                    <a:pt x="169" y="1712"/>
                  </a:cubicBezTo>
                  <a:cubicBezTo>
                    <a:pt x="175" y="1713"/>
                    <a:pt x="180" y="1714"/>
                    <a:pt x="186" y="1714"/>
                  </a:cubicBezTo>
                  <a:cubicBezTo>
                    <a:pt x="264" y="1714"/>
                    <a:pt x="292" y="1616"/>
                    <a:pt x="321" y="1545"/>
                  </a:cubicBezTo>
                  <a:cubicBezTo>
                    <a:pt x="412" y="1316"/>
                    <a:pt x="565" y="1133"/>
                    <a:pt x="808" y="951"/>
                  </a:cubicBezTo>
                  <a:cubicBezTo>
                    <a:pt x="808" y="1469"/>
                    <a:pt x="885" y="1910"/>
                    <a:pt x="946" y="2352"/>
                  </a:cubicBezTo>
                  <a:cubicBezTo>
                    <a:pt x="1007" y="2809"/>
                    <a:pt x="1113" y="3266"/>
                    <a:pt x="1266" y="3708"/>
                  </a:cubicBezTo>
                  <a:cubicBezTo>
                    <a:pt x="1311" y="3815"/>
                    <a:pt x="1357" y="3937"/>
                    <a:pt x="1403" y="4043"/>
                  </a:cubicBezTo>
                  <a:cubicBezTo>
                    <a:pt x="1433" y="4120"/>
                    <a:pt x="1494" y="4150"/>
                    <a:pt x="1586" y="4150"/>
                  </a:cubicBezTo>
                  <a:cubicBezTo>
                    <a:pt x="1677" y="4135"/>
                    <a:pt x="1692" y="4059"/>
                    <a:pt x="1692" y="3982"/>
                  </a:cubicBezTo>
                  <a:cubicBezTo>
                    <a:pt x="1692" y="3815"/>
                    <a:pt x="1707" y="3663"/>
                    <a:pt x="1692" y="3495"/>
                  </a:cubicBezTo>
                  <a:cubicBezTo>
                    <a:pt x="1677" y="3251"/>
                    <a:pt x="1646" y="2992"/>
                    <a:pt x="1601" y="2703"/>
                  </a:cubicBezTo>
                  <a:lnTo>
                    <a:pt x="1601" y="2703"/>
                  </a:lnTo>
                  <a:cubicBezTo>
                    <a:pt x="1738" y="2794"/>
                    <a:pt x="1814" y="2855"/>
                    <a:pt x="1890" y="2931"/>
                  </a:cubicBezTo>
                  <a:cubicBezTo>
                    <a:pt x="1997" y="3007"/>
                    <a:pt x="2088" y="3084"/>
                    <a:pt x="2195" y="3175"/>
                  </a:cubicBezTo>
                  <a:lnTo>
                    <a:pt x="2195" y="1880"/>
                  </a:lnTo>
                  <a:cubicBezTo>
                    <a:pt x="2054" y="2007"/>
                    <a:pt x="1899" y="2095"/>
                    <a:pt x="1696" y="2095"/>
                  </a:cubicBezTo>
                  <a:cubicBezTo>
                    <a:pt x="1679" y="2095"/>
                    <a:pt x="1663" y="2094"/>
                    <a:pt x="1646" y="2093"/>
                  </a:cubicBezTo>
                  <a:cubicBezTo>
                    <a:pt x="1509" y="2078"/>
                    <a:pt x="1448" y="2063"/>
                    <a:pt x="1418" y="1910"/>
                  </a:cubicBezTo>
                  <a:cubicBezTo>
                    <a:pt x="1326" y="1560"/>
                    <a:pt x="1235" y="1225"/>
                    <a:pt x="1144" y="874"/>
                  </a:cubicBezTo>
                  <a:cubicBezTo>
                    <a:pt x="1098" y="737"/>
                    <a:pt x="1159" y="722"/>
                    <a:pt x="1250" y="692"/>
                  </a:cubicBezTo>
                  <a:cubicBezTo>
                    <a:pt x="1414" y="641"/>
                    <a:pt x="1589" y="611"/>
                    <a:pt x="1791" y="611"/>
                  </a:cubicBezTo>
                  <a:cubicBezTo>
                    <a:pt x="1833" y="611"/>
                    <a:pt x="1876" y="613"/>
                    <a:pt x="1921" y="615"/>
                  </a:cubicBezTo>
                  <a:cubicBezTo>
                    <a:pt x="1997" y="615"/>
                    <a:pt x="2088" y="631"/>
                    <a:pt x="2195" y="646"/>
                  </a:cubicBezTo>
                  <a:lnTo>
                    <a:pt x="2195" y="21"/>
                  </a:lnTo>
                  <a:cubicBezTo>
                    <a:pt x="2101" y="7"/>
                    <a:pt x="2006" y="0"/>
                    <a:pt x="191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a:off x="8788160" y="4023981"/>
              <a:ext cx="355665" cy="458658"/>
            </a:xfrm>
            <a:custGeom>
              <a:rect b="b" l="l" r="r" t="t"/>
              <a:pathLst>
                <a:path extrusionOk="0" h="14304" w="11092">
                  <a:moveTo>
                    <a:pt x="11092" y="0"/>
                  </a:moveTo>
                  <a:cubicBezTo>
                    <a:pt x="10452" y="153"/>
                    <a:pt x="9812" y="336"/>
                    <a:pt x="9172" y="564"/>
                  </a:cubicBezTo>
                  <a:cubicBezTo>
                    <a:pt x="7435" y="1189"/>
                    <a:pt x="5729" y="1890"/>
                    <a:pt x="4160" y="2850"/>
                  </a:cubicBezTo>
                  <a:cubicBezTo>
                    <a:pt x="2849" y="3642"/>
                    <a:pt x="1722" y="4602"/>
                    <a:pt x="1006" y="5988"/>
                  </a:cubicBezTo>
                  <a:cubicBezTo>
                    <a:pt x="290" y="7359"/>
                    <a:pt x="0" y="8761"/>
                    <a:pt x="610" y="10254"/>
                  </a:cubicBezTo>
                  <a:cubicBezTo>
                    <a:pt x="716" y="10468"/>
                    <a:pt x="823" y="10681"/>
                    <a:pt x="960" y="10879"/>
                  </a:cubicBezTo>
                  <a:cubicBezTo>
                    <a:pt x="2301" y="12799"/>
                    <a:pt x="4160" y="13835"/>
                    <a:pt x="6460" y="14109"/>
                  </a:cubicBezTo>
                  <a:cubicBezTo>
                    <a:pt x="7523" y="14235"/>
                    <a:pt x="8592" y="14303"/>
                    <a:pt x="9659" y="14303"/>
                  </a:cubicBezTo>
                  <a:cubicBezTo>
                    <a:pt x="10138" y="14303"/>
                    <a:pt x="10616" y="14290"/>
                    <a:pt x="11092" y="14261"/>
                  </a:cubicBezTo>
                  <a:lnTo>
                    <a:pt x="11092" y="13621"/>
                  </a:lnTo>
                  <a:cubicBezTo>
                    <a:pt x="10368" y="13694"/>
                    <a:pt x="9637" y="13728"/>
                    <a:pt x="8902" y="13728"/>
                  </a:cubicBezTo>
                  <a:cubicBezTo>
                    <a:pt x="8088" y="13728"/>
                    <a:pt x="7269" y="13686"/>
                    <a:pt x="6445" y="13606"/>
                  </a:cubicBezTo>
                  <a:cubicBezTo>
                    <a:pt x="4419" y="13393"/>
                    <a:pt x="2804" y="12463"/>
                    <a:pt x="1554" y="10879"/>
                  </a:cubicBezTo>
                  <a:cubicBezTo>
                    <a:pt x="792" y="9904"/>
                    <a:pt x="549" y="8792"/>
                    <a:pt x="884" y="7573"/>
                  </a:cubicBezTo>
                  <a:cubicBezTo>
                    <a:pt x="1341" y="5851"/>
                    <a:pt x="2347" y="4526"/>
                    <a:pt x="3794" y="3535"/>
                  </a:cubicBezTo>
                  <a:cubicBezTo>
                    <a:pt x="4937" y="2758"/>
                    <a:pt x="6171" y="2179"/>
                    <a:pt x="7435" y="1661"/>
                  </a:cubicBezTo>
                  <a:cubicBezTo>
                    <a:pt x="8639" y="1158"/>
                    <a:pt x="9843" y="747"/>
                    <a:pt x="11092" y="458"/>
                  </a:cubicBezTo>
                  <a:lnTo>
                    <a:pt x="11092"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a:off x="8724158" y="4621448"/>
              <a:ext cx="419667" cy="670511"/>
            </a:xfrm>
            <a:custGeom>
              <a:rect b="b" l="l" r="r" t="t"/>
              <a:pathLst>
                <a:path extrusionOk="0" h="20911" w="13088">
                  <a:moveTo>
                    <a:pt x="9100" y="8638"/>
                  </a:moveTo>
                  <a:cubicBezTo>
                    <a:pt x="10057" y="8638"/>
                    <a:pt x="10880" y="9429"/>
                    <a:pt x="10940" y="10422"/>
                  </a:cubicBezTo>
                  <a:cubicBezTo>
                    <a:pt x="10985" y="11428"/>
                    <a:pt x="10300" y="12190"/>
                    <a:pt x="9340" y="12281"/>
                  </a:cubicBezTo>
                  <a:cubicBezTo>
                    <a:pt x="9299" y="12284"/>
                    <a:pt x="9259" y="12286"/>
                    <a:pt x="9218" y="12286"/>
                  </a:cubicBezTo>
                  <a:cubicBezTo>
                    <a:pt x="8302" y="12286"/>
                    <a:pt x="7433" y="11476"/>
                    <a:pt x="7390" y="10499"/>
                  </a:cubicBezTo>
                  <a:cubicBezTo>
                    <a:pt x="7344" y="9493"/>
                    <a:pt x="8045" y="8685"/>
                    <a:pt x="9020" y="8640"/>
                  </a:cubicBezTo>
                  <a:cubicBezTo>
                    <a:pt x="9047" y="8639"/>
                    <a:pt x="9073" y="8638"/>
                    <a:pt x="9100" y="8638"/>
                  </a:cubicBezTo>
                  <a:close/>
                  <a:moveTo>
                    <a:pt x="9180" y="14149"/>
                  </a:moveTo>
                  <a:cubicBezTo>
                    <a:pt x="9305" y="14149"/>
                    <a:pt x="9377" y="14223"/>
                    <a:pt x="9416" y="14353"/>
                  </a:cubicBezTo>
                  <a:cubicBezTo>
                    <a:pt x="9462" y="14536"/>
                    <a:pt x="9370" y="14643"/>
                    <a:pt x="9218" y="14704"/>
                  </a:cubicBezTo>
                  <a:cubicBezTo>
                    <a:pt x="9192" y="14708"/>
                    <a:pt x="9166" y="14710"/>
                    <a:pt x="9143" y="14710"/>
                  </a:cubicBezTo>
                  <a:cubicBezTo>
                    <a:pt x="9002" y="14710"/>
                    <a:pt x="8909" y="14634"/>
                    <a:pt x="8883" y="14490"/>
                  </a:cubicBezTo>
                  <a:cubicBezTo>
                    <a:pt x="8852" y="14308"/>
                    <a:pt x="8944" y="14201"/>
                    <a:pt x="9111" y="14155"/>
                  </a:cubicBezTo>
                  <a:cubicBezTo>
                    <a:pt x="9136" y="14151"/>
                    <a:pt x="9159" y="14149"/>
                    <a:pt x="9180" y="14149"/>
                  </a:cubicBezTo>
                  <a:close/>
                  <a:moveTo>
                    <a:pt x="6879" y="16138"/>
                  </a:moveTo>
                  <a:cubicBezTo>
                    <a:pt x="7012" y="16138"/>
                    <a:pt x="7112" y="16216"/>
                    <a:pt x="7161" y="16364"/>
                  </a:cubicBezTo>
                  <a:cubicBezTo>
                    <a:pt x="7207" y="16547"/>
                    <a:pt x="7131" y="16669"/>
                    <a:pt x="6963" y="16730"/>
                  </a:cubicBezTo>
                  <a:cubicBezTo>
                    <a:pt x="6921" y="16744"/>
                    <a:pt x="6882" y="16751"/>
                    <a:pt x="6845" y="16751"/>
                  </a:cubicBezTo>
                  <a:cubicBezTo>
                    <a:pt x="6721" y="16751"/>
                    <a:pt x="6626" y="16673"/>
                    <a:pt x="6567" y="16532"/>
                  </a:cubicBezTo>
                  <a:cubicBezTo>
                    <a:pt x="6536" y="16349"/>
                    <a:pt x="6582" y="16197"/>
                    <a:pt x="6780" y="16151"/>
                  </a:cubicBezTo>
                  <a:cubicBezTo>
                    <a:pt x="6815" y="16142"/>
                    <a:pt x="6848" y="16138"/>
                    <a:pt x="6879" y="16138"/>
                  </a:cubicBezTo>
                  <a:close/>
                  <a:moveTo>
                    <a:pt x="9584" y="16499"/>
                  </a:moveTo>
                  <a:cubicBezTo>
                    <a:pt x="9724" y="16499"/>
                    <a:pt x="9818" y="16598"/>
                    <a:pt x="9843" y="16745"/>
                  </a:cubicBezTo>
                  <a:cubicBezTo>
                    <a:pt x="9888" y="16943"/>
                    <a:pt x="9782" y="17080"/>
                    <a:pt x="9584" y="17126"/>
                  </a:cubicBezTo>
                  <a:cubicBezTo>
                    <a:pt x="9557" y="17131"/>
                    <a:pt x="9532" y="17133"/>
                    <a:pt x="9508" y="17133"/>
                  </a:cubicBezTo>
                  <a:cubicBezTo>
                    <a:pt x="9368" y="17133"/>
                    <a:pt x="9275" y="17056"/>
                    <a:pt x="9248" y="16913"/>
                  </a:cubicBezTo>
                  <a:cubicBezTo>
                    <a:pt x="9203" y="16700"/>
                    <a:pt x="9294" y="16562"/>
                    <a:pt x="9477" y="16517"/>
                  </a:cubicBezTo>
                  <a:cubicBezTo>
                    <a:pt x="9515" y="16505"/>
                    <a:pt x="9551" y="16499"/>
                    <a:pt x="9584" y="16499"/>
                  </a:cubicBezTo>
                  <a:close/>
                  <a:moveTo>
                    <a:pt x="13088" y="1"/>
                  </a:moveTo>
                  <a:cubicBezTo>
                    <a:pt x="10818" y="656"/>
                    <a:pt x="8761" y="1723"/>
                    <a:pt x="6841" y="3124"/>
                  </a:cubicBezTo>
                  <a:cubicBezTo>
                    <a:pt x="4480" y="4846"/>
                    <a:pt x="2621" y="6964"/>
                    <a:pt x="1478" y="9676"/>
                  </a:cubicBezTo>
                  <a:cubicBezTo>
                    <a:pt x="503" y="12007"/>
                    <a:pt x="0" y="14384"/>
                    <a:pt x="594" y="16928"/>
                  </a:cubicBezTo>
                  <a:cubicBezTo>
                    <a:pt x="869" y="18071"/>
                    <a:pt x="1432" y="18970"/>
                    <a:pt x="2423" y="19594"/>
                  </a:cubicBezTo>
                  <a:cubicBezTo>
                    <a:pt x="3733" y="20402"/>
                    <a:pt x="5180" y="20798"/>
                    <a:pt x="6704" y="20889"/>
                  </a:cubicBezTo>
                  <a:cubicBezTo>
                    <a:pt x="6968" y="20904"/>
                    <a:pt x="7232" y="20911"/>
                    <a:pt x="7495" y="20911"/>
                  </a:cubicBezTo>
                  <a:cubicBezTo>
                    <a:pt x="8876" y="20911"/>
                    <a:pt x="10254" y="20724"/>
                    <a:pt x="11610" y="20493"/>
                  </a:cubicBezTo>
                  <a:cubicBezTo>
                    <a:pt x="12098" y="20417"/>
                    <a:pt x="12600" y="20310"/>
                    <a:pt x="13088" y="20204"/>
                  </a:cubicBezTo>
                  <a:lnTo>
                    <a:pt x="13088" y="16029"/>
                  </a:lnTo>
                  <a:cubicBezTo>
                    <a:pt x="13042" y="15999"/>
                    <a:pt x="12997" y="15968"/>
                    <a:pt x="12951" y="15938"/>
                  </a:cubicBezTo>
                  <a:cubicBezTo>
                    <a:pt x="12692" y="15709"/>
                    <a:pt x="12539" y="15420"/>
                    <a:pt x="12570" y="15069"/>
                  </a:cubicBezTo>
                  <a:cubicBezTo>
                    <a:pt x="12616" y="14490"/>
                    <a:pt x="12753" y="13957"/>
                    <a:pt x="13088" y="13515"/>
                  </a:cubicBezTo>
                  <a:lnTo>
                    <a:pt x="13088" y="1"/>
                  </a:ln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a:off x="9132089" y="5066510"/>
              <a:ext cx="11736" cy="57204"/>
            </a:xfrm>
            <a:custGeom>
              <a:rect b="b" l="l" r="r" t="t"/>
              <a:pathLst>
                <a:path extrusionOk="0" h="1784" w="366">
                  <a:moveTo>
                    <a:pt x="366" y="1"/>
                  </a:moveTo>
                  <a:cubicBezTo>
                    <a:pt x="275" y="184"/>
                    <a:pt x="214" y="351"/>
                    <a:pt x="153" y="549"/>
                  </a:cubicBezTo>
                  <a:cubicBezTo>
                    <a:pt x="0" y="1174"/>
                    <a:pt x="0" y="1494"/>
                    <a:pt x="366" y="1784"/>
                  </a:cubicBezTo>
                  <a:lnTo>
                    <a:pt x="3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a:off x="8741249" y="4697121"/>
              <a:ext cx="173472" cy="190626"/>
            </a:xfrm>
            <a:custGeom>
              <a:rect b="b" l="l" r="r" t="t"/>
              <a:pathLst>
                <a:path extrusionOk="0" h="5945" w="5410">
                  <a:moveTo>
                    <a:pt x="2347" y="1"/>
                  </a:moveTo>
                  <a:cubicBezTo>
                    <a:pt x="2301" y="1"/>
                    <a:pt x="2256" y="1"/>
                    <a:pt x="2210" y="3"/>
                  </a:cubicBezTo>
                  <a:cubicBezTo>
                    <a:pt x="1966" y="3"/>
                    <a:pt x="1737" y="48"/>
                    <a:pt x="1494" y="109"/>
                  </a:cubicBezTo>
                  <a:cubicBezTo>
                    <a:pt x="366" y="414"/>
                    <a:pt x="61" y="1313"/>
                    <a:pt x="31" y="2181"/>
                  </a:cubicBezTo>
                  <a:cubicBezTo>
                    <a:pt x="1" y="3141"/>
                    <a:pt x="260" y="4040"/>
                    <a:pt x="625" y="4924"/>
                  </a:cubicBezTo>
                  <a:cubicBezTo>
                    <a:pt x="762" y="5259"/>
                    <a:pt x="899" y="5609"/>
                    <a:pt x="1113" y="5945"/>
                  </a:cubicBezTo>
                  <a:cubicBezTo>
                    <a:pt x="1326" y="5564"/>
                    <a:pt x="1509" y="5198"/>
                    <a:pt x="1737" y="4863"/>
                  </a:cubicBezTo>
                  <a:cubicBezTo>
                    <a:pt x="1905" y="4619"/>
                    <a:pt x="1920" y="4406"/>
                    <a:pt x="1844" y="4131"/>
                  </a:cubicBezTo>
                  <a:cubicBezTo>
                    <a:pt x="1692" y="3598"/>
                    <a:pt x="1600" y="3050"/>
                    <a:pt x="1692" y="2501"/>
                  </a:cubicBezTo>
                  <a:cubicBezTo>
                    <a:pt x="1737" y="2151"/>
                    <a:pt x="1920" y="1938"/>
                    <a:pt x="2271" y="1861"/>
                  </a:cubicBezTo>
                  <a:cubicBezTo>
                    <a:pt x="2591" y="1779"/>
                    <a:pt x="2912" y="1737"/>
                    <a:pt x="3232" y="1737"/>
                  </a:cubicBezTo>
                  <a:cubicBezTo>
                    <a:pt x="3506" y="1737"/>
                    <a:pt x="3780" y="1768"/>
                    <a:pt x="4053" y="1831"/>
                  </a:cubicBezTo>
                  <a:cubicBezTo>
                    <a:pt x="4075" y="1834"/>
                    <a:pt x="4094" y="1836"/>
                    <a:pt x="4111" y="1836"/>
                  </a:cubicBezTo>
                  <a:cubicBezTo>
                    <a:pt x="4167" y="1836"/>
                    <a:pt x="4205" y="1816"/>
                    <a:pt x="4251" y="1770"/>
                  </a:cubicBezTo>
                  <a:cubicBezTo>
                    <a:pt x="4632" y="1450"/>
                    <a:pt x="4998" y="1130"/>
                    <a:pt x="5409" y="764"/>
                  </a:cubicBezTo>
                  <a:cubicBezTo>
                    <a:pt x="4415" y="340"/>
                    <a:pt x="3421" y="1"/>
                    <a:pt x="2347"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0"/>
            <p:cNvSpPr/>
            <p:nvPr/>
          </p:nvSpPr>
          <p:spPr>
            <a:xfrm>
              <a:off x="8802332" y="4763752"/>
              <a:ext cx="61565" cy="67817"/>
            </a:xfrm>
            <a:custGeom>
              <a:rect b="b" l="l" r="r" t="t"/>
              <a:pathLst>
                <a:path extrusionOk="0" h="2115" w="1920">
                  <a:moveTo>
                    <a:pt x="957" y="0"/>
                  </a:moveTo>
                  <a:cubicBezTo>
                    <a:pt x="801" y="0"/>
                    <a:pt x="645" y="12"/>
                    <a:pt x="488" y="42"/>
                  </a:cubicBezTo>
                  <a:cubicBezTo>
                    <a:pt x="152" y="119"/>
                    <a:pt x="30" y="301"/>
                    <a:pt x="15" y="606"/>
                  </a:cubicBezTo>
                  <a:cubicBezTo>
                    <a:pt x="0" y="1094"/>
                    <a:pt x="107" y="1566"/>
                    <a:pt x="244" y="2114"/>
                  </a:cubicBezTo>
                  <a:cubicBezTo>
                    <a:pt x="762" y="1353"/>
                    <a:pt x="1326" y="743"/>
                    <a:pt x="1920" y="88"/>
                  </a:cubicBezTo>
                  <a:cubicBezTo>
                    <a:pt x="1585" y="47"/>
                    <a:pt x="1270" y="0"/>
                    <a:pt x="9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0"/>
            <p:cNvSpPr/>
            <p:nvPr/>
          </p:nvSpPr>
          <p:spPr>
            <a:xfrm>
              <a:off x="8711460" y="4606313"/>
              <a:ext cx="432364" cy="705687"/>
            </a:xfrm>
            <a:custGeom>
              <a:rect b="b" l="l" r="r" t="t"/>
              <a:pathLst>
                <a:path extrusionOk="0" h="22008" w="13484">
                  <a:moveTo>
                    <a:pt x="3792" y="4910"/>
                  </a:moveTo>
                  <a:cubicBezTo>
                    <a:pt x="4105" y="4910"/>
                    <a:pt x="4424" y="4957"/>
                    <a:pt x="4769" y="4998"/>
                  </a:cubicBezTo>
                  <a:cubicBezTo>
                    <a:pt x="4160" y="5653"/>
                    <a:pt x="3596" y="6263"/>
                    <a:pt x="3078" y="7024"/>
                  </a:cubicBezTo>
                  <a:cubicBezTo>
                    <a:pt x="2941" y="6476"/>
                    <a:pt x="2834" y="6004"/>
                    <a:pt x="2849" y="5516"/>
                  </a:cubicBezTo>
                  <a:cubicBezTo>
                    <a:pt x="2864" y="5211"/>
                    <a:pt x="2986" y="5029"/>
                    <a:pt x="3322" y="4952"/>
                  </a:cubicBezTo>
                  <a:cubicBezTo>
                    <a:pt x="3479" y="4922"/>
                    <a:pt x="3635" y="4910"/>
                    <a:pt x="3792" y="4910"/>
                  </a:cubicBezTo>
                  <a:close/>
                  <a:moveTo>
                    <a:pt x="3276" y="2833"/>
                  </a:moveTo>
                  <a:cubicBezTo>
                    <a:pt x="4350" y="2833"/>
                    <a:pt x="5344" y="3172"/>
                    <a:pt x="6338" y="3596"/>
                  </a:cubicBezTo>
                  <a:cubicBezTo>
                    <a:pt x="5927" y="3962"/>
                    <a:pt x="5561" y="4282"/>
                    <a:pt x="5180" y="4617"/>
                  </a:cubicBezTo>
                  <a:cubicBezTo>
                    <a:pt x="5135" y="4651"/>
                    <a:pt x="5098" y="4669"/>
                    <a:pt x="5043" y="4669"/>
                  </a:cubicBezTo>
                  <a:cubicBezTo>
                    <a:pt x="5025" y="4669"/>
                    <a:pt x="5005" y="4667"/>
                    <a:pt x="4982" y="4663"/>
                  </a:cubicBezTo>
                  <a:cubicBezTo>
                    <a:pt x="4709" y="4600"/>
                    <a:pt x="4435" y="4569"/>
                    <a:pt x="4161" y="4569"/>
                  </a:cubicBezTo>
                  <a:cubicBezTo>
                    <a:pt x="3841" y="4569"/>
                    <a:pt x="3520" y="4611"/>
                    <a:pt x="3200" y="4693"/>
                  </a:cubicBezTo>
                  <a:cubicBezTo>
                    <a:pt x="2849" y="4770"/>
                    <a:pt x="2666" y="4983"/>
                    <a:pt x="2621" y="5333"/>
                  </a:cubicBezTo>
                  <a:cubicBezTo>
                    <a:pt x="2529" y="5882"/>
                    <a:pt x="2621" y="6430"/>
                    <a:pt x="2773" y="6963"/>
                  </a:cubicBezTo>
                  <a:cubicBezTo>
                    <a:pt x="2849" y="7238"/>
                    <a:pt x="2834" y="7451"/>
                    <a:pt x="2666" y="7695"/>
                  </a:cubicBezTo>
                  <a:cubicBezTo>
                    <a:pt x="2438" y="8030"/>
                    <a:pt x="2255" y="8396"/>
                    <a:pt x="2027" y="8777"/>
                  </a:cubicBezTo>
                  <a:cubicBezTo>
                    <a:pt x="1828" y="8441"/>
                    <a:pt x="1691" y="8091"/>
                    <a:pt x="1554" y="7756"/>
                  </a:cubicBezTo>
                  <a:cubicBezTo>
                    <a:pt x="1189" y="6872"/>
                    <a:pt x="930" y="5973"/>
                    <a:pt x="960" y="5013"/>
                  </a:cubicBezTo>
                  <a:cubicBezTo>
                    <a:pt x="990" y="4145"/>
                    <a:pt x="1295" y="3246"/>
                    <a:pt x="2423" y="2941"/>
                  </a:cubicBezTo>
                  <a:cubicBezTo>
                    <a:pt x="2651" y="2880"/>
                    <a:pt x="2895" y="2850"/>
                    <a:pt x="3139" y="2835"/>
                  </a:cubicBezTo>
                  <a:cubicBezTo>
                    <a:pt x="3185" y="2833"/>
                    <a:pt x="3230" y="2833"/>
                    <a:pt x="3276" y="2833"/>
                  </a:cubicBezTo>
                  <a:close/>
                  <a:moveTo>
                    <a:pt x="13484" y="1"/>
                  </a:moveTo>
                  <a:cubicBezTo>
                    <a:pt x="13118" y="77"/>
                    <a:pt x="12753" y="184"/>
                    <a:pt x="12387" y="305"/>
                  </a:cubicBezTo>
                  <a:cubicBezTo>
                    <a:pt x="11595" y="549"/>
                    <a:pt x="10833" y="869"/>
                    <a:pt x="10086" y="1204"/>
                  </a:cubicBezTo>
                  <a:cubicBezTo>
                    <a:pt x="8974" y="1707"/>
                    <a:pt x="7953" y="2377"/>
                    <a:pt x="7009" y="3139"/>
                  </a:cubicBezTo>
                  <a:cubicBezTo>
                    <a:pt x="6925" y="3215"/>
                    <a:pt x="6846" y="3249"/>
                    <a:pt x="6761" y="3249"/>
                  </a:cubicBezTo>
                  <a:cubicBezTo>
                    <a:pt x="6691" y="3249"/>
                    <a:pt x="6619" y="3226"/>
                    <a:pt x="6536" y="3185"/>
                  </a:cubicBezTo>
                  <a:cubicBezTo>
                    <a:pt x="5729" y="2804"/>
                    <a:pt x="4891" y="2499"/>
                    <a:pt x="3992" y="2393"/>
                  </a:cubicBezTo>
                  <a:cubicBezTo>
                    <a:pt x="3781" y="2368"/>
                    <a:pt x="3572" y="2353"/>
                    <a:pt x="3365" y="2353"/>
                  </a:cubicBezTo>
                  <a:cubicBezTo>
                    <a:pt x="2930" y="2353"/>
                    <a:pt x="2506" y="2420"/>
                    <a:pt x="2103" y="2606"/>
                  </a:cubicBezTo>
                  <a:cubicBezTo>
                    <a:pt x="1021" y="3124"/>
                    <a:pt x="625" y="4053"/>
                    <a:pt x="640" y="5181"/>
                  </a:cubicBezTo>
                  <a:cubicBezTo>
                    <a:pt x="671" y="6552"/>
                    <a:pt x="1128" y="7801"/>
                    <a:pt x="1752" y="8990"/>
                  </a:cubicBezTo>
                  <a:cubicBezTo>
                    <a:pt x="1828" y="9127"/>
                    <a:pt x="1828" y="9234"/>
                    <a:pt x="1752" y="9386"/>
                  </a:cubicBezTo>
                  <a:cubicBezTo>
                    <a:pt x="1630" y="9630"/>
                    <a:pt x="1524" y="9874"/>
                    <a:pt x="1432" y="10133"/>
                  </a:cubicBezTo>
                  <a:cubicBezTo>
                    <a:pt x="549" y="12464"/>
                    <a:pt x="0" y="14840"/>
                    <a:pt x="503" y="17370"/>
                  </a:cubicBezTo>
                  <a:cubicBezTo>
                    <a:pt x="792" y="18787"/>
                    <a:pt x="1478" y="19884"/>
                    <a:pt x="2727" y="20630"/>
                  </a:cubicBezTo>
                  <a:cubicBezTo>
                    <a:pt x="4175" y="21514"/>
                    <a:pt x="5759" y="21925"/>
                    <a:pt x="7435" y="22001"/>
                  </a:cubicBezTo>
                  <a:cubicBezTo>
                    <a:pt x="7545" y="22005"/>
                    <a:pt x="7654" y="22007"/>
                    <a:pt x="7763" y="22007"/>
                  </a:cubicBezTo>
                  <a:cubicBezTo>
                    <a:pt x="8461" y="22007"/>
                    <a:pt x="9160" y="21930"/>
                    <a:pt x="9858" y="21864"/>
                  </a:cubicBezTo>
                  <a:cubicBezTo>
                    <a:pt x="11077" y="21742"/>
                    <a:pt x="12296" y="21590"/>
                    <a:pt x="13484" y="21285"/>
                  </a:cubicBezTo>
                  <a:lnTo>
                    <a:pt x="13484" y="20676"/>
                  </a:lnTo>
                  <a:cubicBezTo>
                    <a:pt x="12996" y="20782"/>
                    <a:pt x="12494" y="20889"/>
                    <a:pt x="12006" y="20965"/>
                  </a:cubicBezTo>
                  <a:cubicBezTo>
                    <a:pt x="10669" y="21190"/>
                    <a:pt x="9332" y="21374"/>
                    <a:pt x="7986" y="21374"/>
                  </a:cubicBezTo>
                  <a:cubicBezTo>
                    <a:pt x="7691" y="21374"/>
                    <a:pt x="7396" y="21365"/>
                    <a:pt x="7100" y="21346"/>
                  </a:cubicBezTo>
                  <a:cubicBezTo>
                    <a:pt x="5561" y="21270"/>
                    <a:pt x="4129" y="20874"/>
                    <a:pt x="2819" y="20051"/>
                  </a:cubicBezTo>
                  <a:cubicBezTo>
                    <a:pt x="1828" y="19442"/>
                    <a:pt x="1265" y="18528"/>
                    <a:pt x="990" y="17385"/>
                  </a:cubicBezTo>
                  <a:cubicBezTo>
                    <a:pt x="396" y="14856"/>
                    <a:pt x="899" y="12464"/>
                    <a:pt x="1874" y="10148"/>
                  </a:cubicBezTo>
                  <a:cubicBezTo>
                    <a:pt x="3017" y="7436"/>
                    <a:pt x="4876" y="5318"/>
                    <a:pt x="7237" y="3581"/>
                  </a:cubicBezTo>
                  <a:cubicBezTo>
                    <a:pt x="9157" y="2179"/>
                    <a:pt x="11229" y="1113"/>
                    <a:pt x="13484" y="458"/>
                  </a:cubicBezTo>
                  <a:lnTo>
                    <a:pt x="13484" y="1"/>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a:off x="9126221" y="5054326"/>
              <a:ext cx="17604" cy="81124"/>
            </a:xfrm>
            <a:custGeom>
              <a:rect b="b" l="l" r="r" t="t"/>
              <a:pathLst>
                <a:path extrusionOk="0" h="2530" w="549">
                  <a:moveTo>
                    <a:pt x="549" y="0"/>
                  </a:moveTo>
                  <a:cubicBezTo>
                    <a:pt x="214" y="457"/>
                    <a:pt x="77" y="990"/>
                    <a:pt x="31" y="1554"/>
                  </a:cubicBezTo>
                  <a:cubicBezTo>
                    <a:pt x="0" y="1920"/>
                    <a:pt x="153" y="2209"/>
                    <a:pt x="412" y="2423"/>
                  </a:cubicBezTo>
                  <a:cubicBezTo>
                    <a:pt x="458" y="2468"/>
                    <a:pt x="503" y="2499"/>
                    <a:pt x="549" y="2529"/>
                  </a:cubicBezTo>
                  <a:lnTo>
                    <a:pt x="549" y="2164"/>
                  </a:lnTo>
                  <a:cubicBezTo>
                    <a:pt x="183" y="1874"/>
                    <a:pt x="183" y="1554"/>
                    <a:pt x="336" y="929"/>
                  </a:cubicBezTo>
                  <a:cubicBezTo>
                    <a:pt x="397" y="731"/>
                    <a:pt x="458" y="564"/>
                    <a:pt x="549" y="381"/>
                  </a:cubicBezTo>
                  <a:lnTo>
                    <a:pt x="549"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a:off x="9019220" y="5150488"/>
              <a:ext cx="22029" cy="20329"/>
            </a:xfrm>
            <a:custGeom>
              <a:rect b="b" l="l" r="r" t="t"/>
              <a:pathLst>
                <a:path extrusionOk="0" h="634" w="687">
                  <a:moveTo>
                    <a:pt x="382" y="0"/>
                  </a:moveTo>
                  <a:cubicBezTo>
                    <a:pt x="349" y="0"/>
                    <a:pt x="313" y="6"/>
                    <a:pt x="275" y="18"/>
                  </a:cubicBezTo>
                  <a:cubicBezTo>
                    <a:pt x="92" y="63"/>
                    <a:pt x="1" y="201"/>
                    <a:pt x="46" y="414"/>
                  </a:cubicBezTo>
                  <a:cubicBezTo>
                    <a:pt x="73" y="557"/>
                    <a:pt x="166" y="634"/>
                    <a:pt x="306" y="634"/>
                  </a:cubicBezTo>
                  <a:cubicBezTo>
                    <a:pt x="330" y="634"/>
                    <a:pt x="355" y="632"/>
                    <a:pt x="382" y="627"/>
                  </a:cubicBezTo>
                  <a:cubicBezTo>
                    <a:pt x="580" y="581"/>
                    <a:pt x="686" y="444"/>
                    <a:pt x="641" y="246"/>
                  </a:cubicBezTo>
                  <a:cubicBezTo>
                    <a:pt x="616" y="99"/>
                    <a:pt x="522" y="0"/>
                    <a:pt x="38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a:off x="8933735" y="5138913"/>
              <a:ext cx="21516" cy="19656"/>
            </a:xfrm>
            <a:custGeom>
              <a:rect b="b" l="l" r="r" t="t"/>
              <a:pathLst>
                <a:path extrusionOk="0" h="613" w="671">
                  <a:moveTo>
                    <a:pt x="345" y="0"/>
                  </a:moveTo>
                  <a:cubicBezTo>
                    <a:pt x="313" y="0"/>
                    <a:pt x="279" y="4"/>
                    <a:pt x="244" y="13"/>
                  </a:cubicBezTo>
                  <a:cubicBezTo>
                    <a:pt x="46" y="59"/>
                    <a:pt x="0" y="211"/>
                    <a:pt x="31" y="394"/>
                  </a:cubicBezTo>
                  <a:cubicBezTo>
                    <a:pt x="90" y="535"/>
                    <a:pt x="185" y="613"/>
                    <a:pt x="309" y="613"/>
                  </a:cubicBezTo>
                  <a:cubicBezTo>
                    <a:pt x="346" y="613"/>
                    <a:pt x="385" y="606"/>
                    <a:pt x="427" y="592"/>
                  </a:cubicBezTo>
                  <a:cubicBezTo>
                    <a:pt x="595" y="546"/>
                    <a:pt x="671" y="409"/>
                    <a:pt x="625" y="226"/>
                  </a:cubicBezTo>
                  <a:cubicBezTo>
                    <a:pt x="588" y="78"/>
                    <a:pt x="481" y="0"/>
                    <a:pt x="34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0"/>
            <p:cNvSpPr/>
            <p:nvPr/>
          </p:nvSpPr>
          <p:spPr>
            <a:xfrm>
              <a:off x="9007997" y="5075104"/>
              <a:ext cx="19560" cy="18085"/>
            </a:xfrm>
            <a:custGeom>
              <a:rect b="b" l="l" r="r" t="t"/>
              <a:pathLst>
                <a:path extrusionOk="0" h="564" w="610">
                  <a:moveTo>
                    <a:pt x="338" y="1"/>
                  </a:moveTo>
                  <a:cubicBezTo>
                    <a:pt x="318" y="1"/>
                    <a:pt x="297" y="3"/>
                    <a:pt x="275" y="7"/>
                  </a:cubicBezTo>
                  <a:cubicBezTo>
                    <a:pt x="92" y="53"/>
                    <a:pt x="0" y="160"/>
                    <a:pt x="31" y="342"/>
                  </a:cubicBezTo>
                  <a:cubicBezTo>
                    <a:pt x="69" y="496"/>
                    <a:pt x="150" y="563"/>
                    <a:pt x="283" y="563"/>
                  </a:cubicBezTo>
                  <a:cubicBezTo>
                    <a:pt x="309" y="563"/>
                    <a:pt x="336" y="561"/>
                    <a:pt x="366" y="556"/>
                  </a:cubicBezTo>
                  <a:cubicBezTo>
                    <a:pt x="518" y="510"/>
                    <a:pt x="610" y="388"/>
                    <a:pt x="564" y="205"/>
                  </a:cubicBezTo>
                  <a:cubicBezTo>
                    <a:pt x="538" y="75"/>
                    <a:pt x="456" y="1"/>
                    <a:pt x="3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0"/>
            <p:cNvSpPr/>
            <p:nvPr/>
          </p:nvSpPr>
          <p:spPr>
            <a:xfrm>
              <a:off x="8965992" y="4904774"/>
              <a:ext cx="103602" cy="104147"/>
            </a:xfrm>
            <a:custGeom>
              <a:rect b="b" l="l" r="r" t="t"/>
              <a:pathLst>
                <a:path extrusionOk="0" h="3248" w="3231">
                  <a:moveTo>
                    <a:pt x="1562" y="382"/>
                  </a:moveTo>
                  <a:cubicBezTo>
                    <a:pt x="2209" y="382"/>
                    <a:pt x="2759" y="919"/>
                    <a:pt x="2819" y="1586"/>
                  </a:cubicBezTo>
                  <a:cubicBezTo>
                    <a:pt x="2880" y="2181"/>
                    <a:pt x="2423" y="2805"/>
                    <a:pt x="1722" y="2851"/>
                  </a:cubicBezTo>
                  <a:cubicBezTo>
                    <a:pt x="1704" y="2852"/>
                    <a:pt x="1686" y="2852"/>
                    <a:pt x="1668" y="2852"/>
                  </a:cubicBezTo>
                  <a:cubicBezTo>
                    <a:pt x="1020" y="2852"/>
                    <a:pt x="456" y="2314"/>
                    <a:pt x="427" y="1632"/>
                  </a:cubicBezTo>
                  <a:cubicBezTo>
                    <a:pt x="396" y="962"/>
                    <a:pt x="869" y="413"/>
                    <a:pt x="1508" y="383"/>
                  </a:cubicBezTo>
                  <a:cubicBezTo>
                    <a:pt x="1526" y="382"/>
                    <a:pt x="1544" y="382"/>
                    <a:pt x="1562" y="382"/>
                  </a:cubicBezTo>
                  <a:close/>
                  <a:moveTo>
                    <a:pt x="1502" y="1"/>
                  </a:moveTo>
                  <a:cubicBezTo>
                    <a:pt x="1484" y="1"/>
                    <a:pt x="1466" y="1"/>
                    <a:pt x="1447" y="2"/>
                  </a:cubicBezTo>
                  <a:cubicBezTo>
                    <a:pt x="670" y="32"/>
                    <a:pt x="0" y="794"/>
                    <a:pt x="46" y="1632"/>
                  </a:cubicBezTo>
                  <a:cubicBezTo>
                    <a:pt x="121" y="2566"/>
                    <a:pt x="822" y="3247"/>
                    <a:pt x="1708" y="3247"/>
                  </a:cubicBezTo>
                  <a:cubicBezTo>
                    <a:pt x="1717" y="3247"/>
                    <a:pt x="1727" y="3247"/>
                    <a:pt x="1737" y="3247"/>
                  </a:cubicBezTo>
                  <a:cubicBezTo>
                    <a:pt x="2575" y="3247"/>
                    <a:pt x="3230" y="2485"/>
                    <a:pt x="3200" y="1632"/>
                  </a:cubicBezTo>
                  <a:cubicBezTo>
                    <a:pt x="3155" y="736"/>
                    <a:pt x="2393" y="1"/>
                    <a:pt x="15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a:off x="8959611" y="4898393"/>
              <a:ext cx="116813" cy="117005"/>
            </a:xfrm>
            <a:custGeom>
              <a:rect b="b" l="l" r="r" t="t"/>
              <a:pathLst>
                <a:path extrusionOk="0" h="3649" w="3643">
                  <a:moveTo>
                    <a:pt x="1726" y="199"/>
                  </a:moveTo>
                  <a:cubicBezTo>
                    <a:pt x="2606" y="199"/>
                    <a:pt x="3354" y="929"/>
                    <a:pt x="3399" y="1831"/>
                  </a:cubicBezTo>
                  <a:cubicBezTo>
                    <a:pt x="3429" y="2684"/>
                    <a:pt x="2774" y="3431"/>
                    <a:pt x="1936" y="3446"/>
                  </a:cubicBezTo>
                  <a:cubicBezTo>
                    <a:pt x="1037" y="3446"/>
                    <a:pt x="321" y="2776"/>
                    <a:pt x="245" y="1831"/>
                  </a:cubicBezTo>
                  <a:cubicBezTo>
                    <a:pt x="199" y="993"/>
                    <a:pt x="869" y="231"/>
                    <a:pt x="1646" y="201"/>
                  </a:cubicBezTo>
                  <a:cubicBezTo>
                    <a:pt x="1673" y="199"/>
                    <a:pt x="1700" y="199"/>
                    <a:pt x="1726" y="199"/>
                  </a:cubicBezTo>
                  <a:close/>
                  <a:moveTo>
                    <a:pt x="1758" y="1"/>
                  </a:moveTo>
                  <a:cubicBezTo>
                    <a:pt x="1731" y="1"/>
                    <a:pt x="1704" y="2"/>
                    <a:pt x="1677" y="3"/>
                  </a:cubicBezTo>
                  <a:cubicBezTo>
                    <a:pt x="702" y="48"/>
                    <a:pt x="1" y="856"/>
                    <a:pt x="47" y="1862"/>
                  </a:cubicBezTo>
                  <a:cubicBezTo>
                    <a:pt x="90" y="2839"/>
                    <a:pt x="959" y="3649"/>
                    <a:pt x="1875" y="3649"/>
                  </a:cubicBezTo>
                  <a:cubicBezTo>
                    <a:pt x="1916" y="3649"/>
                    <a:pt x="1956" y="3647"/>
                    <a:pt x="1997" y="3644"/>
                  </a:cubicBezTo>
                  <a:cubicBezTo>
                    <a:pt x="2957" y="3553"/>
                    <a:pt x="3642" y="2791"/>
                    <a:pt x="3597" y="1785"/>
                  </a:cubicBezTo>
                  <a:cubicBezTo>
                    <a:pt x="3537" y="792"/>
                    <a:pt x="2728" y="1"/>
                    <a:pt x="175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a:off x="8978177" y="4916991"/>
              <a:ext cx="80163" cy="79265"/>
            </a:xfrm>
            <a:custGeom>
              <a:rect b="b" l="l" r="r" t="t"/>
              <a:pathLst>
                <a:path extrusionOk="0" h="2472" w="2500">
                  <a:moveTo>
                    <a:pt x="1182" y="1"/>
                  </a:moveTo>
                  <a:cubicBezTo>
                    <a:pt x="1164" y="1"/>
                    <a:pt x="1146" y="1"/>
                    <a:pt x="1128" y="2"/>
                  </a:cubicBezTo>
                  <a:cubicBezTo>
                    <a:pt x="489" y="32"/>
                    <a:pt x="1" y="581"/>
                    <a:pt x="47" y="1251"/>
                  </a:cubicBezTo>
                  <a:cubicBezTo>
                    <a:pt x="76" y="1933"/>
                    <a:pt x="626" y="2471"/>
                    <a:pt x="1287" y="2471"/>
                  </a:cubicBezTo>
                  <a:cubicBezTo>
                    <a:pt x="1305" y="2471"/>
                    <a:pt x="1323" y="2471"/>
                    <a:pt x="1342" y="2470"/>
                  </a:cubicBezTo>
                  <a:cubicBezTo>
                    <a:pt x="2043" y="2424"/>
                    <a:pt x="2500" y="1800"/>
                    <a:pt x="2439" y="1205"/>
                  </a:cubicBezTo>
                  <a:cubicBezTo>
                    <a:pt x="2379" y="538"/>
                    <a:pt x="1829" y="1"/>
                    <a:pt x="118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20"/>
          <p:cNvGrpSpPr/>
          <p:nvPr/>
        </p:nvGrpSpPr>
        <p:grpSpPr>
          <a:xfrm>
            <a:off x="-216" y="-198210"/>
            <a:ext cx="1327395" cy="1121730"/>
            <a:chOff x="-216" y="-198210"/>
            <a:chExt cx="1327395" cy="1121730"/>
          </a:xfrm>
        </p:grpSpPr>
        <p:sp>
          <p:nvSpPr>
            <p:cNvPr id="779" name="Google Shape;779;p20"/>
            <p:cNvSpPr/>
            <p:nvPr/>
          </p:nvSpPr>
          <p:spPr>
            <a:xfrm>
              <a:off x="1251829" y="194350"/>
              <a:ext cx="61500" cy="68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 name="Google Shape;780;p20"/>
            <p:cNvGrpSpPr/>
            <p:nvPr/>
          </p:nvGrpSpPr>
          <p:grpSpPr>
            <a:xfrm>
              <a:off x="-216" y="-198210"/>
              <a:ext cx="1327395" cy="1121730"/>
              <a:chOff x="-216" y="-198210"/>
              <a:chExt cx="1327395" cy="1121730"/>
            </a:xfrm>
          </p:grpSpPr>
          <p:sp>
            <p:nvSpPr>
              <p:cNvPr id="781" name="Google Shape;781;p20"/>
              <p:cNvSpPr/>
              <p:nvPr/>
            </p:nvSpPr>
            <p:spPr>
              <a:xfrm>
                <a:off x="-216" y="36377"/>
                <a:ext cx="216471" cy="190370"/>
              </a:xfrm>
              <a:custGeom>
                <a:rect b="b" l="l" r="r" t="t"/>
                <a:pathLst>
                  <a:path extrusionOk="0" h="5937" w="6751">
                    <a:moveTo>
                      <a:pt x="5718" y="0"/>
                    </a:moveTo>
                    <a:cubicBezTo>
                      <a:pt x="5681" y="0"/>
                      <a:pt x="5636" y="14"/>
                      <a:pt x="5577" y="36"/>
                    </a:cubicBezTo>
                    <a:cubicBezTo>
                      <a:pt x="4800" y="310"/>
                      <a:pt x="4038" y="614"/>
                      <a:pt x="3292" y="950"/>
                    </a:cubicBezTo>
                    <a:cubicBezTo>
                      <a:pt x="2149" y="1437"/>
                      <a:pt x="1052" y="2016"/>
                      <a:pt x="1" y="2656"/>
                    </a:cubicBezTo>
                    <a:lnTo>
                      <a:pt x="1" y="5658"/>
                    </a:lnTo>
                    <a:cubicBezTo>
                      <a:pt x="545" y="5845"/>
                      <a:pt x="1122" y="5937"/>
                      <a:pt x="1674" y="5937"/>
                    </a:cubicBezTo>
                    <a:cubicBezTo>
                      <a:pt x="2112" y="5937"/>
                      <a:pt x="2534" y="5879"/>
                      <a:pt x="2911" y="5764"/>
                    </a:cubicBezTo>
                    <a:cubicBezTo>
                      <a:pt x="4846" y="5246"/>
                      <a:pt x="6750" y="2808"/>
                      <a:pt x="5867" y="188"/>
                    </a:cubicBezTo>
                    <a:cubicBezTo>
                      <a:pt x="5827" y="49"/>
                      <a:pt x="5787" y="0"/>
                      <a:pt x="5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a:off x="510323" y="253906"/>
                <a:ext cx="43993" cy="35849"/>
              </a:xfrm>
              <a:custGeom>
                <a:rect b="b" l="l" r="r" t="t"/>
                <a:pathLst>
                  <a:path extrusionOk="0" h="1118" w="1372">
                    <a:moveTo>
                      <a:pt x="438" y="0"/>
                    </a:moveTo>
                    <a:cubicBezTo>
                      <a:pt x="429" y="0"/>
                      <a:pt x="421" y="0"/>
                      <a:pt x="412" y="1"/>
                    </a:cubicBezTo>
                    <a:cubicBezTo>
                      <a:pt x="92" y="92"/>
                      <a:pt x="0" y="245"/>
                      <a:pt x="61" y="473"/>
                    </a:cubicBezTo>
                    <a:cubicBezTo>
                      <a:pt x="122" y="748"/>
                      <a:pt x="305" y="930"/>
                      <a:pt x="549" y="1052"/>
                    </a:cubicBezTo>
                    <a:cubicBezTo>
                      <a:pt x="634" y="1095"/>
                      <a:pt x="719" y="1118"/>
                      <a:pt x="802" y="1118"/>
                    </a:cubicBezTo>
                    <a:cubicBezTo>
                      <a:pt x="927" y="1118"/>
                      <a:pt x="1048" y="1065"/>
                      <a:pt x="1158" y="946"/>
                    </a:cubicBezTo>
                    <a:cubicBezTo>
                      <a:pt x="1372" y="717"/>
                      <a:pt x="1174" y="565"/>
                      <a:pt x="1067" y="428"/>
                    </a:cubicBezTo>
                    <a:cubicBezTo>
                      <a:pt x="891" y="193"/>
                      <a:pt x="672" y="0"/>
                      <a:pt x="4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a:off x="366191" y="105959"/>
                <a:ext cx="397702" cy="380195"/>
              </a:xfrm>
              <a:custGeom>
                <a:rect b="b" l="l" r="r" t="t"/>
                <a:pathLst>
                  <a:path extrusionOk="0" h="11857" w="12403">
                    <a:moveTo>
                      <a:pt x="4592" y="4182"/>
                    </a:moveTo>
                    <a:cubicBezTo>
                      <a:pt x="5240" y="4182"/>
                      <a:pt x="5851" y="4592"/>
                      <a:pt x="6050" y="5224"/>
                    </a:cubicBezTo>
                    <a:cubicBezTo>
                      <a:pt x="6309" y="6062"/>
                      <a:pt x="5821" y="6961"/>
                      <a:pt x="4968" y="7205"/>
                    </a:cubicBezTo>
                    <a:cubicBezTo>
                      <a:pt x="4820" y="7250"/>
                      <a:pt x="4669" y="7271"/>
                      <a:pt x="4519" y="7271"/>
                    </a:cubicBezTo>
                    <a:cubicBezTo>
                      <a:pt x="3849" y="7271"/>
                      <a:pt x="3204" y="6850"/>
                      <a:pt x="3018" y="6215"/>
                    </a:cubicBezTo>
                    <a:cubicBezTo>
                      <a:pt x="2728" y="5301"/>
                      <a:pt x="3155" y="4554"/>
                      <a:pt x="4145" y="4249"/>
                    </a:cubicBezTo>
                    <a:cubicBezTo>
                      <a:pt x="4293" y="4204"/>
                      <a:pt x="4443" y="4182"/>
                      <a:pt x="4592" y="4182"/>
                    </a:cubicBezTo>
                    <a:close/>
                    <a:moveTo>
                      <a:pt x="4976" y="9544"/>
                    </a:moveTo>
                    <a:cubicBezTo>
                      <a:pt x="5099" y="9544"/>
                      <a:pt x="5196" y="9612"/>
                      <a:pt x="5242" y="9750"/>
                    </a:cubicBezTo>
                    <a:cubicBezTo>
                      <a:pt x="5303" y="9932"/>
                      <a:pt x="5212" y="10069"/>
                      <a:pt x="5059" y="10146"/>
                    </a:cubicBezTo>
                    <a:cubicBezTo>
                      <a:pt x="5023" y="10151"/>
                      <a:pt x="4988" y="10154"/>
                      <a:pt x="4955" y="10154"/>
                    </a:cubicBezTo>
                    <a:cubicBezTo>
                      <a:pt x="4808" y="10154"/>
                      <a:pt x="4698" y="10094"/>
                      <a:pt x="4648" y="9932"/>
                    </a:cubicBezTo>
                    <a:cubicBezTo>
                      <a:pt x="4602" y="9750"/>
                      <a:pt x="4663" y="9612"/>
                      <a:pt x="4846" y="9567"/>
                    </a:cubicBezTo>
                    <a:cubicBezTo>
                      <a:pt x="4892" y="9551"/>
                      <a:pt x="4935" y="9544"/>
                      <a:pt x="4976" y="9544"/>
                    </a:cubicBezTo>
                    <a:close/>
                    <a:moveTo>
                      <a:pt x="6719" y="1"/>
                    </a:moveTo>
                    <a:cubicBezTo>
                      <a:pt x="6608" y="1"/>
                      <a:pt x="6497" y="5"/>
                      <a:pt x="6385" y="14"/>
                    </a:cubicBezTo>
                    <a:cubicBezTo>
                      <a:pt x="4556" y="166"/>
                      <a:pt x="2987" y="867"/>
                      <a:pt x="1814" y="2345"/>
                    </a:cubicBezTo>
                    <a:cubicBezTo>
                      <a:pt x="1418" y="2848"/>
                      <a:pt x="1052" y="3366"/>
                      <a:pt x="686" y="3884"/>
                    </a:cubicBezTo>
                    <a:cubicBezTo>
                      <a:pt x="412" y="4249"/>
                      <a:pt x="275" y="4661"/>
                      <a:pt x="184" y="5087"/>
                    </a:cubicBezTo>
                    <a:cubicBezTo>
                      <a:pt x="1" y="6032"/>
                      <a:pt x="199" y="6931"/>
                      <a:pt x="519" y="7815"/>
                    </a:cubicBezTo>
                    <a:cubicBezTo>
                      <a:pt x="656" y="8226"/>
                      <a:pt x="885" y="8592"/>
                      <a:pt x="1067" y="8972"/>
                    </a:cubicBezTo>
                    <a:cubicBezTo>
                      <a:pt x="1860" y="10641"/>
                      <a:pt x="3617" y="11856"/>
                      <a:pt x="5520" y="11856"/>
                    </a:cubicBezTo>
                    <a:cubicBezTo>
                      <a:pt x="6032" y="11856"/>
                      <a:pt x="6554" y="11768"/>
                      <a:pt x="7070" y="11578"/>
                    </a:cubicBezTo>
                    <a:cubicBezTo>
                      <a:pt x="8335" y="11182"/>
                      <a:pt x="9493" y="10603"/>
                      <a:pt x="10407" y="9628"/>
                    </a:cubicBezTo>
                    <a:cubicBezTo>
                      <a:pt x="11976" y="7967"/>
                      <a:pt x="12403" y="6001"/>
                      <a:pt x="11854" y="3853"/>
                    </a:cubicBezTo>
                    <a:cubicBezTo>
                      <a:pt x="11534" y="2604"/>
                      <a:pt x="10590" y="1720"/>
                      <a:pt x="9569" y="989"/>
                    </a:cubicBezTo>
                    <a:cubicBezTo>
                      <a:pt x="8715" y="383"/>
                      <a:pt x="7761" y="1"/>
                      <a:pt x="6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0"/>
              <p:cNvSpPr/>
              <p:nvPr/>
            </p:nvSpPr>
            <p:spPr>
              <a:xfrm>
                <a:off x="102392" y="344939"/>
                <a:ext cx="37163" cy="31744"/>
              </a:xfrm>
              <a:custGeom>
                <a:rect b="b" l="l" r="r" t="t"/>
                <a:pathLst>
                  <a:path extrusionOk="0" h="990" w="1159">
                    <a:moveTo>
                      <a:pt x="413" y="1"/>
                    </a:moveTo>
                    <a:cubicBezTo>
                      <a:pt x="390" y="1"/>
                      <a:pt x="369" y="4"/>
                      <a:pt x="351" y="11"/>
                    </a:cubicBezTo>
                    <a:cubicBezTo>
                      <a:pt x="214" y="57"/>
                      <a:pt x="0" y="514"/>
                      <a:pt x="61" y="666"/>
                    </a:cubicBezTo>
                    <a:cubicBezTo>
                      <a:pt x="112" y="844"/>
                      <a:pt x="416" y="990"/>
                      <a:pt x="684" y="990"/>
                    </a:cubicBezTo>
                    <a:cubicBezTo>
                      <a:pt x="737" y="990"/>
                      <a:pt x="790" y="984"/>
                      <a:pt x="838" y="971"/>
                    </a:cubicBezTo>
                    <a:cubicBezTo>
                      <a:pt x="1036" y="925"/>
                      <a:pt x="1158" y="834"/>
                      <a:pt x="1082" y="605"/>
                    </a:cubicBezTo>
                    <a:cubicBezTo>
                      <a:pt x="999" y="315"/>
                      <a:pt x="629" y="1"/>
                      <a:pt x="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0"/>
              <p:cNvSpPr/>
              <p:nvPr/>
            </p:nvSpPr>
            <p:spPr>
              <a:xfrm>
                <a:off x="-216" y="-24867"/>
                <a:ext cx="994720" cy="693790"/>
              </a:xfrm>
              <a:custGeom>
                <a:rect b="b" l="l" r="r" t="t"/>
                <a:pathLst>
                  <a:path extrusionOk="0" h="21637" w="31022">
                    <a:moveTo>
                      <a:pt x="2943" y="10999"/>
                    </a:moveTo>
                    <a:cubicBezTo>
                      <a:pt x="3056" y="10999"/>
                      <a:pt x="3168" y="11012"/>
                      <a:pt x="3277" y="11026"/>
                    </a:cubicBezTo>
                    <a:cubicBezTo>
                      <a:pt x="4176" y="11133"/>
                      <a:pt x="4633" y="11453"/>
                      <a:pt x="4770" y="12047"/>
                    </a:cubicBezTo>
                    <a:cubicBezTo>
                      <a:pt x="4846" y="12336"/>
                      <a:pt x="4800" y="12626"/>
                      <a:pt x="4633" y="12870"/>
                    </a:cubicBezTo>
                    <a:cubicBezTo>
                      <a:pt x="4495" y="13052"/>
                      <a:pt x="4374" y="13220"/>
                      <a:pt x="4236" y="13372"/>
                    </a:cubicBezTo>
                    <a:cubicBezTo>
                      <a:pt x="3959" y="13667"/>
                      <a:pt x="3592" y="13804"/>
                      <a:pt x="3225" y="13804"/>
                    </a:cubicBezTo>
                    <a:cubicBezTo>
                      <a:pt x="2624" y="13804"/>
                      <a:pt x="2022" y="13437"/>
                      <a:pt x="1814" y="12793"/>
                    </a:cubicBezTo>
                    <a:cubicBezTo>
                      <a:pt x="1646" y="12230"/>
                      <a:pt x="2012" y="11331"/>
                      <a:pt x="2530" y="11087"/>
                    </a:cubicBezTo>
                    <a:cubicBezTo>
                      <a:pt x="2665" y="11020"/>
                      <a:pt x="2804" y="10999"/>
                      <a:pt x="2943" y="10999"/>
                    </a:cubicBezTo>
                    <a:close/>
                    <a:moveTo>
                      <a:pt x="18102" y="3738"/>
                    </a:moveTo>
                    <a:cubicBezTo>
                      <a:pt x="18313" y="3738"/>
                      <a:pt x="18526" y="3754"/>
                      <a:pt x="18741" y="3789"/>
                    </a:cubicBezTo>
                    <a:cubicBezTo>
                      <a:pt x="19640" y="3926"/>
                      <a:pt x="20478" y="4231"/>
                      <a:pt x="21194" y="4764"/>
                    </a:cubicBezTo>
                    <a:cubicBezTo>
                      <a:pt x="22230" y="5495"/>
                      <a:pt x="23053" y="6410"/>
                      <a:pt x="23556" y="7598"/>
                    </a:cubicBezTo>
                    <a:cubicBezTo>
                      <a:pt x="23891" y="8390"/>
                      <a:pt x="23845" y="9213"/>
                      <a:pt x="23784" y="10036"/>
                    </a:cubicBezTo>
                    <a:cubicBezTo>
                      <a:pt x="23556" y="12534"/>
                      <a:pt x="22184" y="14226"/>
                      <a:pt x="20021" y="15353"/>
                    </a:cubicBezTo>
                    <a:cubicBezTo>
                      <a:pt x="19808" y="15475"/>
                      <a:pt x="19564" y="15566"/>
                      <a:pt x="19335" y="15643"/>
                    </a:cubicBezTo>
                    <a:cubicBezTo>
                      <a:pt x="19092" y="15734"/>
                      <a:pt x="18848" y="15795"/>
                      <a:pt x="18604" y="15871"/>
                    </a:cubicBezTo>
                    <a:cubicBezTo>
                      <a:pt x="18029" y="16089"/>
                      <a:pt x="17461" y="16187"/>
                      <a:pt x="16912" y="16187"/>
                    </a:cubicBezTo>
                    <a:cubicBezTo>
                      <a:pt x="14859" y="16187"/>
                      <a:pt x="13091" y="14814"/>
                      <a:pt x="12357" y="13251"/>
                    </a:cubicBezTo>
                    <a:cubicBezTo>
                      <a:pt x="12068" y="12611"/>
                      <a:pt x="11702" y="12016"/>
                      <a:pt x="11519" y="11331"/>
                    </a:cubicBezTo>
                    <a:cubicBezTo>
                      <a:pt x="11154" y="9960"/>
                      <a:pt x="11230" y="8680"/>
                      <a:pt x="12113" y="7507"/>
                    </a:cubicBezTo>
                    <a:cubicBezTo>
                      <a:pt x="12723" y="6699"/>
                      <a:pt x="13210" y="5831"/>
                      <a:pt x="14033" y="5206"/>
                    </a:cubicBezTo>
                    <a:cubicBezTo>
                      <a:pt x="14658" y="4718"/>
                      <a:pt x="15298" y="4322"/>
                      <a:pt x="16060" y="4109"/>
                    </a:cubicBezTo>
                    <a:cubicBezTo>
                      <a:pt x="16727" y="3910"/>
                      <a:pt x="17403" y="3738"/>
                      <a:pt x="18102" y="3738"/>
                    </a:cubicBezTo>
                    <a:close/>
                    <a:moveTo>
                      <a:pt x="3156" y="16418"/>
                    </a:moveTo>
                    <a:cubicBezTo>
                      <a:pt x="3296" y="16418"/>
                      <a:pt x="3395" y="16513"/>
                      <a:pt x="3444" y="16648"/>
                    </a:cubicBezTo>
                    <a:cubicBezTo>
                      <a:pt x="3505" y="16831"/>
                      <a:pt x="3444" y="16983"/>
                      <a:pt x="3246" y="17029"/>
                    </a:cubicBezTo>
                    <a:cubicBezTo>
                      <a:pt x="3208" y="17042"/>
                      <a:pt x="3171" y="17048"/>
                      <a:pt x="3137" y="17048"/>
                    </a:cubicBezTo>
                    <a:cubicBezTo>
                      <a:pt x="3009" y="17048"/>
                      <a:pt x="2913" y="16963"/>
                      <a:pt x="2865" y="16831"/>
                    </a:cubicBezTo>
                    <a:cubicBezTo>
                      <a:pt x="2820" y="16633"/>
                      <a:pt x="2865" y="16481"/>
                      <a:pt x="3048" y="16435"/>
                    </a:cubicBezTo>
                    <a:cubicBezTo>
                      <a:pt x="3086" y="16423"/>
                      <a:pt x="3123" y="16418"/>
                      <a:pt x="3156" y="16418"/>
                    </a:cubicBezTo>
                    <a:close/>
                    <a:moveTo>
                      <a:pt x="18832" y="16519"/>
                    </a:moveTo>
                    <a:cubicBezTo>
                      <a:pt x="18948" y="16519"/>
                      <a:pt x="19042" y="16587"/>
                      <a:pt x="19076" y="16724"/>
                    </a:cubicBezTo>
                    <a:cubicBezTo>
                      <a:pt x="19122" y="16892"/>
                      <a:pt x="19046" y="17014"/>
                      <a:pt x="18893" y="17075"/>
                    </a:cubicBezTo>
                    <a:cubicBezTo>
                      <a:pt x="18857" y="17081"/>
                      <a:pt x="18823" y="17085"/>
                      <a:pt x="18792" y="17085"/>
                    </a:cubicBezTo>
                    <a:cubicBezTo>
                      <a:pt x="18676" y="17085"/>
                      <a:pt x="18591" y="17035"/>
                      <a:pt x="18543" y="16892"/>
                    </a:cubicBezTo>
                    <a:cubicBezTo>
                      <a:pt x="18482" y="16724"/>
                      <a:pt x="18558" y="16602"/>
                      <a:pt x="18711" y="16542"/>
                    </a:cubicBezTo>
                    <a:cubicBezTo>
                      <a:pt x="18753" y="16526"/>
                      <a:pt x="18793" y="16519"/>
                      <a:pt x="18832" y="16519"/>
                    </a:cubicBezTo>
                    <a:close/>
                    <a:moveTo>
                      <a:pt x="15755" y="16854"/>
                    </a:moveTo>
                    <a:cubicBezTo>
                      <a:pt x="15867" y="16854"/>
                      <a:pt x="15961" y="16919"/>
                      <a:pt x="16029" y="17044"/>
                    </a:cubicBezTo>
                    <a:cubicBezTo>
                      <a:pt x="16060" y="17212"/>
                      <a:pt x="16014" y="17364"/>
                      <a:pt x="15846" y="17425"/>
                    </a:cubicBezTo>
                    <a:cubicBezTo>
                      <a:pt x="15805" y="17438"/>
                      <a:pt x="15764" y="17444"/>
                      <a:pt x="15724" y="17444"/>
                    </a:cubicBezTo>
                    <a:cubicBezTo>
                      <a:pt x="15618" y="17444"/>
                      <a:pt x="15525" y="17395"/>
                      <a:pt x="15481" y="17273"/>
                    </a:cubicBezTo>
                    <a:cubicBezTo>
                      <a:pt x="15420" y="17090"/>
                      <a:pt x="15465" y="16953"/>
                      <a:pt x="15633" y="16877"/>
                    </a:cubicBezTo>
                    <a:cubicBezTo>
                      <a:pt x="15676" y="16861"/>
                      <a:pt x="15716" y="16854"/>
                      <a:pt x="15755" y="16854"/>
                    </a:cubicBezTo>
                    <a:close/>
                    <a:moveTo>
                      <a:pt x="11228" y="16067"/>
                    </a:moveTo>
                    <a:cubicBezTo>
                      <a:pt x="11334" y="16067"/>
                      <a:pt x="11442" y="16083"/>
                      <a:pt x="11550" y="16115"/>
                    </a:cubicBezTo>
                    <a:cubicBezTo>
                      <a:pt x="12053" y="16267"/>
                      <a:pt x="12251" y="16861"/>
                      <a:pt x="11900" y="17258"/>
                    </a:cubicBezTo>
                    <a:cubicBezTo>
                      <a:pt x="11534" y="17669"/>
                      <a:pt x="11108" y="17989"/>
                      <a:pt x="10590" y="18187"/>
                    </a:cubicBezTo>
                    <a:cubicBezTo>
                      <a:pt x="10545" y="18209"/>
                      <a:pt x="10501" y="18223"/>
                      <a:pt x="10456" y="18223"/>
                    </a:cubicBezTo>
                    <a:cubicBezTo>
                      <a:pt x="10440" y="18223"/>
                      <a:pt x="10423" y="18222"/>
                      <a:pt x="10407" y="18217"/>
                    </a:cubicBezTo>
                    <a:cubicBezTo>
                      <a:pt x="10026" y="18157"/>
                      <a:pt x="9630" y="18111"/>
                      <a:pt x="9280" y="17958"/>
                    </a:cubicBezTo>
                    <a:cubicBezTo>
                      <a:pt x="8960" y="17821"/>
                      <a:pt x="8746" y="17562"/>
                      <a:pt x="8701" y="17227"/>
                    </a:cubicBezTo>
                    <a:cubicBezTo>
                      <a:pt x="8655" y="16968"/>
                      <a:pt x="8807" y="16755"/>
                      <a:pt x="9021" y="16618"/>
                    </a:cubicBezTo>
                    <a:cubicBezTo>
                      <a:pt x="9112" y="16557"/>
                      <a:pt x="9219" y="16511"/>
                      <a:pt x="9325" y="16465"/>
                    </a:cubicBezTo>
                    <a:cubicBezTo>
                      <a:pt x="9478" y="16420"/>
                      <a:pt x="10209" y="16252"/>
                      <a:pt x="10803" y="16161"/>
                    </a:cubicBezTo>
                    <a:cubicBezTo>
                      <a:pt x="10936" y="16098"/>
                      <a:pt x="11080" y="16067"/>
                      <a:pt x="11228" y="16067"/>
                    </a:cubicBezTo>
                    <a:close/>
                    <a:moveTo>
                      <a:pt x="5646" y="17942"/>
                    </a:moveTo>
                    <a:cubicBezTo>
                      <a:pt x="5774" y="17942"/>
                      <a:pt x="5862" y="18002"/>
                      <a:pt x="5897" y="18141"/>
                    </a:cubicBezTo>
                    <a:cubicBezTo>
                      <a:pt x="5958" y="18309"/>
                      <a:pt x="5882" y="18461"/>
                      <a:pt x="5699" y="18507"/>
                    </a:cubicBezTo>
                    <a:cubicBezTo>
                      <a:pt x="5666" y="18517"/>
                      <a:pt x="5635" y="18522"/>
                      <a:pt x="5604" y="18522"/>
                    </a:cubicBezTo>
                    <a:cubicBezTo>
                      <a:pt x="5492" y="18522"/>
                      <a:pt x="5400" y="18456"/>
                      <a:pt x="5364" y="18324"/>
                    </a:cubicBezTo>
                    <a:cubicBezTo>
                      <a:pt x="5303" y="18141"/>
                      <a:pt x="5364" y="18019"/>
                      <a:pt x="5516" y="17958"/>
                    </a:cubicBezTo>
                    <a:cubicBezTo>
                      <a:pt x="5563" y="17948"/>
                      <a:pt x="5606" y="17942"/>
                      <a:pt x="5646" y="17942"/>
                    </a:cubicBezTo>
                    <a:close/>
                    <a:moveTo>
                      <a:pt x="2806" y="18874"/>
                    </a:moveTo>
                    <a:cubicBezTo>
                      <a:pt x="2922" y="18874"/>
                      <a:pt x="3002" y="18943"/>
                      <a:pt x="3063" y="19040"/>
                    </a:cubicBezTo>
                    <a:cubicBezTo>
                      <a:pt x="3109" y="19223"/>
                      <a:pt x="3063" y="19360"/>
                      <a:pt x="2911" y="19421"/>
                    </a:cubicBezTo>
                    <a:cubicBezTo>
                      <a:pt x="2865" y="19436"/>
                      <a:pt x="2822" y="19444"/>
                      <a:pt x="2783" y="19444"/>
                    </a:cubicBezTo>
                    <a:cubicBezTo>
                      <a:pt x="2664" y="19444"/>
                      <a:pt x="2576" y="19375"/>
                      <a:pt x="2530" y="19238"/>
                    </a:cubicBezTo>
                    <a:cubicBezTo>
                      <a:pt x="2484" y="19071"/>
                      <a:pt x="2545" y="18949"/>
                      <a:pt x="2713" y="18888"/>
                    </a:cubicBezTo>
                    <a:cubicBezTo>
                      <a:pt x="2746" y="18879"/>
                      <a:pt x="2777" y="18874"/>
                      <a:pt x="2806" y="18874"/>
                    </a:cubicBezTo>
                    <a:close/>
                    <a:moveTo>
                      <a:pt x="17035" y="1"/>
                    </a:moveTo>
                    <a:cubicBezTo>
                      <a:pt x="14737" y="1"/>
                      <a:pt x="12440" y="274"/>
                      <a:pt x="10148" y="666"/>
                    </a:cubicBezTo>
                    <a:cubicBezTo>
                      <a:pt x="8883" y="879"/>
                      <a:pt x="7649" y="1245"/>
                      <a:pt x="6430" y="1641"/>
                    </a:cubicBezTo>
                    <a:cubicBezTo>
                      <a:pt x="6202" y="1717"/>
                      <a:pt x="6156" y="1808"/>
                      <a:pt x="6248" y="2037"/>
                    </a:cubicBezTo>
                    <a:cubicBezTo>
                      <a:pt x="6522" y="2844"/>
                      <a:pt x="6583" y="3698"/>
                      <a:pt x="6339" y="4505"/>
                    </a:cubicBezTo>
                    <a:cubicBezTo>
                      <a:pt x="5665" y="6746"/>
                      <a:pt x="4011" y="8227"/>
                      <a:pt x="1724" y="8227"/>
                    </a:cubicBezTo>
                    <a:cubicBezTo>
                      <a:pt x="1321" y="8227"/>
                      <a:pt x="898" y="8181"/>
                      <a:pt x="458" y="8086"/>
                    </a:cubicBezTo>
                    <a:cubicBezTo>
                      <a:pt x="306" y="8055"/>
                      <a:pt x="153" y="8009"/>
                      <a:pt x="1" y="7964"/>
                    </a:cubicBezTo>
                    <a:lnTo>
                      <a:pt x="1" y="20792"/>
                    </a:lnTo>
                    <a:cubicBezTo>
                      <a:pt x="473" y="20914"/>
                      <a:pt x="946" y="21021"/>
                      <a:pt x="1433" y="21112"/>
                    </a:cubicBezTo>
                    <a:cubicBezTo>
                      <a:pt x="3424" y="21469"/>
                      <a:pt x="5404" y="21637"/>
                      <a:pt x="7347" y="21637"/>
                    </a:cubicBezTo>
                    <a:cubicBezTo>
                      <a:pt x="10550" y="21637"/>
                      <a:pt x="13655" y="21181"/>
                      <a:pt x="16547" y="20366"/>
                    </a:cubicBezTo>
                    <a:cubicBezTo>
                      <a:pt x="18467" y="19756"/>
                      <a:pt x="19853" y="19208"/>
                      <a:pt x="21209" y="18568"/>
                    </a:cubicBezTo>
                    <a:cubicBezTo>
                      <a:pt x="23419" y="17547"/>
                      <a:pt x="25460" y="16282"/>
                      <a:pt x="27258" y="14607"/>
                    </a:cubicBezTo>
                    <a:cubicBezTo>
                      <a:pt x="28599" y="13372"/>
                      <a:pt x="29726" y="11971"/>
                      <a:pt x="30351" y="10219"/>
                    </a:cubicBezTo>
                    <a:cubicBezTo>
                      <a:pt x="31021" y="8390"/>
                      <a:pt x="30915" y="6608"/>
                      <a:pt x="29863" y="4947"/>
                    </a:cubicBezTo>
                    <a:cubicBezTo>
                      <a:pt x="29132" y="3774"/>
                      <a:pt x="28111" y="2921"/>
                      <a:pt x="26938" y="2250"/>
                    </a:cubicBezTo>
                    <a:cubicBezTo>
                      <a:pt x="25628" y="1504"/>
                      <a:pt x="24211" y="1016"/>
                      <a:pt x="22748" y="650"/>
                    </a:cubicBezTo>
                    <a:cubicBezTo>
                      <a:pt x="20843" y="188"/>
                      <a:pt x="18939" y="1"/>
                      <a:pt x="17035"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0"/>
              <p:cNvSpPr/>
              <p:nvPr/>
            </p:nvSpPr>
            <p:spPr>
              <a:xfrm>
                <a:off x="-216" y="-198210"/>
                <a:ext cx="1020597" cy="893235"/>
              </a:xfrm>
              <a:custGeom>
                <a:rect b="b" l="l" r="r" t="t"/>
                <a:pathLst>
                  <a:path extrusionOk="0" h="27857" w="31829">
                    <a:moveTo>
                      <a:pt x="21734" y="3259"/>
                    </a:moveTo>
                    <a:cubicBezTo>
                      <a:pt x="21973" y="3259"/>
                      <a:pt x="22182" y="3381"/>
                      <a:pt x="22367" y="3634"/>
                    </a:cubicBezTo>
                    <a:cubicBezTo>
                      <a:pt x="22779" y="4198"/>
                      <a:pt x="22916" y="4883"/>
                      <a:pt x="23099" y="5523"/>
                    </a:cubicBezTo>
                    <a:cubicBezTo>
                      <a:pt x="23134" y="5631"/>
                      <a:pt x="23106" y="5661"/>
                      <a:pt x="23058" y="5661"/>
                    </a:cubicBezTo>
                    <a:cubicBezTo>
                      <a:pt x="23004" y="5661"/>
                      <a:pt x="22926" y="5623"/>
                      <a:pt x="22885" y="5615"/>
                    </a:cubicBezTo>
                    <a:cubicBezTo>
                      <a:pt x="21986" y="5417"/>
                      <a:pt x="21087" y="5264"/>
                      <a:pt x="20173" y="5158"/>
                    </a:cubicBezTo>
                    <a:cubicBezTo>
                      <a:pt x="19945" y="5142"/>
                      <a:pt x="19716" y="5112"/>
                      <a:pt x="19457" y="5081"/>
                    </a:cubicBezTo>
                    <a:cubicBezTo>
                      <a:pt x="19960" y="4365"/>
                      <a:pt x="20524" y="3771"/>
                      <a:pt x="21301" y="3375"/>
                    </a:cubicBezTo>
                    <a:cubicBezTo>
                      <a:pt x="21455" y="3298"/>
                      <a:pt x="21599" y="3259"/>
                      <a:pt x="21734" y="3259"/>
                    </a:cubicBezTo>
                    <a:close/>
                    <a:moveTo>
                      <a:pt x="22482" y="539"/>
                    </a:moveTo>
                    <a:cubicBezTo>
                      <a:pt x="22742" y="539"/>
                      <a:pt x="22984" y="641"/>
                      <a:pt x="23205" y="831"/>
                    </a:cubicBezTo>
                    <a:cubicBezTo>
                      <a:pt x="23525" y="1105"/>
                      <a:pt x="23769" y="1440"/>
                      <a:pt x="23937" y="1836"/>
                    </a:cubicBezTo>
                    <a:cubicBezTo>
                      <a:pt x="24363" y="2781"/>
                      <a:pt x="24500" y="3786"/>
                      <a:pt x="24546" y="4807"/>
                    </a:cubicBezTo>
                    <a:cubicBezTo>
                      <a:pt x="24561" y="5218"/>
                      <a:pt x="24592" y="5645"/>
                      <a:pt x="24607" y="6087"/>
                    </a:cubicBezTo>
                    <a:cubicBezTo>
                      <a:pt x="24333" y="6011"/>
                      <a:pt x="24074" y="5919"/>
                      <a:pt x="23799" y="5858"/>
                    </a:cubicBezTo>
                    <a:cubicBezTo>
                      <a:pt x="23678" y="5813"/>
                      <a:pt x="23693" y="5721"/>
                      <a:pt x="23678" y="5630"/>
                    </a:cubicBezTo>
                    <a:cubicBezTo>
                      <a:pt x="23571" y="4883"/>
                      <a:pt x="23358" y="4167"/>
                      <a:pt x="22931" y="3543"/>
                    </a:cubicBezTo>
                    <a:cubicBezTo>
                      <a:pt x="22622" y="3065"/>
                      <a:pt x="22266" y="2835"/>
                      <a:pt x="21851" y="2835"/>
                    </a:cubicBezTo>
                    <a:cubicBezTo>
                      <a:pt x="21591" y="2835"/>
                      <a:pt x="21307" y="2925"/>
                      <a:pt x="20996" y="3101"/>
                    </a:cubicBezTo>
                    <a:cubicBezTo>
                      <a:pt x="20265" y="3527"/>
                      <a:pt x="19686" y="4122"/>
                      <a:pt x="19244" y="4822"/>
                    </a:cubicBezTo>
                    <a:cubicBezTo>
                      <a:pt x="19146" y="4976"/>
                      <a:pt x="19048" y="5053"/>
                      <a:pt x="18868" y="5053"/>
                    </a:cubicBezTo>
                    <a:cubicBezTo>
                      <a:pt x="18852" y="5053"/>
                      <a:pt x="18835" y="5052"/>
                      <a:pt x="18817" y="5051"/>
                    </a:cubicBezTo>
                    <a:cubicBezTo>
                      <a:pt x="18421" y="5005"/>
                      <a:pt x="18025" y="5005"/>
                      <a:pt x="17598" y="4990"/>
                    </a:cubicBezTo>
                    <a:cubicBezTo>
                      <a:pt x="17766" y="4624"/>
                      <a:pt x="17995" y="4350"/>
                      <a:pt x="18223" y="4076"/>
                    </a:cubicBezTo>
                    <a:cubicBezTo>
                      <a:pt x="19076" y="3025"/>
                      <a:pt x="20036" y="2080"/>
                      <a:pt x="21072" y="1211"/>
                    </a:cubicBezTo>
                    <a:cubicBezTo>
                      <a:pt x="21377" y="952"/>
                      <a:pt x="21727" y="724"/>
                      <a:pt x="22123" y="602"/>
                    </a:cubicBezTo>
                    <a:cubicBezTo>
                      <a:pt x="22246" y="560"/>
                      <a:pt x="22366" y="539"/>
                      <a:pt x="22482" y="539"/>
                    </a:cubicBezTo>
                    <a:close/>
                    <a:moveTo>
                      <a:pt x="22623" y="1"/>
                    </a:moveTo>
                    <a:cubicBezTo>
                      <a:pt x="22255" y="1"/>
                      <a:pt x="21866" y="140"/>
                      <a:pt x="21453" y="419"/>
                    </a:cubicBezTo>
                    <a:cubicBezTo>
                      <a:pt x="20204" y="1257"/>
                      <a:pt x="19152" y="2339"/>
                      <a:pt x="18177" y="3512"/>
                    </a:cubicBezTo>
                    <a:cubicBezTo>
                      <a:pt x="17827" y="3923"/>
                      <a:pt x="17492" y="4350"/>
                      <a:pt x="17339" y="4883"/>
                    </a:cubicBezTo>
                    <a:cubicBezTo>
                      <a:pt x="17318" y="4978"/>
                      <a:pt x="17261" y="4993"/>
                      <a:pt x="17197" y="4993"/>
                    </a:cubicBezTo>
                    <a:cubicBezTo>
                      <a:pt x="17169" y="4993"/>
                      <a:pt x="17139" y="4990"/>
                      <a:pt x="17111" y="4990"/>
                    </a:cubicBezTo>
                    <a:cubicBezTo>
                      <a:pt x="14795" y="5020"/>
                      <a:pt x="12494" y="5188"/>
                      <a:pt x="10224" y="5737"/>
                    </a:cubicBezTo>
                    <a:cubicBezTo>
                      <a:pt x="9173" y="5996"/>
                      <a:pt x="8122" y="6209"/>
                      <a:pt x="7086" y="6514"/>
                    </a:cubicBezTo>
                    <a:cubicBezTo>
                      <a:pt x="5653" y="6925"/>
                      <a:pt x="4252" y="7412"/>
                      <a:pt x="2896" y="8037"/>
                    </a:cubicBezTo>
                    <a:cubicBezTo>
                      <a:pt x="1905" y="8479"/>
                      <a:pt x="930" y="8967"/>
                      <a:pt x="1" y="9515"/>
                    </a:cubicBezTo>
                    <a:lnTo>
                      <a:pt x="1" y="9972"/>
                    </a:lnTo>
                    <a:cubicBezTo>
                      <a:pt x="1052" y="9332"/>
                      <a:pt x="2149" y="8753"/>
                      <a:pt x="3292" y="8266"/>
                    </a:cubicBezTo>
                    <a:cubicBezTo>
                      <a:pt x="4038" y="7930"/>
                      <a:pt x="4800" y="7626"/>
                      <a:pt x="5562" y="7352"/>
                    </a:cubicBezTo>
                    <a:cubicBezTo>
                      <a:pt x="5626" y="7330"/>
                      <a:pt x="5675" y="7316"/>
                      <a:pt x="5714" y="7316"/>
                    </a:cubicBezTo>
                    <a:cubicBezTo>
                      <a:pt x="5787" y="7316"/>
                      <a:pt x="5827" y="7365"/>
                      <a:pt x="5867" y="7504"/>
                    </a:cubicBezTo>
                    <a:cubicBezTo>
                      <a:pt x="6750" y="10124"/>
                      <a:pt x="4846" y="12562"/>
                      <a:pt x="2896" y="13080"/>
                    </a:cubicBezTo>
                    <a:cubicBezTo>
                      <a:pt x="2532" y="13193"/>
                      <a:pt x="2122" y="13248"/>
                      <a:pt x="1694" y="13248"/>
                    </a:cubicBezTo>
                    <a:cubicBezTo>
                      <a:pt x="1138" y="13248"/>
                      <a:pt x="552" y="13155"/>
                      <a:pt x="1" y="12974"/>
                    </a:cubicBezTo>
                    <a:lnTo>
                      <a:pt x="1" y="13370"/>
                    </a:lnTo>
                    <a:cubicBezTo>
                      <a:pt x="153" y="13415"/>
                      <a:pt x="306" y="13461"/>
                      <a:pt x="458" y="13492"/>
                    </a:cubicBezTo>
                    <a:cubicBezTo>
                      <a:pt x="898" y="13587"/>
                      <a:pt x="1321" y="13633"/>
                      <a:pt x="1723" y="13633"/>
                    </a:cubicBezTo>
                    <a:cubicBezTo>
                      <a:pt x="4008" y="13633"/>
                      <a:pt x="5652" y="12152"/>
                      <a:pt x="6339" y="9911"/>
                    </a:cubicBezTo>
                    <a:cubicBezTo>
                      <a:pt x="6583" y="9104"/>
                      <a:pt x="6522" y="8250"/>
                      <a:pt x="6232" y="7443"/>
                    </a:cubicBezTo>
                    <a:cubicBezTo>
                      <a:pt x="6156" y="7214"/>
                      <a:pt x="6187" y="7123"/>
                      <a:pt x="6430" y="7047"/>
                    </a:cubicBezTo>
                    <a:cubicBezTo>
                      <a:pt x="7649" y="6651"/>
                      <a:pt x="8883" y="6285"/>
                      <a:pt x="10133" y="6072"/>
                    </a:cubicBezTo>
                    <a:cubicBezTo>
                      <a:pt x="12426" y="5681"/>
                      <a:pt x="14720" y="5413"/>
                      <a:pt x="17013" y="5413"/>
                    </a:cubicBezTo>
                    <a:cubicBezTo>
                      <a:pt x="18925" y="5413"/>
                      <a:pt x="20836" y="5599"/>
                      <a:pt x="22748" y="6056"/>
                    </a:cubicBezTo>
                    <a:cubicBezTo>
                      <a:pt x="24211" y="6422"/>
                      <a:pt x="25628" y="6910"/>
                      <a:pt x="26938" y="7656"/>
                    </a:cubicBezTo>
                    <a:cubicBezTo>
                      <a:pt x="28111" y="8327"/>
                      <a:pt x="29132" y="9195"/>
                      <a:pt x="29863" y="10353"/>
                    </a:cubicBezTo>
                    <a:cubicBezTo>
                      <a:pt x="30915" y="12014"/>
                      <a:pt x="31021" y="13796"/>
                      <a:pt x="30351" y="15625"/>
                    </a:cubicBezTo>
                    <a:cubicBezTo>
                      <a:pt x="29726" y="17362"/>
                      <a:pt x="28584" y="18778"/>
                      <a:pt x="27258" y="20013"/>
                    </a:cubicBezTo>
                    <a:cubicBezTo>
                      <a:pt x="25460" y="21673"/>
                      <a:pt x="23419" y="22953"/>
                      <a:pt x="21209" y="23974"/>
                    </a:cubicBezTo>
                    <a:cubicBezTo>
                      <a:pt x="19853" y="24614"/>
                      <a:pt x="18467" y="25162"/>
                      <a:pt x="16532" y="25772"/>
                    </a:cubicBezTo>
                    <a:cubicBezTo>
                      <a:pt x="13649" y="26587"/>
                      <a:pt x="10548" y="27043"/>
                      <a:pt x="7346" y="27043"/>
                    </a:cubicBezTo>
                    <a:cubicBezTo>
                      <a:pt x="5404" y="27043"/>
                      <a:pt x="3424" y="26875"/>
                      <a:pt x="1433" y="26518"/>
                    </a:cubicBezTo>
                    <a:cubicBezTo>
                      <a:pt x="946" y="26427"/>
                      <a:pt x="473" y="26320"/>
                      <a:pt x="1" y="26198"/>
                    </a:cubicBezTo>
                    <a:lnTo>
                      <a:pt x="1" y="26914"/>
                    </a:lnTo>
                    <a:cubicBezTo>
                      <a:pt x="2155" y="27578"/>
                      <a:pt x="4369" y="27857"/>
                      <a:pt x="6633" y="27857"/>
                    </a:cubicBezTo>
                    <a:cubicBezTo>
                      <a:pt x="6915" y="27857"/>
                      <a:pt x="7198" y="27852"/>
                      <a:pt x="7482" y="27844"/>
                    </a:cubicBezTo>
                    <a:cubicBezTo>
                      <a:pt x="10773" y="27752"/>
                      <a:pt x="13972" y="27097"/>
                      <a:pt x="17370" y="26015"/>
                    </a:cubicBezTo>
                    <a:cubicBezTo>
                      <a:pt x="18269" y="25741"/>
                      <a:pt x="19411" y="25330"/>
                      <a:pt x="20524" y="24842"/>
                    </a:cubicBezTo>
                    <a:cubicBezTo>
                      <a:pt x="22794" y="23867"/>
                      <a:pt x="24942" y="22648"/>
                      <a:pt x="26862" y="21064"/>
                    </a:cubicBezTo>
                    <a:cubicBezTo>
                      <a:pt x="28538" y="19662"/>
                      <a:pt x="29955" y="18062"/>
                      <a:pt x="30793" y="16006"/>
                    </a:cubicBezTo>
                    <a:cubicBezTo>
                      <a:pt x="31829" y="13492"/>
                      <a:pt x="31326" y="10856"/>
                      <a:pt x="29406" y="8936"/>
                    </a:cubicBezTo>
                    <a:cubicBezTo>
                      <a:pt x="28294" y="7809"/>
                      <a:pt x="26953" y="7047"/>
                      <a:pt x="25521" y="6437"/>
                    </a:cubicBezTo>
                    <a:cubicBezTo>
                      <a:pt x="25262" y="6331"/>
                      <a:pt x="25125" y="6285"/>
                      <a:pt x="25186" y="5935"/>
                    </a:cubicBezTo>
                    <a:cubicBezTo>
                      <a:pt x="25308" y="5264"/>
                      <a:pt x="25293" y="4579"/>
                      <a:pt x="25201" y="3893"/>
                    </a:cubicBezTo>
                    <a:cubicBezTo>
                      <a:pt x="25034" y="2781"/>
                      <a:pt x="24790" y="1714"/>
                      <a:pt x="24058" y="815"/>
                    </a:cubicBezTo>
                    <a:cubicBezTo>
                      <a:pt x="23614" y="273"/>
                      <a:pt x="23139" y="1"/>
                      <a:pt x="226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0"/>
              <p:cNvSpPr/>
              <p:nvPr/>
            </p:nvSpPr>
            <p:spPr>
              <a:xfrm>
                <a:off x="357405" y="95249"/>
                <a:ext cx="407963" cy="398953"/>
              </a:xfrm>
              <a:custGeom>
                <a:rect b="b" l="l" r="r" t="t"/>
                <a:pathLst>
                  <a:path extrusionOk="0" h="12442" w="12723">
                    <a:moveTo>
                      <a:pt x="7038" y="346"/>
                    </a:moveTo>
                    <a:cubicBezTo>
                      <a:pt x="8062" y="346"/>
                      <a:pt x="9001" y="725"/>
                      <a:pt x="9843" y="1323"/>
                    </a:cubicBezTo>
                    <a:cubicBezTo>
                      <a:pt x="10864" y="2054"/>
                      <a:pt x="11808" y="2938"/>
                      <a:pt x="12128" y="4187"/>
                    </a:cubicBezTo>
                    <a:cubicBezTo>
                      <a:pt x="12677" y="6335"/>
                      <a:pt x="12250" y="8301"/>
                      <a:pt x="10681" y="9962"/>
                    </a:cubicBezTo>
                    <a:cubicBezTo>
                      <a:pt x="9767" y="10937"/>
                      <a:pt x="8609" y="11516"/>
                      <a:pt x="7344" y="11912"/>
                    </a:cubicBezTo>
                    <a:cubicBezTo>
                      <a:pt x="6828" y="12102"/>
                      <a:pt x="6306" y="12190"/>
                      <a:pt x="5794" y="12190"/>
                    </a:cubicBezTo>
                    <a:cubicBezTo>
                      <a:pt x="3891" y="12190"/>
                      <a:pt x="2134" y="10975"/>
                      <a:pt x="1341" y="9306"/>
                    </a:cubicBezTo>
                    <a:cubicBezTo>
                      <a:pt x="1159" y="8926"/>
                      <a:pt x="930" y="8560"/>
                      <a:pt x="778" y="8164"/>
                    </a:cubicBezTo>
                    <a:cubicBezTo>
                      <a:pt x="473" y="7280"/>
                      <a:pt x="275" y="6366"/>
                      <a:pt x="458" y="5437"/>
                    </a:cubicBezTo>
                    <a:cubicBezTo>
                      <a:pt x="534" y="4995"/>
                      <a:pt x="686" y="4583"/>
                      <a:pt x="960" y="4218"/>
                    </a:cubicBezTo>
                    <a:cubicBezTo>
                      <a:pt x="1326" y="3700"/>
                      <a:pt x="1707" y="3197"/>
                      <a:pt x="2088" y="2694"/>
                    </a:cubicBezTo>
                    <a:cubicBezTo>
                      <a:pt x="3261" y="1201"/>
                      <a:pt x="4830" y="500"/>
                      <a:pt x="6659" y="363"/>
                    </a:cubicBezTo>
                    <a:cubicBezTo>
                      <a:pt x="6786" y="351"/>
                      <a:pt x="6913" y="346"/>
                      <a:pt x="7038" y="346"/>
                    </a:cubicBezTo>
                    <a:close/>
                    <a:moveTo>
                      <a:pt x="6989" y="0"/>
                    </a:moveTo>
                    <a:cubicBezTo>
                      <a:pt x="6276" y="0"/>
                      <a:pt x="5586" y="172"/>
                      <a:pt x="4907" y="363"/>
                    </a:cubicBezTo>
                    <a:cubicBezTo>
                      <a:pt x="4145" y="576"/>
                      <a:pt x="3505" y="988"/>
                      <a:pt x="2880" y="1460"/>
                    </a:cubicBezTo>
                    <a:cubicBezTo>
                      <a:pt x="2057" y="2085"/>
                      <a:pt x="1570" y="2953"/>
                      <a:pt x="960" y="3761"/>
                    </a:cubicBezTo>
                    <a:cubicBezTo>
                      <a:pt x="77" y="4934"/>
                      <a:pt x="1" y="6214"/>
                      <a:pt x="366" y="7585"/>
                    </a:cubicBezTo>
                    <a:cubicBezTo>
                      <a:pt x="549" y="8270"/>
                      <a:pt x="915" y="8865"/>
                      <a:pt x="1204" y="9505"/>
                    </a:cubicBezTo>
                    <a:cubicBezTo>
                      <a:pt x="1938" y="11068"/>
                      <a:pt x="3706" y="12441"/>
                      <a:pt x="5759" y="12441"/>
                    </a:cubicBezTo>
                    <a:cubicBezTo>
                      <a:pt x="6308" y="12441"/>
                      <a:pt x="6876" y="12343"/>
                      <a:pt x="7451" y="12125"/>
                    </a:cubicBezTo>
                    <a:cubicBezTo>
                      <a:pt x="7695" y="12049"/>
                      <a:pt x="7939" y="11988"/>
                      <a:pt x="8182" y="11912"/>
                    </a:cubicBezTo>
                    <a:cubicBezTo>
                      <a:pt x="8411" y="11820"/>
                      <a:pt x="8655" y="11729"/>
                      <a:pt x="8868" y="11622"/>
                    </a:cubicBezTo>
                    <a:cubicBezTo>
                      <a:pt x="11031" y="10495"/>
                      <a:pt x="12403" y="8788"/>
                      <a:pt x="12616" y="6290"/>
                    </a:cubicBezTo>
                    <a:cubicBezTo>
                      <a:pt x="12692" y="5467"/>
                      <a:pt x="12723" y="4644"/>
                      <a:pt x="12403" y="3852"/>
                    </a:cubicBezTo>
                    <a:cubicBezTo>
                      <a:pt x="11900" y="2664"/>
                      <a:pt x="11062" y="1749"/>
                      <a:pt x="10041" y="1018"/>
                    </a:cubicBezTo>
                    <a:cubicBezTo>
                      <a:pt x="9325" y="500"/>
                      <a:pt x="8487" y="180"/>
                      <a:pt x="7588" y="43"/>
                    </a:cubicBezTo>
                    <a:cubicBezTo>
                      <a:pt x="7386" y="13"/>
                      <a:pt x="7187" y="0"/>
                      <a:pt x="698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0"/>
              <p:cNvSpPr/>
              <p:nvPr/>
            </p:nvSpPr>
            <p:spPr>
              <a:xfrm>
                <a:off x="52563" y="327784"/>
                <a:ext cx="102608" cy="89846"/>
              </a:xfrm>
              <a:custGeom>
                <a:rect b="b" l="l" r="r" t="t"/>
                <a:pathLst>
                  <a:path extrusionOk="0" h="2802" w="3200">
                    <a:moveTo>
                      <a:pt x="1967" y="536"/>
                    </a:moveTo>
                    <a:cubicBezTo>
                      <a:pt x="2183" y="536"/>
                      <a:pt x="2553" y="850"/>
                      <a:pt x="2636" y="1140"/>
                    </a:cubicBezTo>
                    <a:cubicBezTo>
                      <a:pt x="2712" y="1369"/>
                      <a:pt x="2590" y="1460"/>
                      <a:pt x="2392" y="1506"/>
                    </a:cubicBezTo>
                    <a:cubicBezTo>
                      <a:pt x="2344" y="1519"/>
                      <a:pt x="2292" y="1525"/>
                      <a:pt x="2239" y="1525"/>
                    </a:cubicBezTo>
                    <a:cubicBezTo>
                      <a:pt x="1971" y="1525"/>
                      <a:pt x="1666" y="1376"/>
                      <a:pt x="1615" y="1186"/>
                    </a:cubicBezTo>
                    <a:cubicBezTo>
                      <a:pt x="1554" y="1049"/>
                      <a:pt x="1768" y="592"/>
                      <a:pt x="1905" y="546"/>
                    </a:cubicBezTo>
                    <a:cubicBezTo>
                      <a:pt x="1923" y="539"/>
                      <a:pt x="1944" y="536"/>
                      <a:pt x="1967" y="536"/>
                    </a:cubicBezTo>
                    <a:close/>
                    <a:moveTo>
                      <a:pt x="1297" y="1"/>
                    </a:moveTo>
                    <a:cubicBezTo>
                      <a:pt x="1158" y="1"/>
                      <a:pt x="1019" y="22"/>
                      <a:pt x="884" y="89"/>
                    </a:cubicBezTo>
                    <a:cubicBezTo>
                      <a:pt x="366" y="333"/>
                      <a:pt x="0" y="1232"/>
                      <a:pt x="168" y="1795"/>
                    </a:cubicBezTo>
                    <a:cubicBezTo>
                      <a:pt x="377" y="2432"/>
                      <a:pt x="983" y="2802"/>
                      <a:pt x="1587" y="2802"/>
                    </a:cubicBezTo>
                    <a:cubicBezTo>
                      <a:pt x="1951" y="2802"/>
                      <a:pt x="2315" y="2667"/>
                      <a:pt x="2590" y="2374"/>
                    </a:cubicBezTo>
                    <a:cubicBezTo>
                      <a:pt x="2728" y="2222"/>
                      <a:pt x="2849" y="2054"/>
                      <a:pt x="2971" y="1872"/>
                    </a:cubicBezTo>
                    <a:cubicBezTo>
                      <a:pt x="3154" y="1628"/>
                      <a:pt x="3200" y="1338"/>
                      <a:pt x="3124" y="1034"/>
                    </a:cubicBezTo>
                    <a:cubicBezTo>
                      <a:pt x="2987" y="455"/>
                      <a:pt x="2530" y="135"/>
                      <a:pt x="1631" y="28"/>
                    </a:cubicBezTo>
                    <a:cubicBezTo>
                      <a:pt x="1522" y="14"/>
                      <a:pt x="1410" y="1"/>
                      <a:pt x="129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0"/>
              <p:cNvSpPr/>
              <p:nvPr/>
            </p:nvSpPr>
            <p:spPr>
              <a:xfrm>
                <a:off x="277275" y="491348"/>
                <a:ext cx="115338" cy="68138"/>
              </a:xfrm>
              <a:custGeom>
                <a:rect b="b" l="l" r="r" t="t"/>
                <a:pathLst>
                  <a:path extrusionOk="0" h="2125" w="3597">
                    <a:moveTo>
                      <a:pt x="2722" y="1"/>
                    </a:moveTo>
                    <a:cubicBezTo>
                      <a:pt x="2576" y="1"/>
                      <a:pt x="2373" y="21"/>
                      <a:pt x="2149" y="62"/>
                    </a:cubicBezTo>
                    <a:cubicBezTo>
                      <a:pt x="1555" y="153"/>
                      <a:pt x="824" y="321"/>
                      <a:pt x="671" y="366"/>
                    </a:cubicBezTo>
                    <a:cubicBezTo>
                      <a:pt x="565" y="412"/>
                      <a:pt x="458" y="458"/>
                      <a:pt x="367" y="519"/>
                    </a:cubicBezTo>
                    <a:cubicBezTo>
                      <a:pt x="153" y="656"/>
                      <a:pt x="1" y="869"/>
                      <a:pt x="47" y="1128"/>
                    </a:cubicBezTo>
                    <a:cubicBezTo>
                      <a:pt x="92" y="1463"/>
                      <a:pt x="306" y="1722"/>
                      <a:pt x="626" y="1859"/>
                    </a:cubicBezTo>
                    <a:cubicBezTo>
                      <a:pt x="976" y="2012"/>
                      <a:pt x="1372" y="2058"/>
                      <a:pt x="1753" y="2118"/>
                    </a:cubicBezTo>
                    <a:cubicBezTo>
                      <a:pt x="1769" y="2123"/>
                      <a:pt x="1786" y="2124"/>
                      <a:pt x="1802" y="2124"/>
                    </a:cubicBezTo>
                    <a:cubicBezTo>
                      <a:pt x="1847" y="2124"/>
                      <a:pt x="1891" y="2110"/>
                      <a:pt x="1936" y="2088"/>
                    </a:cubicBezTo>
                    <a:cubicBezTo>
                      <a:pt x="2454" y="1890"/>
                      <a:pt x="2880" y="1555"/>
                      <a:pt x="3246" y="1159"/>
                    </a:cubicBezTo>
                    <a:cubicBezTo>
                      <a:pt x="3597" y="762"/>
                      <a:pt x="3399" y="168"/>
                      <a:pt x="2896" y="16"/>
                    </a:cubicBezTo>
                    <a:cubicBezTo>
                      <a:pt x="2855" y="6"/>
                      <a:pt x="2796" y="1"/>
                      <a:pt x="272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0"/>
              <p:cNvSpPr/>
              <p:nvPr/>
            </p:nvSpPr>
            <p:spPr>
              <a:xfrm>
                <a:off x="90176" y="501544"/>
                <a:ext cx="22029" cy="20233"/>
              </a:xfrm>
              <a:custGeom>
                <a:rect b="b" l="l" r="r" t="t"/>
                <a:pathLst>
                  <a:path extrusionOk="0" h="631" w="687">
                    <a:moveTo>
                      <a:pt x="337" y="1"/>
                    </a:moveTo>
                    <a:cubicBezTo>
                      <a:pt x="304" y="1"/>
                      <a:pt x="267" y="6"/>
                      <a:pt x="229" y="18"/>
                    </a:cubicBezTo>
                    <a:cubicBezTo>
                      <a:pt x="46" y="64"/>
                      <a:pt x="1" y="216"/>
                      <a:pt x="46" y="414"/>
                    </a:cubicBezTo>
                    <a:cubicBezTo>
                      <a:pt x="94" y="546"/>
                      <a:pt x="190" y="631"/>
                      <a:pt x="318" y="631"/>
                    </a:cubicBezTo>
                    <a:cubicBezTo>
                      <a:pt x="352" y="631"/>
                      <a:pt x="389" y="625"/>
                      <a:pt x="427" y="612"/>
                    </a:cubicBezTo>
                    <a:cubicBezTo>
                      <a:pt x="625" y="566"/>
                      <a:pt x="686" y="414"/>
                      <a:pt x="625" y="231"/>
                    </a:cubicBezTo>
                    <a:cubicBezTo>
                      <a:pt x="576" y="96"/>
                      <a:pt x="477" y="1"/>
                      <a:pt x="33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0"/>
              <p:cNvSpPr/>
              <p:nvPr/>
            </p:nvSpPr>
            <p:spPr>
              <a:xfrm>
                <a:off x="494195" y="515525"/>
                <a:ext cx="20554" cy="18982"/>
              </a:xfrm>
              <a:custGeom>
                <a:rect b="b" l="l" r="r" t="t"/>
                <a:pathLst>
                  <a:path extrusionOk="0" h="592" w="641">
                    <a:moveTo>
                      <a:pt x="338" y="1"/>
                    </a:moveTo>
                    <a:cubicBezTo>
                      <a:pt x="298" y="1"/>
                      <a:pt x="257" y="8"/>
                      <a:pt x="214" y="24"/>
                    </a:cubicBezTo>
                    <a:cubicBezTo>
                      <a:pt x="46" y="100"/>
                      <a:pt x="1" y="237"/>
                      <a:pt x="62" y="420"/>
                    </a:cubicBezTo>
                    <a:cubicBezTo>
                      <a:pt x="106" y="542"/>
                      <a:pt x="199" y="591"/>
                      <a:pt x="305" y="591"/>
                    </a:cubicBezTo>
                    <a:cubicBezTo>
                      <a:pt x="345" y="591"/>
                      <a:pt x="386" y="585"/>
                      <a:pt x="427" y="572"/>
                    </a:cubicBezTo>
                    <a:cubicBezTo>
                      <a:pt x="595" y="511"/>
                      <a:pt x="641" y="359"/>
                      <a:pt x="610" y="191"/>
                    </a:cubicBezTo>
                    <a:cubicBezTo>
                      <a:pt x="553" y="66"/>
                      <a:pt x="454" y="1"/>
                      <a:pt x="3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0"/>
              <p:cNvSpPr/>
              <p:nvPr/>
            </p:nvSpPr>
            <p:spPr>
              <a:xfrm>
                <a:off x="169793" y="550411"/>
                <a:ext cx="21067" cy="18437"/>
              </a:xfrm>
              <a:custGeom>
                <a:rect b="b" l="l" r="r" t="t"/>
                <a:pathLst>
                  <a:path extrusionOk="0" h="575" w="657">
                    <a:moveTo>
                      <a:pt x="344" y="1"/>
                    </a:moveTo>
                    <a:cubicBezTo>
                      <a:pt x="304" y="1"/>
                      <a:pt x="261" y="7"/>
                      <a:pt x="214" y="17"/>
                    </a:cubicBezTo>
                    <a:cubicBezTo>
                      <a:pt x="62" y="78"/>
                      <a:pt x="1" y="200"/>
                      <a:pt x="62" y="383"/>
                    </a:cubicBezTo>
                    <a:cubicBezTo>
                      <a:pt x="111" y="519"/>
                      <a:pt x="201" y="575"/>
                      <a:pt x="314" y="575"/>
                    </a:cubicBezTo>
                    <a:cubicBezTo>
                      <a:pt x="341" y="575"/>
                      <a:pt x="368" y="572"/>
                      <a:pt x="397" y="566"/>
                    </a:cubicBezTo>
                    <a:cubicBezTo>
                      <a:pt x="580" y="520"/>
                      <a:pt x="656" y="368"/>
                      <a:pt x="595" y="200"/>
                    </a:cubicBezTo>
                    <a:cubicBezTo>
                      <a:pt x="560" y="61"/>
                      <a:pt x="472" y="1"/>
                      <a:pt x="34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0"/>
              <p:cNvSpPr/>
              <p:nvPr/>
            </p:nvSpPr>
            <p:spPr>
              <a:xfrm>
                <a:off x="592410" y="504783"/>
                <a:ext cx="20522" cy="18213"/>
              </a:xfrm>
              <a:custGeom>
                <a:rect b="b" l="l" r="r" t="t"/>
                <a:pathLst>
                  <a:path extrusionOk="0" h="568" w="640">
                    <a:moveTo>
                      <a:pt x="350" y="1"/>
                    </a:moveTo>
                    <a:cubicBezTo>
                      <a:pt x="311" y="1"/>
                      <a:pt x="271" y="8"/>
                      <a:pt x="229" y="24"/>
                    </a:cubicBezTo>
                    <a:cubicBezTo>
                      <a:pt x="76" y="84"/>
                      <a:pt x="0" y="206"/>
                      <a:pt x="61" y="374"/>
                    </a:cubicBezTo>
                    <a:cubicBezTo>
                      <a:pt x="97" y="517"/>
                      <a:pt x="189" y="567"/>
                      <a:pt x="308" y="567"/>
                    </a:cubicBezTo>
                    <a:cubicBezTo>
                      <a:pt x="341" y="567"/>
                      <a:pt x="375" y="563"/>
                      <a:pt x="411" y="557"/>
                    </a:cubicBezTo>
                    <a:cubicBezTo>
                      <a:pt x="564" y="496"/>
                      <a:pt x="640" y="374"/>
                      <a:pt x="594" y="206"/>
                    </a:cubicBezTo>
                    <a:cubicBezTo>
                      <a:pt x="560" y="69"/>
                      <a:pt x="466" y="1"/>
                      <a:pt x="3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0"/>
              <p:cNvSpPr/>
              <p:nvPr/>
            </p:nvSpPr>
            <p:spPr>
              <a:xfrm>
                <a:off x="79434" y="580328"/>
                <a:ext cx="20073" cy="18277"/>
              </a:xfrm>
              <a:custGeom>
                <a:rect b="b" l="l" r="r" t="t"/>
                <a:pathLst>
                  <a:path extrusionOk="0" h="570" w="626">
                    <a:moveTo>
                      <a:pt x="322" y="0"/>
                    </a:moveTo>
                    <a:cubicBezTo>
                      <a:pt x="293" y="0"/>
                      <a:pt x="262" y="5"/>
                      <a:pt x="229" y="14"/>
                    </a:cubicBezTo>
                    <a:cubicBezTo>
                      <a:pt x="61" y="75"/>
                      <a:pt x="0" y="197"/>
                      <a:pt x="61" y="364"/>
                    </a:cubicBezTo>
                    <a:cubicBezTo>
                      <a:pt x="96" y="501"/>
                      <a:pt x="181" y="570"/>
                      <a:pt x="299" y="570"/>
                    </a:cubicBezTo>
                    <a:cubicBezTo>
                      <a:pt x="338" y="570"/>
                      <a:pt x="381" y="562"/>
                      <a:pt x="427" y="547"/>
                    </a:cubicBezTo>
                    <a:cubicBezTo>
                      <a:pt x="579" y="486"/>
                      <a:pt x="625" y="349"/>
                      <a:pt x="579" y="166"/>
                    </a:cubicBezTo>
                    <a:cubicBezTo>
                      <a:pt x="518" y="69"/>
                      <a:pt x="438" y="0"/>
                      <a:pt x="32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0"/>
              <p:cNvSpPr/>
              <p:nvPr/>
            </p:nvSpPr>
            <p:spPr>
              <a:xfrm>
                <a:off x="453665" y="239862"/>
                <a:ext cx="114825" cy="99241"/>
              </a:xfrm>
              <a:custGeom>
                <a:rect b="b" l="l" r="r" t="t"/>
                <a:pathLst>
                  <a:path extrusionOk="0" h="3095" w="3581">
                    <a:moveTo>
                      <a:pt x="2205" y="438"/>
                    </a:moveTo>
                    <a:cubicBezTo>
                      <a:pt x="2439" y="438"/>
                      <a:pt x="2658" y="631"/>
                      <a:pt x="2834" y="866"/>
                    </a:cubicBezTo>
                    <a:cubicBezTo>
                      <a:pt x="2941" y="1003"/>
                      <a:pt x="3139" y="1155"/>
                      <a:pt x="2941" y="1384"/>
                    </a:cubicBezTo>
                    <a:cubicBezTo>
                      <a:pt x="2825" y="1509"/>
                      <a:pt x="2709" y="1560"/>
                      <a:pt x="2586" y="1560"/>
                    </a:cubicBezTo>
                    <a:cubicBezTo>
                      <a:pt x="2500" y="1560"/>
                      <a:pt x="2411" y="1534"/>
                      <a:pt x="2316" y="1490"/>
                    </a:cubicBezTo>
                    <a:cubicBezTo>
                      <a:pt x="2072" y="1368"/>
                      <a:pt x="1889" y="1201"/>
                      <a:pt x="1828" y="911"/>
                    </a:cubicBezTo>
                    <a:cubicBezTo>
                      <a:pt x="1767" y="683"/>
                      <a:pt x="1859" y="530"/>
                      <a:pt x="2179" y="439"/>
                    </a:cubicBezTo>
                    <a:cubicBezTo>
                      <a:pt x="2188" y="438"/>
                      <a:pt x="2196" y="438"/>
                      <a:pt x="2205" y="438"/>
                    </a:cubicBezTo>
                    <a:close/>
                    <a:moveTo>
                      <a:pt x="1874" y="1"/>
                    </a:moveTo>
                    <a:cubicBezTo>
                      <a:pt x="1722" y="1"/>
                      <a:pt x="1568" y="24"/>
                      <a:pt x="1417" y="73"/>
                    </a:cubicBezTo>
                    <a:cubicBezTo>
                      <a:pt x="427" y="378"/>
                      <a:pt x="0" y="1125"/>
                      <a:pt x="290" y="2039"/>
                    </a:cubicBezTo>
                    <a:cubicBezTo>
                      <a:pt x="476" y="2674"/>
                      <a:pt x="1121" y="3095"/>
                      <a:pt x="1791" y="3095"/>
                    </a:cubicBezTo>
                    <a:cubicBezTo>
                      <a:pt x="1941" y="3095"/>
                      <a:pt x="2092" y="3074"/>
                      <a:pt x="2240" y="3029"/>
                    </a:cubicBezTo>
                    <a:cubicBezTo>
                      <a:pt x="3093" y="2785"/>
                      <a:pt x="3581" y="1886"/>
                      <a:pt x="3322" y="1048"/>
                    </a:cubicBezTo>
                    <a:cubicBezTo>
                      <a:pt x="3124" y="420"/>
                      <a:pt x="2518" y="1"/>
                      <a:pt x="18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0"/>
              <p:cNvSpPr/>
              <p:nvPr/>
            </p:nvSpPr>
            <p:spPr>
              <a:xfrm>
                <a:off x="513754" y="411955"/>
                <a:ext cx="22478" cy="19624"/>
              </a:xfrm>
              <a:custGeom>
                <a:rect b="b" l="l" r="r" t="t"/>
                <a:pathLst>
                  <a:path extrusionOk="0" h="612" w="701">
                    <a:moveTo>
                      <a:pt x="374" y="1"/>
                    </a:moveTo>
                    <a:cubicBezTo>
                      <a:pt x="333" y="1"/>
                      <a:pt x="290" y="8"/>
                      <a:pt x="244" y="24"/>
                    </a:cubicBezTo>
                    <a:cubicBezTo>
                      <a:pt x="61" y="69"/>
                      <a:pt x="0" y="207"/>
                      <a:pt x="46" y="389"/>
                    </a:cubicBezTo>
                    <a:cubicBezTo>
                      <a:pt x="96" y="551"/>
                      <a:pt x="206" y="611"/>
                      <a:pt x="353" y="611"/>
                    </a:cubicBezTo>
                    <a:cubicBezTo>
                      <a:pt x="386" y="611"/>
                      <a:pt x="421" y="608"/>
                      <a:pt x="457" y="603"/>
                    </a:cubicBezTo>
                    <a:cubicBezTo>
                      <a:pt x="610" y="526"/>
                      <a:pt x="701" y="389"/>
                      <a:pt x="640" y="207"/>
                    </a:cubicBezTo>
                    <a:cubicBezTo>
                      <a:pt x="594" y="69"/>
                      <a:pt x="497" y="1"/>
                      <a:pt x="3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0"/>
              <p:cNvSpPr/>
              <p:nvPr/>
            </p:nvSpPr>
            <p:spPr>
              <a:xfrm>
                <a:off x="731155" y="682423"/>
                <a:ext cx="120212" cy="154874"/>
              </a:xfrm>
              <a:custGeom>
                <a:rect b="b" l="l" r="r" t="t"/>
                <a:pathLst>
                  <a:path extrusionOk="0" h="4830" w="3749">
                    <a:moveTo>
                      <a:pt x="743" y="1"/>
                    </a:moveTo>
                    <a:cubicBezTo>
                      <a:pt x="497" y="1"/>
                      <a:pt x="269" y="140"/>
                      <a:pt x="168" y="410"/>
                    </a:cubicBezTo>
                    <a:cubicBezTo>
                      <a:pt x="92" y="578"/>
                      <a:pt x="61" y="761"/>
                      <a:pt x="15" y="944"/>
                    </a:cubicBezTo>
                    <a:cubicBezTo>
                      <a:pt x="15" y="1050"/>
                      <a:pt x="0" y="1157"/>
                      <a:pt x="0" y="1263"/>
                    </a:cubicBezTo>
                    <a:cubicBezTo>
                      <a:pt x="76" y="2269"/>
                      <a:pt x="244" y="3259"/>
                      <a:pt x="549" y="4234"/>
                    </a:cubicBezTo>
                    <a:cubicBezTo>
                      <a:pt x="695" y="4658"/>
                      <a:pt x="855" y="4830"/>
                      <a:pt x="1284" y="4830"/>
                    </a:cubicBezTo>
                    <a:cubicBezTo>
                      <a:pt x="1302" y="4830"/>
                      <a:pt x="1321" y="4829"/>
                      <a:pt x="1341" y="4829"/>
                    </a:cubicBezTo>
                    <a:cubicBezTo>
                      <a:pt x="2057" y="4798"/>
                      <a:pt x="2758" y="4631"/>
                      <a:pt x="3352" y="4204"/>
                    </a:cubicBezTo>
                    <a:cubicBezTo>
                      <a:pt x="3672" y="3975"/>
                      <a:pt x="3748" y="3610"/>
                      <a:pt x="3581" y="3259"/>
                    </a:cubicBezTo>
                    <a:cubicBezTo>
                      <a:pt x="3449" y="2943"/>
                      <a:pt x="3191" y="2775"/>
                      <a:pt x="2877" y="2775"/>
                    </a:cubicBezTo>
                    <a:cubicBezTo>
                      <a:pt x="2829" y="2775"/>
                      <a:pt x="2779" y="2779"/>
                      <a:pt x="2727" y="2787"/>
                    </a:cubicBezTo>
                    <a:cubicBezTo>
                      <a:pt x="2438" y="2833"/>
                      <a:pt x="2179" y="2939"/>
                      <a:pt x="1905" y="3031"/>
                    </a:cubicBezTo>
                    <a:cubicBezTo>
                      <a:pt x="1843" y="3051"/>
                      <a:pt x="1793" y="3062"/>
                      <a:pt x="1754" y="3062"/>
                    </a:cubicBezTo>
                    <a:cubicBezTo>
                      <a:pt x="1649" y="3062"/>
                      <a:pt x="1619" y="2984"/>
                      <a:pt x="1630" y="2818"/>
                    </a:cubicBezTo>
                    <a:cubicBezTo>
                      <a:pt x="1646" y="2330"/>
                      <a:pt x="1676" y="1858"/>
                      <a:pt x="1676" y="1385"/>
                    </a:cubicBezTo>
                    <a:cubicBezTo>
                      <a:pt x="1661" y="989"/>
                      <a:pt x="1585" y="593"/>
                      <a:pt x="1310" y="273"/>
                    </a:cubicBezTo>
                    <a:cubicBezTo>
                      <a:pt x="1148" y="90"/>
                      <a:pt x="940" y="1"/>
                      <a:pt x="74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0"/>
              <p:cNvSpPr/>
              <p:nvPr/>
            </p:nvSpPr>
            <p:spPr>
              <a:xfrm>
                <a:off x="290005" y="756814"/>
                <a:ext cx="150481" cy="166706"/>
              </a:xfrm>
              <a:custGeom>
                <a:rect b="b" l="l" r="r" t="t"/>
                <a:pathLst>
                  <a:path extrusionOk="0" h="5199" w="4693">
                    <a:moveTo>
                      <a:pt x="2622" y="0"/>
                    </a:moveTo>
                    <a:cubicBezTo>
                      <a:pt x="2561" y="0"/>
                      <a:pt x="2499" y="3"/>
                      <a:pt x="2438" y="10"/>
                    </a:cubicBezTo>
                    <a:cubicBezTo>
                      <a:pt x="2026" y="71"/>
                      <a:pt x="1661" y="208"/>
                      <a:pt x="1387" y="467"/>
                    </a:cubicBezTo>
                    <a:cubicBezTo>
                      <a:pt x="518" y="1290"/>
                      <a:pt x="0" y="2554"/>
                      <a:pt x="701" y="3910"/>
                    </a:cubicBezTo>
                    <a:cubicBezTo>
                      <a:pt x="1051" y="4596"/>
                      <a:pt x="1569" y="5099"/>
                      <a:pt x="2377" y="5190"/>
                    </a:cubicBezTo>
                    <a:cubicBezTo>
                      <a:pt x="2425" y="5196"/>
                      <a:pt x="2474" y="5198"/>
                      <a:pt x="2523" y="5198"/>
                    </a:cubicBezTo>
                    <a:cubicBezTo>
                      <a:pt x="3328" y="5198"/>
                      <a:pt x="4343" y="4521"/>
                      <a:pt x="4601" y="3804"/>
                    </a:cubicBezTo>
                    <a:cubicBezTo>
                      <a:pt x="4693" y="3560"/>
                      <a:pt x="4647" y="3331"/>
                      <a:pt x="4556" y="3103"/>
                    </a:cubicBezTo>
                    <a:cubicBezTo>
                      <a:pt x="4463" y="2877"/>
                      <a:pt x="4281" y="2762"/>
                      <a:pt x="4079" y="2762"/>
                    </a:cubicBezTo>
                    <a:cubicBezTo>
                      <a:pt x="3981" y="2762"/>
                      <a:pt x="3878" y="2789"/>
                      <a:pt x="3779" y="2844"/>
                    </a:cubicBezTo>
                    <a:cubicBezTo>
                      <a:pt x="3626" y="2935"/>
                      <a:pt x="3550" y="3072"/>
                      <a:pt x="3413" y="3179"/>
                    </a:cubicBezTo>
                    <a:cubicBezTo>
                      <a:pt x="3248" y="3315"/>
                      <a:pt x="3077" y="3383"/>
                      <a:pt x="2896" y="3383"/>
                    </a:cubicBezTo>
                    <a:cubicBezTo>
                      <a:pt x="2792" y="3383"/>
                      <a:pt x="2686" y="3361"/>
                      <a:pt x="2575" y="3316"/>
                    </a:cubicBezTo>
                    <a:cubicBezTo>
                      <a:pt x="2285" y="3194"/>
                      <a:pt x="2194" y="2951"/>
                      <a:pt x="2179" y="2661"/>
                    </a:cubicBezTo>
                    <a:cubicBezTo>
                      <a:pt x="2156" y="2207"/>
                      <a:pt x="2461" y="1896"/>
                      <a:pt x="2837" y="1896"/>
                    </a:cubicBezTo>
                    <a:cubicBezTo>
                      <a:pt x="2954" y="1896"/>
                      <a:pt x="3077" y="1926"/>
                      <a:pt x="3200" y="1991"/>
                    </a:cubicBezTo>
                    <a:cubicBezTo>
                      <a:pt x="3261" y="2021"/>
                      <a:pt x="3321" y="2021"/>
                      <a:pt x="3398" y="2021"/>
                    </a:cubicBezTo>
                    <a:cubicBezTo>
                      <a:pt x="3885" y="1991"/>
                      <a:pt x="4220" y="1396"/>
                      <a:pt x="4038" y="909"/>
                    </a:cubicBezTo>
                    <a:cubicBezTo>
                      <a:pt x="3829" y="353"/>
                      <a:pt x="3253" y="0"/>
                      <a:pt x="262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0"/>
              <p:cNvSpPr/>
              <p:nvPr/>
            </p:nvSpPr>
            <p:spPr>
              <a:xfrm>
                <a:off x="587023" y="712147"/>
                <a:ext cx="135346" cy="160998"/>
              </a:xfrm>
              <a:custGeom>
                <a:rect b="b" l="l" r="r" t="t"/>
                <a:pathLst>
                  <a:path extrusionOk="0" h="5021" w="4221">
                    <a:moveTo>
                      <a:pt x="1996" y="1539"/>
                    </a:moveTo>
                    <a:cubicBezTo>
                      <a:pt x="2213" y="1539"/>
                      <a:pt x="2482" y="1636"/>
                      <a:pt x="2591" y="1784"/>
                    </a:cubicBezTo>
                    <a:cubicBezTo>
                      <a:pt x="2911" y="2195"/>
                      <a:pt x="2834" y="2972"/>
                      <a:pt x="2453" y="3307"/>
                    </a:cubicBezTo>
                    <a:cubicBezTo>
                      <a:pt x="2340" y="3407"/>
                      <a:pt x="2213" y="3457"/>
                      <a:pt x="2089" y="3457"/>
                    </a:cubicBezTo>
                    <a:cubicBezTo>
                      <a:pt x="1949" y="3457"/>
                      <a:pt x="1813" y="3392"/>
                      <a:pt x="1707" y="3262"/>
                    </a:cubicBezTo>
                    <a:cubicBezTo>
                      <a:pt x="1555" y="3079"/>
                      <a:pt x="1448" y="2866"/>
                      <a:pt x="1417" y="2607"/>
                    </a:cubicBezTo>
                    <a:cubicBezTo>
                      <a:pt x="1356" y="2256"/>
                      <a:pt x="1509" y="1921"/>
                      <a:pt x="1722" y="1632"/>
                    </a:cubicBezTo>
                    <a:cubicBezTo>
                      <a:pt x="1776" y="1567"/>
                      <a:pt x="1878" y="1539"/>
                      <a:pt x="1996" y="1539"/>
                    </a:cubicBezTo>
                    <a:close/>
                    <a:moveTo>
                      <a:pt x="2296" y="1"/>
                    </a:moveTo>
                    <a:cubicBezTo>
                      <a:pt x="1437" y="1"/>
                      <a:pt x="522" y="525"/>
                      <a:pt x="275" y="1449"/>
                    </a:cubicBezTo>
                    <a:cubicBezTo>
                      <a:pt x="0" y="2424"/>
                      <a:pt x="138" y="3323"/>
                      <a:pt x="701" y="4161"/>
                    </a:cubicBezTo>
                    <a:cubicBezTo>
                      <a:pt x="1091" y="4730"/>
                      <a:pt x="1625" y="5020"/>
                      <a:pt x="2162" y="5020"/>
                    </a:cubicBezTo>
                    <a:cubicBezTo>
                      <a:pt x="2673" y="5020"/>
                      <a:pt x="3187" y="4757"/>
                      <a:pt x="3581" y="4222"/>
                    </a:cubicBezTo>
                    <a:cubicBezTo>
                      <a:pt x="4084" y="3566"/>
                      <a:pt x="4221" y="2805"/>
                      <a:pt x="4129" y="1997"/>
                    </a:cubicBezTo>
                    <a:cubicBezTo>
                      <a:pt x="4084" y="1753"/>
                      <a:pt x="4053" y="1510"/>
                      <a:pt x="3947" y="1266"/>
                    </a:cubicBezTo>
                    <a:cubicBezTo>
                      <a:pt x="3703" y="702"/>
                      <a:pt x="3383" y="184"/>
                      <a:pt x="2728" y="47"/>
                    </a:cubicBezTo>
                    <a:cubicBezTo>
                      <a:pt x="2588" y="16"/>
                      <a:pt x="2443" y="1"/>
                      <a:pt x="22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0"/>
              <p:cNvSpPr/>
              <p:nvPr/>
            </p:nvSpPr>
            <p:spPr>
              <a:xfrm>
                <a:off x="444366" y="732348"/>
                <a:ext cx="135346" cy="161062"/>
              </a:xfrm>
              <a:custGeom>
                <a:rect b="b" l="l" r="r" t="t"/>
                <a:pathLst>
                  <a:path extrusionOk="0" h="5023" w="4221">
                    <a:moveTo>
                      <a:pt x="2000" y="1542"/>
                    </a:moveTo>
                    <a:cubicBezTo>
                      <a:pt x="2214" y="1542"/>
                      <a:pt x="2487" y="1645"/>
                      <a:pt x="2606" y="1794"/>
                    </a:cubicBezTo>
                    <a:cubicBezTo>
                      <a:pt x="2911" y="2190"/>
                      <a:pt x="2834" y="2982"/>
                      <a:pt x="2454" y="3317"/>
                    </a:cubicBezTo>
                    <a:cubicBezTo>
                      <a:pt x="2342" y="3415"/>
                      <a:pt x="2218" y="3461"/>
                      <a:pt x="2097" y="3461"/>
                    </a:cubicBezTo>
                    <a:cubicBezTo>
                      <a:pt x="1954" y="3461"/>
                      <a:pt x="1815" y="3396"/>
                      <a:pt x="1707" y="3272"/>
                    </a:cubicBezTo>
                    <a:cubicBezTo>
                      <a:pt x="1555" y="3089"/>
                      <a:pt x="1448" y="2876"/>
                      <a:pt x="1418" y="2617"/>
                    </a:cubicBezTo>
                    <a:cubicBezTo>
                      <a:pt x="1357" y="2251"/>
                      <a:pt x="1524" y="1931"/>
                      <a:pt x="1737" y="1641"/>
                    </a:cubicBezTo>
                    <a:cubicBezTo>
                      <a:pt x="1786" y="1572"/>
                      <a:pt x="1884" y="1542"/>
                      <a:pt x="2000" y="1542"/>
                    </a:cubicBezTo>
                    <a:close/>
                    <a:moveTo>
                      <a:pt x="2330" y="1"/>
                    </a:moveTo>
                    <a:cubicBezTo>
                      <a:pt x="1457" y="1"/>
                      <a:pt x="538" y="524"/>
                      <a:pt x="275" y="1443"/>
                    </a:cubicBezTo>
                    <a:cubicBezTo>
                      <a:pt x="1" y="2434"/>
                      <a:pt x="138" y="3333"/>
                      <a:pt x="701" y="4155"/>
                    </a:cubicBezTo>
                    <a:cubicBezTo>
                      <a:pt x="1092" y="4733"/>
                      <a:pt x="1625" y="5022"/>
                      <a:pt x="2164" y="5022"/>
                    </a:cubicBezTo>
                    <a:cubicBezTo>
                      <a:pt x="2677" y="5022"/>
                      <a:pt x="3195" y="4759"/>
                      <a:pt x="3596" y="4232"/>
                    </a:cubicBezTo>
                    <a:cubicBezTo>
                      <a:pt x="4084" y="3576"/>
                      <a:pt x="4221" y="2815"/>
                      <a:pt x="4130" y="2007"/>
                    </a:cubicBezTo>
                    <a:cubicBezTo>
                      <a:pt x="4099" y="1763"/>
                      <a:pt x="4053" y="1504"/>
                      <a:pt x="3962" y="1276"/>
                    </a:cubicBezTo>
                    <a:cubicBezTo>
                      <a:pt x="3718" y="697"/>
                      <a:pt x="3398" y="179"/>
                      <a:pt x="2743" y="42"/>
                    </a:cubicBezTo>
                    <a:cubicBezTo>
                      <a:pt x="2609" y="14"/>
                      <a:pt x="2470" y="1"/>
                      <a:pt x="233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0"/>
              <p:cNvSpPr/>
              <p:nvPr/>
            </p:nvSpPr>
            <p:spPr>
              <a:xfrm>
                <a:off x="981486" y="565835"/>
                <a:ext cx="153207" cy="90359"/>
              </a:xfrm>
              <a:custGeom>
                <a:rect b="b" l="l" r="r" t="t"/>
                <a:pathLst>
                  <a:path extrusionOk="0" h="2818" w="4778">
                    <a:moveTo>
                      <a:pt x="2516" y="1"/>
                    </a:moveTo>
                    <a:cubicBezTo>
                      <a:pt x="2459" y="1"/>
                      <a:pt x="2400" y="3"/>
                      <a:pt x="2340" y="9"/>
                    </a:cubicBezTo>
                    <a:cubicBezTo>
                      <a:pt x="2303" y="7"/>
                      <a:pt x="2267" y="6"/>
                      <a:pt x="2231" y="6"/>
                    </a:cubicBezTo>
                    <a:cubicBezTo>
                      <a:pt x="1731" y="6"/>
                      <a:pt x="1308" y="202"/>
                      <a:pt x="939" y="557"/>
                    </a:cubicBezTo>
                    <a:cubicBezTo>
                      <a:pt x="588" y="892"/>
                      <a:pt x="222" y="1197"/>
                      <a:pt x="116" y="1700"/>
                    </a:cubicBezTo>
                    <a:cubicBezTo>
                      <a:pt x="1" y="2203"/>
                      <a:pt x="279" y="2557"/>
                      <a:pt x="759" y="2557"/>
                    </a:cubicBezTo>
                    <a:cubicBezTo>
                      <a:pt x="788" y="2557"/>
                      <a:pt x="817" y="2556"/>
                      <a:pt x="847" y="2553"/>
                    </a:cubicBezTo>
                    <a:cubicBezTo>
                      <a:pt x="1076" y="2538"/>
                      <a:pt x="1289" y="2492"/>
                      <a:pt x="1502" y="2401"/>
                    </a:cubicBezTo>
                    <a:cubicBezTo>
                      <a:pt x="1678" y="2336"/>
                      <a:pt x="1850" y="2307"/>
                      <a:pt x="2023" y="2307"/>
                    </a:cubicBezTo>
                    <a:cubicBezTo>
                      <a:pt x="2254" y="2307"/>
                      <a:pt x="2485" y="2359"/>
                      <a:pt x="2721" y="2447"/>
                    </a:cubicBezTo>
                    <a:cubicBezTo>
                      <a:pt x="2995" y="2553"/>
                      <a:pt x="3254" y="2721"/>
                      <a:pt x="3544" y="2797"/>
                    </a:cubicBezTo>
                    <a:cubicBezTo>
                      <a:pt x="3609" y="2811"/>
                      <a:pt x="3671" y="2817"/>
                      <a:pt x="3730" y="2817"/>
                    </a:cubicBezTo>
                    <a:cubicBezTo>
                      <a:pt x="4058" y="2817"/>
                      <a:pt x="4297" y="2618"/>
                      <a:pt x="4504" y="2386"/>
                    </a:cubicBezTo>
                    <a:cubicBezTo>
                      <a:pt x="4747" y="2111"/>
                      <a:pt x="4778" y="1791"/>
                      <a:pt x="4610" y="1456"/>
                    </a:cubicBezTo>
                    <a:cubicBezTo>
                      <a:pt x="4443" y="1151"/>
                      <a:pt x="4184" y="923"/>
                      <a:pt x="3955" y="679"/>
                    </a:cubicBezTo>
                    <a:cubicBezTo>
                      <a:pt x="3567" y="277"/>
                      <a:pt x="3102" y="1"/>
                      <a:pt x="25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0"/>
              <p:cNvSpPr/>
              <p:nvPr/>
            </p:nvSpPr>
            <p:spPr>
              <a:xfrm>
                <a:off x="932908" y="513344"/>
                <a:ext cx="54254" cy="53260"/>
              </a:xfrm>
              <a:custGeom>
                <a:rect b="b" l="l" r="r" t="t"/>
                <a:pathLst>
                  <a:path extrusionOk="0" h="1661" w="1692">
                    <a:moveTo>
                      <a:pt x="945" y="0"/>
                    </a:moveTo>
                    <a:cubicBezTo>
                      <a:pt x="519" y="0"/>
                      <a:pt x="1" y="381"/>
                      <a:pt x="77" y="793"/>
                    </a:cubicBezTo>
                    <a:cubicBezTo>
                      <a:pt x="77" y="1295"/>
                      <a:pt x="427" y="1661"/>
                      <a:pt x="899" y="1661"/>
                    </a:cubicBezTo>
                    <a:cubicBezTo>
                      <a:pt x="1372" y="1646"/>
                      <a:pt x="1692" y="1356"/>
                      <a:pt x="1692" y="945"/>
                    </a:cubicBezTo>
                    <a:cubicBezTo>
                      <a:pt x="1692" y="381"/>
                      <a:pt x="1387" y="0"/>
                      <a:pt x="9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0"/>
              <p:cNvSpPr/>
              <p:nvPr/>
            </p:nvSpPr>
            <p:spPr>
              <a:xfrm>
                <a:off x="1124432" y="513344"/>
                <a:ext cx="40081" cy="40594"/>
              </a:xfrm>
              <a:custGeom>
                <a:rect b="b" l="l" r="r" t="t"/>
                <a:pathLst>
                  <a:path extrusionOk="0" h="1266" w="1250">
                    <a:moveTo>
                      <a:pt x="686" y="0"/>
                    </a:moveTo>
                    <a:cubicBezTo>
                      <a:pt x="411" y="0"/>
                      <a:pt x="0" y="366"/>
                      <a:pt x="0" y="640"/>
                    </a:cubicBezTo>
                    <a:cubicBezTo>
                      <a:pt x="0" y="975"/>
                      <a:pt x="229" y="1265"/>
                      <a:pt x="503" y="1265"/>
                    </a:cubicBezTo>
                    <a:cubicBezTo>
                      <a:pt x="512" y="1265"/>
                      <a:pt x="521" y="1265"/>
                      <a:pt x="530" y="1265"/>
                    </a:cubicBezTo>
                    <a:cubicBezTo>
                      <a:pt x="914" y="1265"/>
                      <a:pt x="1234" y="952"/>
                      <a:pt x="1234" y="594"/>
                    </a:cubicBezTo>
                    <a:cubicBezTo>
                      <a:pt x="1249" y="259"/>
                      <a:pt x="1006"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0"/>
              <p:cNvSpPr/>
              <p:nvPr/>
            </p:nvSpPr>
            <p:spPr>
              <a:xfrm>
                <a:off x="1022818" y="473039"/>
                <a:ext cx="68395" cy="54991"/>
              </a:xfrm>
              <a:custGeom>
                <a:rect b="b" l="l" r="r" t="t"/>
                <a:pathLst>
                  <a:path extrusionOk="0" h="1715" w="2133">
                    <a:moveTo>
                      <a:pt x="955" y="0"/>
                    </a:moveTo>
                    <a:cubicBezTo>
                      <a:pt x="524" y="0"/>
                      <a:pt x="99" y="287"/>
                      <a:pt x="61" y="678"/>
                    </a:cubicBezTo>
                    <a:cubicBezTo>
                      <a:pt x="1" y="1159"/>
                      <a:pt x="564" y="1715"/>
                      <a:pt x="1091" y="1715"/>
                    </a:cubicBezTo>
                    <a:cubicBezTo>
                      <a:pt x="1098" y="1715"/>
                      <a:pt x="1105" y="1715"/>
                      <a:pt x="1112" y="1714"/>
                    </a:cubicBezTo>
                    <a:lnTo>
                      <a:pt x="1265" y="1714"/>
                    </a:lnTo>
                    <a:cubicBezTo>
                      <a:pt x="1661" y="1684"/>
                      <a:pt x="1920" y="1471"/>
                      <a:pt x="2042" y="1074"/>
                    </a:cubicBezTo>
                    <a:cubicBezTo>
                      <a:pt x="2133" y="785"/>
                      <a:pt x="2011" y="541"/>
                      <a:pt x="1676" y="282"/>
                    </a:cubicBezTo>
                    <a:cubicBezTo>
                      <a:pt x="1539" y="176"/>
                      <a:pt x="1386" y="99"/>
                      <a:pt x="1219" y="38"/>
                    </a:cubicBezTo>
                    <a:cubicBezTo>
                      <a:pt x="1133" y="12"/>
                      <a:pt x="1044" y="0"/>
                      <a:pt x="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0"/>
              <p:cNvSpPr/>
              <p:nvPr/>
            </p:nvSpPr>
            <p:spPr>
              <a:xfrm>
                <a:off x="972476" y="553458"/>
                <a:ext cx="175428" cy="112195"/>
              </a:xfrm>
              <a:custGeom>
                <a:rect b="b" l="l" r="r" t="t"/>
                <a:pathLst>
                  <a:path extrusionOk="0" h="3499" w="5471">
                    <a:moveTo>
                      <a:pt x="2797" y="387"/>
                    </a:moveTo>
                    <a:cubicBezTo>
                      <a:pt x="3383" y="387"/>
                      <a:pt x="3848" y="663"/>
                      <a:pt x="4236" y="1065"/>
                    </a:cubicBezTo>
                    <a:cubicBezTo>
                      <a:pt x="4465" y="1309"/>
                      <a:pt x="4724" y="1537"/>
                      <a:pt x="4891" y="1842"/>
                    </a:cubicBezTo>
                    <a:cubicBezTo>
                      <a:pt x="5059" y="2177"/>
                      <a:pt x="5028" y="2497"/>
                      <a:pt x="4785" y="2772"/>
                    </a:cubicBezTo>
                    <a:cubicBezTo>
                      <a:pt x="4578" y="3004"/>
                      <a:pt x="4339" y="3203"/>
                      <a:pt x="4011" y="3203"/>
                    </a:cubicBezTo>
                    <a:cubicBezTo>
                      <a:pt x="3952" y="3203"/>
                      <a:pt x="3890" y="3197"/>
                      <a:pt x="3825" y="3183"/>
                    </a:cubicBezTo>
                    <a:cubicBezTo>
                      <a:pt x="3535" y="3107"/>
                      <a:pt x="3276" y="2939"/>
                      <a:pt x="3002" y="2833"/>
                    </a:cubicBezTo>
                    <a:cubicBezTo>
                      <a:pt x="2769" y="2737"/>
                      <a:pt x="2541" y="2682"/>
                      <a:pt x="2312" y="2682"/>
                    </a:cubicBezTo>
                    <a:cubicBezTo>
                      <a:pt x="2137" y="2682"/>
                      <a:pt x="1961" y="2714"/>
                      <a:pt x="1783" y="2787"/>
                    </a:cubicBezTo>
                    <a:cubicBezTo>
                      <a:pt x="1570" y="2878"/>
                      <a:pt x="1357" y="2924"/>
                      <a:pt x="1128" y="2939"/>
                    </a:cubicBezTo>
                    <a:cubicBezTo>
                      <a:pt x="1098" y="2942"/>
                      <a:pt x="1069" y="2943"/>
                      <a:pt x="1040" y="2943"/>
                    </a:cubicBezTo>
                    <a:cubicBezTo>
                      <a:pt x="560" y="2943"/>
                      <a:pt x="282" y="2589"/>
                      <a:pt x="397" y="2086"/>
                    </a:cubicBezTo>
                    <a:cubicBezTo>
                      <a:pt x="503" y="1583"/>
                      <a:pt x="869" y="1278"/>
                      <a:pt x="1220" y="943"/>
                    </a:cubicBezTo>
                    <a:cubicBezTo>
                      <a:pt x="1580" y="597"/>
                      <a:pt x="1991" y="389"/>
                      <a:pt x="2476" y="389"/>
                    </a:cubicBezTo>
                    <a:cubicBezTo>
                      <a:pt x="2524" y="389"/>
                      <a:pt x="2572" y="391"/>
                      <a:pt x="2621" y="395"/>
                    </a:cubicBezTo>
                    <a:cubicBezTo>
                      <a:pt x="2681" y="389"/>
                      <a:pt x="2740" y="387"/>
                      <a:pt x="2797" y="387"/>
                    </a:cubicBezTo>
                    <a:close/>
                    <a:moveTo>
                      <a:pt x="2710" y="0"/>
                    </a:moveTo>
                    <a:cubicBezTo>
                      <a:pt x="2529" y="0"/>
                      <a:pt x="2342" y="24"/>
                      <a:pt x="2149" y="75"/>
                    </a:cubicBezTo>
                    <a:cubicBezTo>
                      <a:pt x="1235" y="319"/>
                      <a:pt x="656" y="974"/>
                      <a:pt x="168" y="1736"/>
                    </a:cubicBezTo>
                    <a:cubicBezTo>
                      <a:pt x="46" y="1934"/>
                      <a:pt x="1" y="2177"/>
                      <a:pt x="16" y="2406"/>
                    </a:cubicBezTo>
                    <a:cubicBezTo>
                      <a:pt x="1" y="3049"/>
                      <a:pt x="397" y="3458"/>
                      <a:pt x="1032" y="3458"/>
                    </a:cubicBezTo>
                    <a:cubicBezTo>
                      <a:pt x="1044" y="3458"/>
                      <a:pt x="1055" y="3457"/>
                      <a:pt x="1067" y="3457"/>
                    </a:cubicBezTo>
                    <a:cubicBezTo>
                      <a:pt x="1372" y="3457"/>
                      <a:pt x="1646" y="3366"/>
                      <a:pt x="1936" y="3244"/>
                    </a:cubicBezTo>
                    <a:cubicBezTo>
                      <a:pt x="2134" y="3160"/>
                      <a:pt x="2336" y="3118"/>
                      <a:pt x="2537" y="3118"/>
                    </a:cubicBezTo>
                    <a:cubicBezTo>
                      <a:pt x="2739" y="3118"/>
                      <a:pt x="2941" y="3160"/>
                      <a:pt x="3139" y="3244"/>
                    </a:cubicBezTo>
                    <a:cubicBezTo>
                      <a:pt x="3429" y="3366"/>
                      <a:pt x="3703" y="3442"/>
                      <a:pt x="4008" y="3488"/>
                    </a:cubicBezTo>
                    <a:cubicBezTo>
                      <a:pt x="4065" y="3495"/>
                      <a:pt x="4121" y="3499"/>
                      <a:pt x="4175" y="3499"/>
                    </a:cubicBezTo>
                    <a:cubicBezTo>
                      <a:pt x="4567" y="3499"/>
                      <a:pt x="4881" y="3310"/>
                      <a:pt x="5135" y="3015"/>
                    </a:cubicBezTo>
                    <a:cubicBezTo>
                      <a:pt x="5425" y="2680"/>
                      <a:pt x="5470" y="2269"/>
                      <a:pt x="5303" y="1842"/>
                    </a:cubicBezTo>
                    <a:cubicBezTo>
                      <a:pt x="5120" y="1385"/>
                      <a:pt x="4800" y="1035"/>
                      <a:pt x="4434" y="730"/>
                    </a:cubicBezTo>
                    <a:cubicBezTo>
                      <a:pt x="3913" y="291"/>
                      <a:pt x="3345" y="0"/>
                      <a:pt x="271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0"/>
              <p:cNvSpPr/>
              <p:nvPr/>
            </p:nvSpPr>
            <p:spPr>
              <a:xfrm>
                <a:off x="922166" y="501544"/>
                <a:ext cx="80643" cy="80227"/>
              </a:xfrm>
              <a:custGeom>
                <a:rect b="b" l="l" r="r" t="t"/>
                <a:pathLst>
                  <a:path extrusionOk="0" h="2502" w="2515">
                    <a:moveTo>
                      <a:pt x="1280" y="368"/>
                    </a:moveTo>
                    <a:cubicBezTo>
                      <a:pt x="1722" y="368"/>
                      <a:pt x="2027" y="749"/>
                      <a:pt x="2027" y="1313"/>
                    </a:cubicBezTo>
                    <a:cubicBezTo>
                      <a:pt x="2027" y="1724"/>
                      <a:pt x="1707" y="2014"/>
                      <a:pt x="1234" y="2029"/>
                    </a:cubicBezTo>
                    <a:cubicBezTo>
                      <a:pt x="762" y="2029"/>
                      <a:pt x="412" y="1648"/>
                      <a:pt x="412" y="1161"/>
                    </a:cubicBezTo>
                    <a:cubicBezTo>
                      <a:pt x="336" y="734"/>
                      <a:pt x="854" y="368"/>
                      <a:pt x="1280" y="368"/>
                    </a:cubicBezTo>
                    <a:close/>
                    <a:moveTo>
                      <a:pt x="1479" y="0"/>
                    </a:moveTo>
                    <a:cubicBezTo>
                      <a:pt x="1458" y="0"/>
                      <a:pt x="1438" y="1"/>
                      <a:pt x="1417" y="3"/>
                    </a:cubicBezTo>
                    <a:cubicBezTo>
                      <a:pt x="518" y="33"/>
                      <a:pt x="0" y="444"/>
                      <a:pt x="0" y="1237"/>
                    </a:cubicBezTo>
                    <a:cubicBezTo>
                      <a:pt x="0" y="1922"/>
                      <a:pt x="534" y="2486"/>
                      <a:pt x="1204" y="2501"/>
                    </a:cubicBezTo>
                    <a:cubicBezTo>
                      <a:pt x="1214" y="2502"/>
                      <a:pt x="1224" y="2502"/>
                      <a:pt x="1235" y="2502"/>
                    </a:cubicBezTo>
                    <a:cubicBezTo>
                      <a:pt x="1951" y="2502"/>
                      <a:pt x="2514" y="1974"/>
                      <a:pt x="2514" y="1298"/>
                    </a:cubicBezTo>
                    <a:cubicBezTo>
                      <a:pt x="2500" y="606"/>
                      <a:pt x="2045" y="0"/>
                      <a:pt x="14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0"/>
              <p:cNvSpPr/>
              <p:nvPr/>
            </p:nvSpPr>
            <p:spPr>
              <a:xfrm>
                <a:off x="1015475" y="460501"/>
                <a:ext cx="85485" cy="81221"/>
              </a:xfrm>
              <a:custGeom>
                <a:rect b="b" l="l" r="r" t="t"/>
                <a:pathLst>
                  <a:path extrusionOk="0" h="2533" w="2666">
                    <a:moveTo>
                      <a:pt x="1184" y="391"/>
                    </a:moveTo>
                    <a:cubicBezTo>
                      <a:pt x="1273" y="391"/>
                      <a:pt x="1362" y="403"/>
                      <a:pt x="1448" y="429"/>
                    </a:cubicBezTo>
                    <a:cubicBezTo>
                      <a:pt x="1631" y="490"/>
                      <a:pt x="1768" y="567"/>
                      <a:pt x="1920" y="673"/>
                    </a:cubicBezTo>
                    <a:cubicBezTo>
                      <a:pt x="2240" y="932"/>
                      <a:pt x="2362" y="1176"/>
                      <a:pt x="2271" y="1465"/>
                    </a:cubicBezTo>
                    <a:cubicBezTo>
                      <a:pt x="2149" y="1862"/>
                      <a:pt x="1890" y="2075"/>
                      <a:pt x="1494" y="2105"/>
                    </a:cubicBezTo>
                    <a:lnTo>
                      <a:pt x="1341" y="2105"/>
                    </a:lnTo>
                    <a:cubicBezTo>
                      <a:pt x="1334" y="2106"/>
                      <a:pt x="1327" y="2106"/>
                      <a:pt x="1320" y="2106"/>
                    </a:cubicBezTo>
                    <a:cubicBezTo>
                      <a:pt x="793" y="2106"/>
                      <a:pt x="230" y="1550"/>
                      <a:pt x="290" y="1069"/>
                    </a:cubicBezTo>
                    <a:cubicBezTo>
                      <a:pt x="328" y="678"/>
                      <a:pt x="753" y="391"/>
                      <a:pt x="1184" y="391"/>
                    </a:cubicBezTo>
                    <a:close/>
                    <a:moveTo>
                      <a:pt x="1363" y="0"/>
                    </a:moveTo>
                    <a:cubicBezTo>
                      <a:pt x="1340" y="0"/>
                      <a:pt x="1318" y="1"/>
                      <a:pt x="1295" y="3"/>
                    </a:cubicBezTo>
                    <a:cubicBezTo>
                      <a:pt x="457" y="49"/>
                      <a:pt x="31" y="414"/>
                      <a:pt x="16" y="1191"/>
                    </a:cubicBezTo>
                    <a:cubicBezTo>
                      <a:pt x="1" y="1854"/>
                      <a:pt x="641" y="2532"/>
                      <a:pt x="1230" y="2532"/>
                    </a:cubicBezTo>
                    <a:cubicBezTo>
                      <a:pt x="1237" y="2532"/>
                      <a:pt x="1243" y="2532"/>
                      <a:pt x="1250" y="2532"/>
                    </a:cubicBezTo>
                    <a:cubicBezTo>
                      <a:pt x="2179" y="2517"/>
                      <a:pt x="2621" y="1862"/>
                      <a:pt x="2636" y="1115"/>
                    </a:cubicBezTo>
                    <a:cubicBezTo>
                      <a:pt x="2666" y="586"/>
                      <a:pt x="1972" y="0"/>
                      <a:pt x="136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0"/>
              <p:cNvSpPr/>
              <p:nvPr/>
            </p:nvSpPr>
            <p:spPr>
              <a:xfrm>
                <a:off x="1113658" y="503468"/>
                <a:ext cx="65509" cy="68523"/>
              </a:xfrm>
              <a:custGeom>
                <a:rect b="b" l="l" r="r" t="t"/>
                <a:pathLst>
                  <a:path extrusionOk="0" h="2137" w="2043">
                    <a:moveTo>
                      <a:pt x="1037" y="308"/>
                    </a:moveTo>
                    <a:cubicBezTo>
                      <a:pt x="1342" y="308"/>
                      <a:pt x="1585" y="567"/>
                      <a:pt x="1570" y="902"/>
                    </a:cubicBezTo>
                    <a:cubicBezTo>
                      <a:pt x="1570" y="1268"/>
                      <a:pt x="1235" y="1573"/>
                      <a:pt x="854" y="1573"/>
                    </a:cubicBezTo>
                    <a:cubicBezTo>
                      <a:pt x="565" y="1573"/>
                      <a:pt x="336" y="1283"/>
                      <a:pt x="336" y="948"/>
                    </a:cubicBezTo>
                    <a:cubicBezTo>
                      <a:pt x="336" y="674"/>
                      <a:pt x="747" y="308"/>
                      <a:pt x="1037" y="308"/>
                    </a:cubicBezTo>
                    <a:close/>
                    <a:moveTo>
                      <a:pt x="1205" y="1"/>
                    </a:moveTo>
                    <a:cubicBezTo>
                      <a:pt x="1185" y="1"/>
                      <a:pt x="1164" y="2"/>
                      <a:pt x="1144" y="4"/>
                    </a:cubicBezTo>
                    <a:cubicBezTo>
                      <a:pt x="443" y="65"/>
                      <a:pt x="16" y="400"/>
                      <a:pt x="1" y="1070"/>
                    </a:cubicBezTo>
                    <a:cubicBezTo>
                      <a:pt x="1" y="1710"/>
                      <a:pt x="382" y="2137"/>
                      <a:pt x="915" y="2137"/>
                    </a:cubicBezTo>
                    <a:cubicBezTo>
                      <a:pt x="1524" y="2137"/>
                      <a:pt x="2042" y="1619"/>
                      <a:pt x="2042" y="994"/>
                    </a:cubicBezTo>
                    <a:cubicBezTo>
                      <a:pt x="2028" y="469"/>
                      <a:pt x="1651" y="1"/>
                      <a:pt x="120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0"/>
              <p:cNvSpPr/>
              <p:nvPr/>
            </p:nvSpPr>
            <p:spPr>
              <a:xfrm>
                <a:off x="1167912" y="143635"/>
                <a:ext cx="59609" cy="45853"/>
              </a:xfrm>
              <a:custGeom>
                <a:rect b="b" l="l" r="r" t="t"/>
                <a:pathLst>
                  <a:path extrusionOk="0" h="1430" w="1859">
                    <a:moveTo>
                      <a:pt x="985" y="1"/>
                    </a:moveTo>
                    <a:cubicBezTo>
                      <a:pt x="673" y="1"/>
                      <a:pt x="346" y="153"/>
                      <a:pt x="183" y="408"/>
                    </a:cubicBezTo>
                    <a:cubicBezTo>
                      <a:pt x="0" y="713"/>
                      <a:pt x="91" y="1094"/>
                      <a:pt x="411" y="1292"/>
                    </a:cubicBezTo>
                    <a:cubicBezTo>
                      <a:pt x="554" y="1385"/>
                      <a:pt x="725" y="1429"/>
                      <a:pt x="896" y="1429"/>
                    </a:cubicBezTo>
                    <a:cubicBezTo>
                      <a:pt x="1200" y="1429"/>
                      <a:pt x="1505" y="1291"/>
                      <a:pt x="1661" y="1048"/>
                    </a:cubicBezTo>
                    <a:cubicBezTo>
                      <a:pt x="1859" y="728"/>
                      <a:pt x="1752" y="317"/>
                      <a:pt x="1417" y="119"/>
                    </a:cubicBezTo>
                    <a:cubicBezTo>
                      <a:pt x="1291" y="38"/>
                      <a:pt x="1140" y="1"/>
                      <a:pt x="985"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0"/>
              <p:cNvSpPr/>
              <p:nvPr/>
            </p:nvSpPr>
            <p:spPr>
              <a:xfrm>
                <a:off x="1096568" y="231365"/>
                <a:ext cx="140252" cy="100748"/>
              </a:xfrm>
              <a:custGeom>
                <a:rect b="b" l="l" r="r" t="t"/>
                <a:pathLst>
                  <a:path extrusionOk="0" h="3142" w="4374">
                    <a:moveTo>
                      <a:pt x="2592" y="0"/>
                    </a:moveTo>
                    <a:cubicBezTo>
                      <a:pt x="2572" y="0"/>
                      <a:pt x="2551" y="1"/>
                      <a:pt x="2530" y="3"/>
                    </a:cubicBezTo>
                    <a:cubicBezTo>
                      <a:pt x="1707" y="79"/>
                      <a:pt x="960" y="369"/>
                      <a:pt x="351" y="933"/>
                    </a:cubicBezTo>
                    <a:cubicBezTo>
                      <a:pt x="1" y="1253"/>
                      <a:pt x="16" y="1801"/>
                      <a:pt x="321" y="2167"/>
                    </a:cubicBezTo>
                    <a:cubicBezTo>
                      <a:pt x="570" y="2464"/>
                      <a:pt x="884" y="2529"/>
                      <a:pt x="1213" y="2529"/>
                    </a:cubicBezTo>
                    <a:cubicBezTo>
                      <a:pt x="1306" y="2529"/>
                      <a:pt x="1400" y="2524"/>
                      <a:pt x="1494" y="2517"/>
                    </a:cubicBezTo>
                    <a:cubicBezTo>
                      <a:pt x="1539" y="2516"/>
                      <a:pt x="1585" y="2515"/>
                      <a:pt x="1629" y="2515"/>
                    </a:cubicBezTo>
                    <a:cubicBezTo>
                      <a:pt x="2076" y="2515"/>
                      <a:pt x="2474" y="2591"/>
                      <a:pt x="2834" y="2868"/>
                    </a:cubicBezTo>
                    <a:cubicBezTo>
                      <a:pt x="3033" y="2944"/>
                      <a:pt x="3170" y="3142"/>
                      <a:pt x="3413" y="3142"/>
                    </a:cubicBezTo>
                    <a:cubicBezTo>
                      <a:pt x="3977" y="3096"/>
                      <a:pt x="4343" y="2715"/>
                      <a:pt x="4373" y="2151"/>
                    </a:cubicBezTo>
                    <a:cubicBezTo>
                      <a:pt x="4373" y="1923"/>
                      <a:pt x="4328" y="1694"/>
                      <a:pt x="4221" y="1481"/>
                    </a:cubicBezTo>
                    <a:cubicBezTo>
                      <a:pt x="3916" y="933"/>
                      <a:pt x="3505" y="475"/>
                      <a:pt x="2972" y="125"/>
                    </a:cubicBezTo>
                    <a:cubicBezTo>
                      <a:pt x="2852" y="45"/>
                      <a:pt x="2732" y="0"/>
                      <a:pt x="2592"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0"/>
              <p:cNvSpPr/>
              <p:nvPr/>
            </p:nvSpPr>
            <p:spPr>
              <a:xfrm>
                <a:off x="1074571" y="150497"/>
                <a:ext cx="71377" cy="59641"/>
              </a:xfrm>
              <a:custGeom>
                <a:rect b="b" l="l" r="r" t="t"/>
                <a:pathLst>
                  <a:path extrusionOk="0" h="1860" w="2226">
                    <a:moveTo>
                      <a:pt x="1117" y="1"/>
                    </a:moveTo>
                    <a:cubicBezTo>
                      <a:pt x="770" y="1"/>
                      <a:pt x="435" y="162"/>
                      <a:pt x="260" y="453"/>
                    </a:cubicBezTo>
                    <a:cubicBezTo>
                      <a:pt x="1" y="880"/>
                      <a:pt x="123" y="1443"/>
                      <a:pt x="549" y="1702"/>
                    </a:cubicBezTo>
                    <a:cubicBezTo>
                      <a:pt x="728" y="1809"/>
                      <a:pt x="928" y="1859"/>
                      <a:pt x="1122" y="1859"/>
                    </a:cubicBezTo>
                    <a:cubicBezTo>
                      <a:pt x="1457" y="1859"/>
                      <a:pt x="1777" y="1708"/>
                      <a:pt x="1951" y="1428"/>
                    </a:cubicBezTo>
                    <a:cubicBezTo>
                      <a:pt x="2225" y="971"/>
                      <a:pt x="2104" y="423"/>
                      <a:pt x="1692" y="164"/>
                    </a:cubicBezTo>
                    <a:cubicBezTo>
                      <a:pt x="1515" y="53"/>
                      <a:pt x="1314" y="1"/>
                      <a:pt x="1117"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0"/>
              <p:cNvSpPr/>
              <p:nvPr/>
            </p:nvSpPr>
            <p:spPr>
              <a:xfrm>
                <a:off x="1081914" y="221906"/>
                <a:ext cx="170041" cy="121943"/>
              </a:xfrm>
              <a:custGeom>
                <a:rect b="b" l="l" r="r" t="t"/>
                <a:pathLst>
                  <a:path extrusionOk="0" h="3803" w="5303">
                    <a:moveTo>
                      <a:pt x="3059" y="295"/>
                    </a:moveTo>
                    <a:cubicBezTo>
                      <a:pt x="3189" y="295"/>
                      <a:pt x="3309" y="340"/>
                      <a:pt x="3429" y="420"/>
                    </a:cubicBezTo>
                    <a:cubicBezTo>
                      <a:pt x="3962" y="770"/>
                      <a:pt x="4373" y="1228"/>
                      <a:pt x="4678" y="1776"/>
                    </a:cubicBezTo>
                    <a:cubicBezTo>
                      <a:pt x="4785" y="1989"/>
                      <a:pt x="4846" y="2218"/>
                      <a:pt x="4830" y="2446"/>
                    </a:cubicBezTo>
                    <a:cubicBezTo>
                      <a:pt x="4800" y="3010"/>
                      <a:pt x="4434" y="3391"/>
                      <a:pt x="3870" y="3437"/>
                    </a:cubicBezTo>
                    <a:cubicBezTo>
                      <a:pt x="3642" y="3437"/>
                      <a:pt x="3505" y="3239"/>
                      <a:pt x="3307" y="3163"/>
                    </a:cubicBezTo>
                    <a:cubicBezTo>
                      <a:pt x="2947" y="2886"/>
                      <a:pt x="2536" y="2810"/>
                      <a:pt x="2098" y="2810"/>
                    </a:cubicBezTo>
                    <a:cubicBezTo>
                      <a:pt x="2054" y="2810"/>
                      <a:pt x="2010" y="2811"/>
                      <a:pt x="1966" y="2812"/>
                    </a:cubicBezTo>
                    <a:cubicBezTo>
                      <a:pt x="1872" y="2819"/>
                      <a:pt x="1777" y="2824"/>
                      <a:pt x="1683" y="2824"/>
                    </a:cubicBezTo>
                    <a:cubicBezTo>
                      <a:pt x="1351" y="2824"/>
                      <a:pt x="1030" y="2759"/>
                      <a:pt x="793" y="2462"/>
                    </a:cubicBezTo>
                    <a:cubicBezTo>
                      <a:pt x="488" y="2081"/>
                      <a:pt x="473" y="1548"/>
                      <a:pt x="823" y="1228"/>
                    </a:cubicBezTo>
                    <a:cubicBezTo>
                      <a:pt x="1433" y="664"/>
                      <a:pt x="2179" y="374"/>
                      <a:pt x="3002" y="298"/>
                    </a:cubicBezTo>
                    <a:cubicBezTo>
                      <a:pt x="3021" y="296"/>
                      <a:pt x="3040" y="295"/>
                      <a:pt x="3059" y="295"/>
                    </a:cubicBezTo>
                    <a:close/>
                    <a:moveTo>
                      <a:pt x="2989" y="1"/>
                    </a:moveTo>
                    <a:cubicBezTo>
                      <a:pt x="1972" y="1"/>
                      <a:pt x="770" y="666"/>
                      <a:pt x="427" y="1289"/>
                    </a:cubicBezTo>
                    <a:cubicBezTo>
                      <a:pt x="0" y="2050"/>
                      <a:pt x="153" y="2843"/>
                      <a:pt x="1021" y="3193"/>
                    </a:cubicBezTo>
                    <a:cubicBezTo>
                      <a:pt x="1191" y="3261"/>
                      <a:pt x="1381" y="3291"/>
                      <a:pt x="1573" y="3291"/>
                    </a:cubicBezTo>
                    <a:cubicBezTo>
                      <a:pt x="1725" y="3291"/>
                      <a:pt x="1879" y="3272"/>
                      <a:pt x="2027" y="3239"/>
                    </a:cubicBezTo>
                    <a:cubicBezTo>
                      <a:pt x="2187" y="3200"/>
                      <a:pt x="2342" y="3178"/>
                      <a:pt x="2491" y="3178"/>
                    </a:cubicBezTo>
                    <a:cubicBezTo>
                      <a:pt x="2812" y="3178"/>
                      <a:pt x="3108" y="3279"/>
                      <a:pt x="3368" y="3528"/>
                    </a:cubicBezTo>
                    <a:cubicBezTo>
                      <a:pt x="3413" y="3574"/>
                      <a:pt x="3459" y="3604"/>
                      <a:pt x="3520" y="3650"/>
                    </a:cubicBezTo>
                    <a:cubicBezTo>
                      <a:pt x="3657" y="3696"/>
                      <a:pt x="3764" y="3802"/>
                      <a:pt x="3947" y="3802"/>
                    </a:cubicBezTo>
                    <a:cubicBezTo>
                      <a:pt x="3958" y="3803"/>
                      <a:pt x="3968" y="3803"/>
                      <a:pt x="3979" y="3803"/>
                    </a:cubicBezTo>
                    <a:cubicBezTo>
                      <a:pt x="4769" y="3803"/>
                      <a:pt x="5302" y="3258"/>
                      <a:pt x="5287" y="2462"/>
                    </a:cubicBezTo>
                    <a:cubicBezTo>
                      <a:pt x="5272" y="1608"/>
                      <a:pt x="4754" y="1029"/>
                      <a:pt x="4190" y="481"/>
                    </a:cubicBezTo>
                    <a:cubicBezTo>
                      <a:pt x="4008" y="313"/>
                      <a:pt x="3809" y="161"/>
                      <a:pt x="3566" y="85"/>
                    </a:cubicBezTo>
                    <a:cubicBezTo>
                      <a:pt x="3386" y="27"/>
                      <a:pt x="3192" y="1"/>
                      <a:pt x="298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0"/>
              <p:cNvSpPr/>
              <p:nvPr/>
            </p:nvSpPr>
            <p:spPr>
              <a:xfrm>
                <a:off x="1233357" y="187756"/>
                <a:ext cx="93822" cy="84459"/>
              </a:xfrm>
              <a:custGeom>
                <a:rect b="b" l="l" r="r" t="t"/>
                <a:pathLst>
                  <a:path extrusionOk="0" h="2634" w="2926">
                    <a:moveTo>
                      <a:pt x="1413" y="263"/>
                    </a:moveTo>
                    <a:cubicBezTo>
                      <a:pt x="1562" y="263"/>
                      <a:pt x="1723" y="315"/>
                      <a:pt x="1890" y="419"/>
                    </a:cubicBezTo>
                    <a:cubicBezTo>
                      <a:pt x="2362" y="693"/>
                      <a:pt x="2515" y="1333"/>
                      <a:pt x="2240" y="1790"/>
                    </a:cubicBezTo>
                    <a:cubicBezTo>
                      <a:pt x="2083" y="2055"/>
                      <a:pt x="1825" y="2193"/>
                      <a:pt x="1552" y="2193"/>
                    </a:cubicBezTo>
                    <a:cubicBezTo>
                      <a:pt x="1400" y="2193"/>
                      <a:pt x="1244" y="2151"/>
                      <a:pt x="1098" y="2064"/>
                    </a:cubicBezTo>
                    <a:cubicBezTo>
                      <a:pt x="625" y="1775"/>
                      <a:pt x="473" y="1150"/>
                      <a:pt x="778" y="678"/>
                    </a:cubicBezTo>
                    <a:cubicBezTo>
                      <a:pt x="948" y="403"/>
                      <a:pt x="1166" y="263"/>
                      <a:pt x="1413" y="263"/>
                    </a:cubicBezTo>
                    <a:close/>
                    <a:moveTo>
                      <a:pt x="1492" y="0"/>
                    </a:moveTo>
                    <a:cubicBezTo>
                      <a:pt x="1049" y="0"/>
                      <a:pt x="588" y="225"/>
                      <a:pt x="351" y="617"/>
                    </a:cubicBezTo>
                    <a:cubicBezTo>
                      <a:pt x="1" y="1226"/>
                      <a:pt x="229" y="2079"/>
                      <a:pt x="854" y="2460"/>
                    </a:cubicBezTo>
                    <a:cubicBezTo>
                      <a:pt x="1049" y="2578"/>
                      <a:pt x="1265" y="2634"/>
                      <a:pt x="1479" y="2634"/>
                    </a:cubicBezTo>
                    <a:cubicBezTo>
                      <a:pt x="1901" y="2634"/>
                      <a:pt x="2318" y="2418"/>
                      <a:pt x="2560" y="2034"/>
                    </a:cubicBezTo>
                    <a:cubicBezTo>
                      <a:pt x="2926" y="1424"/>
                      <a:pt x="2713" y="540"/>
                      <a:pt x="2088" y="160"/>
                    </a:cubicBezTo>
                    <a:cubicBezTo>
                      <a:pt x="1911" y="51"/>
                      <a:pt x="1704" y="0"/>
                      <a:pt x="149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0"/>
              <p:cNvSpPr/>
              <p:nvPr/>
            </p:nvSpPr>
            <p:spPr>
              <a:xfrm>
                <a:off x="1058956" y="140108"/>
                <a:ext cx="99690" cy="82984"/>
              </a:xfrm>
              <a:custGeom>
                <a:rect b="b" l="l" r="r" t="t"/>
                <a:pathLst>
                  <a:path extrusionOk="0" h="2588" w="3109">
                    <a:moveTo>
                      <a:pt x="1604" y="325"/>
                    </a:moveTo>
                    <a:cubicBezTo>
                      <a:pt x="1801" y="325"/>
                      <a:pt x="2002" y="377"/>
                      <a:pt x="2179" y="488"/>
                    </a:cubicBezTo>
                    <a:cubicBezTo>
                      <a:pt x="2591" y="747"/>
                      <a:pt x="2712" y="1295"/>
                      <a:pt x="2438" y="1752"/>
                    </a:cubicBezTo>
                    <a:cubicBezTo>
                      <a:pt x="2264" y="2032"/>
                      <a:pt x="1944" y="2183"/>
                      <a:pt x="1609" y="2183"/>
                    </a:cubicBezTo>
                    <a:cubicBezTo>
                      <a:pt x="1415" y="2183"/>
                      <a:pt x="1215" y="2133"/>
                      <a:pt x="1036" y="2026"/>
                    </a:cubicBezTo>
                    <a:cubicBezTo>
                      <a:pt x="610" y="1767"/>
                      <a:pt x="488" y="1204"/>
                      <a:pt x="747" y="777"/>
                    </a:cubicBezTo>
                    <a:cubicBezTo>
                      <a:pt x="922" y="486"/>
                      <a:pt x="1257" y="325"/>
                      <a:pt x="1604" y="325"/>
                    </a:cubicBezTo>
                    <a:close/>
                    <a:moveTo>
                      <a:pt x="1613" y="1"/>
                    </a:moveTo>
                    <a:cubicBezTo>
                      <a:pt x="1142" y="1"/>
                      <a:pt x="714" y="244"/>
                      <a:pt x="397" y="701"/>
                    </a:cubicBezTo>
                    <a:cubicBezTo>
                      <a:pt x="0" y="1280"/>
                      <a:pt x="214" y="2042"/>
                      <a:pt x="808" y="2392"/>
                    </a:cubicBezTo>
                    <a:cubicBezTo>
                      <a:pt x="1028" y="2525"/>
                      <a:pt x="1278" y="2588"/>
                      <a:pt x="1527" y="2588"/>
                    </a:cubicBezTo>
                    <a:cubicBezTo>
                      <a:pt x="2018" y="2588"/>
                      <a:pt x="2505" y="2344"/>
                      <a:pt x="2758" y="1920"/>
                    </a:cubicBezTo>
                    <a:cubicBezTo>
                      <a:pt x="3109" y="1310"/>
                      <a:pt x="2971" y="533"/>
                      <a:pt x="2392" y="213"/>
                    </a:cubicBezTo>
                    <a:cubicBezTo>
                      <a:pt x="2127" y="70"/>
                      <a:pt x="1864" y="1"/>
                      <a:pt x="161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0"/>
              <p:cNvSpPr/>
              <p:nvPr/>
            </p:nvSpPr>
            <p:spPr>
              <a:xfrm>
                <a:off x="1152746" y="134881"/>
                <a:ext cx="86511" cy="68972"/>
              </a:xfrm>
              <a:custGeom>
                <a:rect b="b" l="l" r="r" t="t"/>
                <a:pathLst>
                  <a:path extrusionOk="0" h="2151" w="2698">
                    <a:moveTo>
                      <a:pt x="1441" y="270"/>
                    </a:moveTo>
                    <a:cubicBezTo>
                      <a:pt x="1599" y="270"/>
                      <a:pt x="1756" y="309"/>
                      <a:pt x="1890" y="392"/>
                    </a:cubicBezTo>
                    <a:cubicBezTo>
                      <a:pt x="2225" y="590"/>
                      <a:pt x="2332" y="1001"/>
                      <a:pt x="2118" y="1321"/>
                    </a:cubicBezTo>
                    <a:cubicBezTo>
                      <a:pt x="1971" y="1557"/>
                      <a:pt x="1657" y="1698"/>
                      <a:pt x="1347" y="1698"/>
                    </a:cubicBezTo>
                    <a:cubicBezTo>
                      <a:pt x="1178" y="1698"/>
                      <a:pt x="1009" y="1656"/>
                      <a:pt x="869" y="1565"/>
                    </a:cubicBezTo>
                    <a:cubicBezTo>
                      <a:pt x="564" y="1367"/>
                      <a:pt x="473" y="986"/>
                      <a:pt x="656" y="681"/>
                    </a:cubicBezTo>
                    <a:cubicBezTo>
                      <a:pt x="817" y="419"/>
                      <a:pt x="1132" y="270"/>
                      <a:pt x="1441" y="270"/>
                    </a:cubicBezTo>
                    <a:close/>
                    <a:moveTo>
                      <a:pt x="1348" y="0"/>
                    </a:moveTo>
                    <a:cubicBezTo>
                      <a:pt x="916" y="0"/>
                      <a:pt x="506" y="202"/>
                      <a:pt x="290" y="574"/>
                    </a:cubicBezTo>
                    <a:cubicBezTo>
                      <a:pt x="1" y="1062"/>
                      <a:pt x="168" y="1687"/>
                      <a:pt x="671" y="1976"/>
                    </a:cubicBezTo>
                    <a:cubicBezTo>
                      <a:pt x="867" y="2095"/>
                      <a:pt x="1089" y="2151"/>
                      <a:pt x="1311" y="2151"/>
                    </a:cubicBezTo>
                    <a:cubicBezTo>
                      <a:pt x="1744" y="2151"/>
                      <a:pt x="2176" y="1938"/>
                      <a:pt x="2408" y="1565"/>
                    </a:cubicBezTo>
                    <a:cubicBezTo>
                      <a:pt x="2697" y="1092"/>
                      <a:pt x="2545" y="483"/>
                      <a:pt x="2058" y="194"/>
                    </a:cubicBezTo>
                    <a:cubicBezTo>
                      <a:pt x="1834" y="63"/>
                      <a:pt x="1588" y="0"/>
                      <a:pt x="13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 name="Google Shape;816;p20"/>
          <p:cNvGrpSpPr/>
          <p:nvPr/>
        </p:nvGrpSpPr>
        <p:grpSpPr>
          <a:xfrm>
            <a:off x="-216" y="4010898"/>
            <a:ext cx="1088511" cy="1277951"/>
            <a:chOff x="-216" y="4010898"/>
            <a:chExt cx="1088511" cy="1277951"/>
          </a:xfrm>
        </p:grpSpPr>
        <p:sp>
          <p:nvSpPr>
            <p:cNvPr id="817" name="Google Shape;817;p20"/>
            <p:cNvSpPr/>
            <p:nvPr/>
          </p:nvSpPr>
          <p:spPr>
            <a:xfrm>
              <a:off x="586542" y="4065665"/>
              <a:ext cx="493352" cy="499412"/>
            </a:xfrm>
            <a:custGeom>
              <a:rect b="b" l="l" r="r" t="t"/>
              <a:pathLst>
                <a:path extrusionOk="0" h="15575" w="15386">
                  <a:moveTo>
                    <a:pt x="3829" y="1"/>
                  </a:moveTo>
                  <a:cubicBezTo>
                    <a:pt x="2984" y="1"/>
                    <a:pt x="2235" y="619"/>
                    <a:pt x="2209" y="1504"/>
                  </a:cubicBezTo>
                  <a:cubicBezTo>
                    <a:pt x="2194" y="2022"/>
                    <a:pt x="2164" y="2662"/>
                    <a:pt x="2849" y="2906"/>
                  </a:cubicBezTo>
                  <a:cubicBezTo>
                    <a:pt x="2895" y="2936"/>
                    <a:pt x="2941" y="2967"/>
                    <a:pt x="2971" y="2997"/>
                  </a:cubicBezTo>
                  <a:cubicBezTo>
                    <a:pt x="3352" y="3271"/>
                    <a:pt x="3687" y="3606"/>
                    <a:pt x="3855" y="4109"/>
                  </a:cubicBezTo>
                  <a:cubicBezTo>
                    <a:pt x="3657" y="4094"/>
                    <a:pt x="3611" y="3987"/>
                    <a:pt x="3550" y="3896"/>
                  </a:cubicBezTo>
                  <a:cubicBezTo>
                    <a:pt x="3215" y="3469"/>
                    <a:pt x="2788" y="3165"/>
                    <a:pt x="2255" y="3027"/>
                  </a:cubicBezTo>
                  <a:cubicBezTo>
                    <a:pt x="2106" y="2986"/>
                    <a:pt x="1954" y="2965"/>
                    <a:pt x="1804" y="2965"/>
                  </a:cubicBezTo>
                  <a:cubicBezTo>
                    <a:pt x="1295" y="2965"/>
                    <a:pt x="805" y="3198"/>
                    <a:pt x="488" y="3622"/>
                  </a:cubicBezTo>
                  <a:cubicBezTo>
                    <a:pt x="15" y="4246"/>
                    <a:pt x="0" y="5130"/>
                    <a:pt x="488" y="5907"/>
                  </a:cubicBezTo>
                  <a:cubicBezTo>
                    <a:pt x="904" y="6577"/>
                    <a:pt x="1568" y="6930"/>
                    <a:pt x="2205" y="6930"/>
                  </a:cubicBezTo>
                  <a:cubicBezTo>
                    <a:pt x="2639" y="6930"/>
                    <a:pt x="3061" y="6765"/>
                    <a:pt x="3383" y="6425"/>
                  </a:cubicBezTo>
                  <a:cubicBezTo>
                    <a:pt x="3486" y="6313"/>
                    <a:pt x="3606" y="6264"/>
                    <a:pt x="3732" y="6264"/>
                  </a:cubicBezTo>
                  <a:cubicBezTo>
                    <a:pt x="3812" y="6264"/>
                    <a:pt x="3894" y="6283"/>
                    <a:pt x="3977" y="6318"/>
                  </a:cubicBezTo>
                  <a:cubicBezTo>
                    <a:pt x="4160" y="6410"/>
                    <a:pt x="4342" y="6517"/>
                    <a:pt x="4510" y="6623"/>
                  </a:cubicBezTo>
                  <a:cubicBezTo>
                    <a:pt x="5241" y="7111"/>
                    <a:pt x="5866" y="7735"/>
                    <a:pt x="6491" y="8360"/>
                  </a:cubicBezTo>
                  <a:cubicBezTo>
                    <a:pt x="7481" y="9335"/>
                    <a:pt x="8441" y="10341"/>
                    <a:pt x="9218" y="11499"/>
                  </a:cubicBezTo>
                  <a:cubicBezTo>
                    <a:pt x="9355" y="11712"/>
                    <a:pt x="9447" y="11910"/>
                    <a:pt x="9203" y="12123"/>
                  </a:cubicBezTo>
                  <a:cubicBezTo>
                    <a:pt x="9111" y="12199"/>
                    <a:pt x="9050" y="12306"/>
                    <a:pt x="8974" y="12413"/>
                  </a:cubicBezTo>
                  <a:cubicBezTo>
                    <a:pt x="8456" y="13007"/>
                    <a:pt x="8289" y="13677"/>
                    <a:pt x="8609" y="14409"/>
                  </a:cubicBezTo>
                  <a:cubicBezTo>
                    <a:pt x="8913" y="15094"/>
                    <a:pt x="9462" y="15506"/>
                    <a:pt x="10208" y="15567"/>
                  </a:cubicBezTo>
                  <a:cubicBezTo>
                    <a:pt x="10267" y="15572"/>
                    <a:pt x="10325" y="15574"/>
                    <a:pt x="10382" y="15574"/>
                  </a:cubicBezTo>
                  <a:cubicBezTo>
                    <a:pt x="11000" y="15574"/>
                    <a:pt x="11488" y="15273"/>
                    <a:pt x="11823" y="14729"/>
                  </a:cubicBezTo>
                  <a:cubicBezTo>
                    <a:pt x="12219" y="14104"/>
                    <a:pt x="12159" y="13220"/>
                    <a:pt x="11686" y="12565"/>
                  </a:cubicBezTo>
                  <a:cubicBezTo>
                    <a:pt x="11641" y="12489"/>
                    <a:pt x="11503" y="12413"/>
                    <a:pt x="11610" y="12321"/>
                  </a:cubicBezTo>
                  <a:cubicBezTo>
                    <a:pt x="11634" y="12301"/>
                    <a:pt x="11655" y="12293"/>
                    <a:pt x="11675" y="12293"/>
                  </a:cubicBezTo>
                  <a:cubicBezTo>
                    <a:pt x="11745" y="12293"/>
                    <a:pt x="11795" y="12393"/>
                    <a:pt x="11854" y="12428"/>
                  </a:cubicBezTo>
                  <a:cubicBezTo>
                    <a:pt x="11915" y="12474"/>
                    <a:pt x="11976" y="12519"/>
                    <a:pt x="11991" y="12580"/>
                  </a:cubicBezTo>
                  <a:cubicBezTo>
                    <a:pt x="12143" y="12900"/>
                    <a:pt x="12433" y="12931"/>
                    <a:pt x="12707" y="12977"/>
                  </a:cubicBezTo>
                  <a:cubicBezTo>
                    <a:pt x="12791" y="12987"/>
                    <a:pt x="12875" y="12993"/>
                    <a:pt x="12958" y="12993"/>
                  </a:cubicBezTo>
                  <a:cubicBezTo>
                    <a:pt x="14283" y="12993"/>
                    <a:pt x="15386" y="11659"/>
                    <a:pt x="15099" y="10325"/>
                  </a:cubicBezTo>
                  <a:cubicBezTo>
                    <a:pt x="14947" y="9579"/>
                    <a:pt x="14337" y="9061"/>
                    <a:pt x="13575" y="9030"/>
                  </a:cubicBezTo>
                  <a:cubicBezTo>
                    <a:pt x="13541" y="9029"/>
                    <a:pt x="13506" y="9028"/>
                    <a:pt x="13472" y="9028"/>
                  </a:cubicBezTo>
                  <a:cubicBezTo>
                    <a:pt x="12759" y="9028"/>
                    <a:pt x="12184" y="9333"/>
                    <a:pt x="11762" y="9929"/>
                  </a:cubicBezTo>
                  <a:cubicBezTo>
                    <a:pt x="11646" y="10109"/>
                    <a:pt x="11561" y="10196"/>
                    <a:pt x="11469" y="10196"/>
                  </a:cubicBezTo>
                  <a:cubicBezTo>
                    <a:pt x="11381" y="10196"/>
                    <a:pt x="11287" y="10116"/>
                    <a:pt x="11153" y="9960"/>
                  </a:cubicBezTo>
                  <a:cubicBezTo>
                    <a:pt x="11122" y="9914"/>
                    <a:pt x="11077" y="9868"/>
                    <a:pt x="11046" y="9823"/>
                  </a:cubicBezTo>
                  <a:cubicBezTo>
                    <a:pt x="9416" y="7583"/>
                    <a:pt x="7542" y="5572"/>
                    <a:pt x="5470" y="3744"/>
                  </a:cubicBezTo>
                  <a:cubicBezTo>
                    <a:pt x="5318" y="3622"/>
                    <a:pt x="5272" y="3485"/>
                    <a:pt x="5424" y="3332"/>
                  </a:cubicBezTo>
                  <a:cubicBezTo>
                    <a:pt x="5546" y="3210"/>
                    <a:pt x="5653" y="3073"/>
                    <a:pt x="5729" y="2906"/>
                  </a:cubicBezTo>
                  <a:cubicBezTo>
                    <a:pt x="6217" y="1687"/>
                    <a:pt x="5546" y="361"/>
                    <a:pt x="4266" y="56"/>
                  </a:cubicBezTo>
                  <a:cubicBezTo>
                    <a:pt x="4120" y="19"/>
                    <a:pt x="3973" y="1"/>
                    <a:pt x="3829"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0"/>
            <p:cNvSpPr/>
            <p:nvPr/>
          </p:nvSpPr>
          <p:spPr>
            <a:xfrm>
              <a:off x="565539" y="4052583"/>
              <a:ext cx="522756" cy="532696"/>
            </a:xfrm>
            <a:custGeom>
              <a:rect b="b" l="l" r="r" t="t"/>
              <a:pathLst>
                <a:path extrusionOk="0" h="16613" w="16303">
                  <a:moveTo>
                    <a:pt x="4479" y="409"/>
                  </a:moveTo>
                  <a:cubicBezTo>
                    <a:pt x="4624" y="409"/>
                    <a:pt x="4772" y="427"/>
                    <a:pt x="4921" y="464"/>
                  </a:cubicBezTo>
                  <a:cubicBezTo>
                    <a:pt x="6201" y="769"/>
                    <a:pt x="6872" y="2095"/>
                    <a:pt x="6384" y="3314"/>
                  </a:cubicBezTo>
                  <a:cubicBezTo>
                    <a:pt x="6308" y="3481"/>
                    <a:pt x="6201" y="3618"/>
                    <a:pt x="6079" y="3740"/>
                  </a:cubicBezTo>
                  <a:cubicBezTo>
                    <a:pt x="5927" y="3893"/>
                    <a:pt x="5973" y="4030"/>
                    <a:pt x="6125" y="4152"/>
                  </a:cubicBezTo>
                  <a:cubicBezTo>
                    <a:pt x="8197" y="5980"/>
                    <a:pt x="10071" y="7991"/>
                    <a:pt x="11701" y="10231"/>
                  </a:cubicBezTo>
                  <a:cubicBezTo>
                    <a:pt x="11732" y="10276"/>
                    <a:pt x="11762" y="10322"/>
                    <a:pt x="11808" y="10368"/>
                  </a:cubicBezTo>
                  <a:cubicBezTo>
                    <a:pt x="11942" y="10524"/>
                    <a:pt x="12032" y="10604"/>
                    <a:pt x="12118" y="10604"/>
                  </a:cubicBezTo>
                  <a:cubicBezTo>
                    <a:pt x="12208" y="10604"/>
                    <a:pt x="12293" y="10517"/>
                    <a:pt x="12417" y="10337"/>
                  </a:cubicBezTo>
                  <a:cubicBezTo>
                    <a:pt x="12849" y="9728"/>
                    <a:pt x="13440" y="9423"/>
                    <a:pt x="14176" y="9423"/>
                  </a:cubicBezTo>
                  <a:cubicBezTo>
                    <a:pt x="14194" y="9423"/>
                    <a:pt x="14212" y="9423"/>
                    <a:pt x="14230" y="9423"/>
                  </a:cubicBezTo>
                  <a:cubicBezTo>
                    <a:pt x="14992" y="9454"/>
                    <a:pt x="15602" y="9972"/>
                    <a:pt x="15754" y="10733"/>
                  </a:cubicBezTo>
                  <a:cubicBezTo>
                    <a:pt x="16041" y="12067"/>
                    <a:pt x="14938" y="13401"/>
                    <a:pt x="13613" y="13401"/>
                  </a:cubicBezTo>
                  <a:cubicBezTo>
                    <a:pt x="13530" y="13401"/>
                    <a:pt x="13446" y="13395"/>
                    <a:pt x="13362" y="13385"/>
                  </a:cubicBezTo>
                  <a:cubicBezTo>
                    <a:pt x="13088" y="13339"/>
                    <a:pt x="12783" y="13308"/>
                    <a:pt x="12646" y="12988"/>
                  </a:cubicBezTo>
                  <a:cubicBezTo>
                    <a:pt x="12615" y="12927"/>
                    <a:pt x="12570" y="12882"/>
                    <a:pt x="12509" y="12836"/>
                  </a:cubicBezTo>
                  <a:cubicBezTo>
                    <a:pt x="12451" y="12790"/>
                    <a:pt x="12403" y="12692"/>
                    <a:pt x="12330" y="12692"/>
                  </a:cubicBezTo>
                  <a:cubicBezTo>
                    <a:pt x="12306" y="12692"/>
                    <a:pt x="12280" y="12703"/>
                    <a:pt x="12250" y="12729"/>
                  </a:cubicBezTo>
                  <a:cubicBezTo>
                    <a:pt x="12158" y="12821"/>
                    <a:pt x="12280" y="12897"/>
                    <a:pt x="12341" y="12973"/>
                  </a:cubicBezTo>
                  <a:cubicBezTo>
                    <a:pt x="12814" y="13628"/>
                    <a:pt x="12874" y="14512"/>
                    <a:pt x="12478" y="15137"/>
                  </a:cubicBezTo>
                  <a:cubicBezTo>
                    <a:pt x="12143" y="15681"/>
                    <a:pt x="11655" y="15982"/>
                    <a:pt x="11037" y="15982"/>
                  </a:cubicBezTo>
                  <a:cubicBezTo>
                    <a:pt x="10980" y="15982"/>
                    <a:pt x="10922" y="15980"/>
                    <a:pt x="10863" y="15975"/>
                  </a:cubicBezTo>
                  <a:cubicBezTo>
                    <a:pt x="10117" y="15914"/>
                    <a:pt x="9568" y="15502"/>
                    <a:pt x="9264" y="14817"/>
                  </a:cubicBezTo>
                  <a:cubicBezTo>
                    <a:pt x="8944" y="14085"/>
                    <a:pt x="9111" y="13415"/>
                    <a:pt x="9614" y="12821"/>
                  </a:cubicBezTo>
                  <a:cubicBezTo>
                    <a:pt x="9705" y="12714"/>
                    <a:pt x="9766" y="12607"/>
                    <a:pt x="9858" y="12516"/>
                  </a:cubicBezTo>
                  <a:cubicBezTo>
                    <a:pt x="10102" y="12318"/>
                    <a:pt x="10010" y="12120"/>
                    <a:pt x="9873" y="11907"/>
                  </a:cubicBezTo>
                  <a:cubicBezTo>
                    <a:pt x="9096" y="10749"/>
                    <a:pt x="8136" y="9743"/>
                    <a:pt x="7146" y="8768"/>
                  </a:cubicBezTo>
                  <a:cubicBezTo>
                    <a:pt x="6521" y="8143"/>
                    <a:pt x="5896" y="7519"/>
                    <a:pt x="5165" y="7031"/>
                  </a:cubicBezTo>
                  <a:cubicBezTo>
                    <a:pt x="4982" y="6909"/>
                    <a:pt x="4815" y="6818"/>
                    <a:pt x="4632" y="6726"/>
                  </a:cubicBezTo>
                  <a:cubicBezTo>
                    <a:pt x="4551" y="6686"/>
                    <a:pt x="4469" y="6665"/>
                    <a:pt x="4391" y="6665"/>
                  </a:cubicBezTo>
                  <a:cubicBezTo>
                    <a:pt x="4263" y="6665"/>
                    <a:pt x="4141" y="6720"/>
                    <a:pt x="4038" y="6833"/>
                  </a:cubicBezTo>
                  <a:cubicBezTo>
                    <a:pt x="3719" y="7170"/>
                    <a:pt x="3302" y="7332"/>
                    <a:pt x="2871" y="7332"/>
                  </a:cubicBezTo>
                  <a:cubicBezTo>
                    <a:pt x="2231" y="7332"/>
                    <a:pt x="1562" y="6974"/>
                    <a:pt x="1143" y="6300"/>
                  </a:cubicBezTo>
                  <a:cubicBezTo>
                    <a:pt x="655" y="5538"/>
                    <a:pt x="670" y="4654"/>
                    <a:pt x="1143" y="4030"/>
                  </a:cubicBezTo>
                  <a:cubicBezTo>
                    <a:pt x="1460" y="3606"/>
                    <a:pt x="1950" y="3373"/>
                    <a:pt x="2459" y="3373"/>
                  </a:cubicBezTo>
                  <a:cubicBezTo>
                    <a:pt x="2609" y="3373"/>
                    <a:pt x="2761" y="3394"/>
                    <a:pt x="2910" y="3435"/>
                  </a:cubicBezTo>
                  <a:cubicBezTo>
                    <a:pt x="3443" y="3573"/>
                    <a:pt x="3870" y="3877"/>
                    <a:pt x="4205" y="4304"/>
                  </a:cubicBezTo>
                  <a:cubicBezTo>
                    <a:pt x="4266" y="4395"/>
                    <a:pt x="4312" y="4502"/>
                    <a:pt x="4495" y="4517"/>
                  </a:cubicBezTo>
                  <a:cubicBezTo>
                    <a:pt x="4342" y="4014"/>
                    <a:pt x="4007" y="3679"/>
                    <a:pt x="3626" y="3405"/>
                  </a:cubicBezTo>
                  <a:cubicBezTo>
                    <a:pt x="3581" y="3375"/>
                    <a:pt x="3550" y="3329"/>
                    <a:pt x="3504" y="3314"/>
                  </a:cubicBezTo>
                  <a:cubicBezTo>
                    <a:pt x="2819" y="3070"/>
                    <a:pt x="2849" y="2430"/>
                    <a:pt x="2864" y="1912"/>
                  </a:cubicBezTo>
                  <a:cubicBezTo>
                    <a:pt x="2890" y="1027"/>
                    <a:pt x="3628" y="409"/>
                    <a:pt x="4479" y="409"/>
                  </a:cubicBezTo>
                  <a:close/>
                  <a:moveTo>
                    <a:pt x="4539" y="0"/>
                  </a:moveTo>
                  <a:cubicBezTo>
                    <a:pt x="3545" y="0"/>
                    <a:pt x="2665" y="675"/>
                    <a:pt x="2484" y="1714"/>
                  </a:cubicBezTo>
                  <a:cubicBezTo>
                    <a:pt x="2407" y="2140"/>
                    <a:pt x="2468" y="2567"/>
                    <a:pt x="2636" y="2978"/>
                  </a:cubicBezTo>
                  <a:lnTo>
                    <a:pt x="2240" y="2978"/>
                  </a:lnTo>
                  <a:cubicBezTo>
                    <a:pt x="1493" y="3024"/>
                    <a:pt x="929" y="3375"/>
                    <a:pt x="579" y="4030"/>
                  </a:cubicBezTo>
                  <a:cubicBezTo>
                    <a:pt x="0" y="5127"/>
                    <a:pt x="381" y="6528"/>
                    <a:pt x="1417" y="7305"/>
                  </a:cubicBezTo>
                  <a:cubicBezTo>
                    <a:pt x="1867" y="7632"/>
                    <a:pt x="2378" y="7797"/>
                    <a:pt x="2868" y="7797"/>
                  </a:cubicBezTo>
                  <a:cubicBezTo>
                    <a:pt x="3291" y="7797"/>
                    <a:pt x="3699" y="7674"/>
                    <a:pt x="4038" y="7427"/>
                  </a:cubicBezTo>
                  <a:cubicBezTo>
                    <a:pt x="4241" y="7279"/>
                    <a:pt x="4344" y="7202"/>
                    <a:pt x="4449" y="7202"/>
                  </a:cubicBezTo>
                  <a:cubicBezTo>
                    <a:pt x="4550" y="7202"/>
                    <a:pt x="4652" y="7271"/>
                    <a:pt x="4845" y="7412"/>
                  </a:cubicBezTo>
                  <a:cubicBezTo>
                    <a:pt x="6079" y="8311"/>
                    <a:pt x="7176" y="9332"/>
                    <a:pt x="8151" y="10505"/>
                  </a:cubicBezTo>
                  <a:cubicBezTo>
                    <a:pt x="8578" y="11038"/>
                    <a:pt x="9020" y="11556"/>
                    <a:pt x="9340" y="12166"/>
                  </a:cubicBezTo>
                  <a:cubicBezTo>
                    <a:pt x="9431" y="12303"/>
                    <a:pt x="9401" y="12394"/>
                    <a:pt x="9309" y="12516"/>
                  </a:cubicBezTo>
                  <a:cubicBezTo>
                    <a:pt x="9172" y="12699"/>
                    <a:pt x="9020" y="12882"/>
                    <a:pt x="8913" y="13095"/>
                  </a:cubicBezTo>
                  <a:cubicBezTo>
                    <a:pt x="8288" y="14314"/>
                    <a:pt x="8837" y="15853"/>
                    <a:pt x="10102" y="16401"/>
                  </a:cubicBezTo>
                  <a:cubicBezTo>
                    <a:pt x="10422" y="16545"/>
                    <a:pt x="10750" y="16613"/>
                    <a:pt x="11067" y="16613"/>
                  </a:cubicBezTo>
                  <a:cubicBezTo>
                    <a:pt x="12094" y="16613"/>
                    <a:pt x="13012" y="15907"/>
                    <a:pt x="13210" y="14801"/>
                  </a:cubicBezTo>
                  <a:cubicBezTo>
                    <a:pt x="13271" y="14451"/>
                    <a:pt x="13194" y="14116"/>
                    <a:pt x="13088" y="13781"/>
                  </a:cubicBezTo>
                  <a:lnTo>
                    <a:pt x="13088" y="13781"/>
                  </a:lnTo>
                  <a:cubicBezTo>
                    <a:pt x="13269" y="13806"/>
                    <a:pt x="13443" y="13819"/>
                    <a:pt x="13612" y="13819"/>
                  </a:cubicBezTo>
                  <a:cubicBezTo>
                    <a:pt x="15042" y="13819"/>
                    <a:pt x="15988" y="12913"/>
                    <a:pt x="16165" y="11495"/>
                  </a:cubicBezTo>
                  <a:cubicBezTo>
                    <a:pt x="16303" y="10231"/>
                    <a:pt x="15388" y="9058"/>
                    <a:pt x="14185" y="8981"/>
                  </a:cubicBezTo>
                  <a:cubicBezTo>
                    <a:pt x="14129" y="8977"/>
                    <a:pt x="14073" y="8976"/>
                    <a:pt x="14019" y="8976"/>
                  </a:cubicBezTo>
                  <a:cubicBezTo>
                    <a:pt x="13217" y="8976"/>
                    <a:pt x="12599" y="9391"/>
                    <a:pt x="12128" y="10033"/>
                  </a:cubicBezTo>
                  <a:cubicBezTo>
                    <a:pt x="12064" y="10118"/>
                    <a:pt x="12020" y="10157"/>
                    <a:pt x="11980" y="10157"/>
                  </a:cubicBezTo>
                  <a:cubicBezTo>
                    <a:pt x="11935" y="10157"/>
                    <a:pt x="11895" y="10107"/>
                    <a:pt x="11838" y="10017"/>
                  </a:cubicBezTo>
                  <a:cubicBezTo>
                    <a:pt x="11397" y="9393"/>
                    <a:pt x="10955" y="8768"/>
                    <a:pt x="10467" y="8174"/>
                  </a:cubicBezTo>
                  <a:cubicBezTo>
                    <a:pt x="9233" y="6742"/>
                    <a:pt x="7999" y="5294"/>
                    <a:pt x="6552" y="4075"/>
                  </a:cubicBezTo>
                  <a:cubicBezTo>
                    <a:pt x="6399" y="3954"/>
                    <a:pt x="6414" y="3862"/>
                    <a:pt x="6536" y="3725"/>
                  </a:cubicBezTo>
                  <a:cubicBezTo>
                    <a:pt x="6719" y="3496"/>
                    <a:pt x="6872" y="3253"/>
                    <a:pt x="6917" y="2948"/>
                  </a:cubicBezTo>
                  <a:cubicBezTo>
                    <a:pt x="7146" y="1775"/>
                    <a:pt x="6475" y="571"/>
                    <a:pt x="5333" y="145"/>
                  </a:cubicBezTo>
                  <a:cubicBezTo>
                    <a:pt x="5067" y="47"/>
                    <a:pt x="4799" y="0"/>
                    <a:pt x="453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0"/>
            <p:cNvSpPr/>
            <p:nvPr/>
          </p:nvSpPr>
          <p:spPr>
            <a:xfrm>
              <a:off x="641245" y="4424088"/>
              <a:ext cx="125599" cy="125054"/>
            </a:xfrm>
            <a:custGeom>
              <a:rect b="b" l="l" r="r" t="t"/>
              <a:pathLst>
                <a:path extrusionOk="0" h="3900" w="3917">
                  <a:moveTo>
                    <a:pt x="915" y="1"/>
                  </a:moveTo>
                  <a:cubicBezTo>
                    <a:pt x="564" y="16"/>
                    <a:pt x="305" y="199"/>
                    <a:pt x="168" y="549"/>
                  </a:cubicBezTo>
                  <a:cubicBezTo>
                    <a:pt x="46" y="884"/>
                    <a:pt x="62" y="1220"/>
                    <a:pt x="46" y="1555"/>
                  </a:cubicBezTo>
                  <a:cubicBezTo>
                    <a:pt x="1" y="2179"/>
                    <a:pt x="138" y="2758"/>
                    <a:pt x="641" y="3200"/>
                  </a:cubicBezTo>
                  <a:cubicBezTo>
                    <a:pt x="976" y="3627"/>
                    <a:pt x="1448" y="3825"/>
                    <a:pt x="1997" y="3871"/>
                  </a:cubicBezTo>
                  <a:cubicBezTo>
                    <a:pt x="2183" y="3883"/>
                    <a:pt x="2369" y="3899"/>
                    <a:pt x="2554" y="3899"/>
                  </a:cubicBezTo>
                  <a:cubicBezTo>
                    <a:pt x="2837" y="3899"/>
                    <a:pt x="3115" y="3860"/>
                    <a:pt x="3383" y="3703"/>
                  </a:cubicBezTo>
                  <a:cubicBezTo>
                    <a:pt x="3855" y="3429"/>
                    <a:pt x="3916" y="2941"/>
                    <a:pt x="3520" y="2576"/>
                  </a:cubicBezTo>
                  <a:cubicBezTo>
                    <a:pt x="3353" y="2423"/>
                    <a:pt x="3170" y="2301"/>
                    <a:pt x="2972" y="2195"/>
                  </a:cubicBezTo>
                  <a:cubicBezTo>
                    <a:pt x="2576" y="2012"/>
                    <a:pt x="2332" y="1677"/>
                    <a:pt x="2179" y="1281"/>
                  </a:cubicBezTo>
                  <a:cubicBezTo>
                    <a:pt x="2058" y="1006"/>
                    <a:pt x="2027" y="702"/>
                    <a:pt x="1875" y="427"/>
                  </a:cubicBezTo>
                  <a:cubicBezTo>
                    <a:pt x="1661" y="62"/>
                    <a:pt x="1296" y="1"/>
                    <a:pt x="915" y="1"/>
                  </a:cubicBezTo>
                  <a:close/>
                </a:path>
              </a:pathLst>
            </a:custGeom>
            <a:solidFill>
              <a:srgbClr val="222F3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0"/>
            <p:cNvSpPr/>
            <p:nvPr/>
          </p:nvSpPr>
          <p:spPr>
            <a:xfrm>
              <a:off x="676901" y="4587235"/>
              <a:ext cx="59641" cy="53709"/>
            </a:xfrm>
            <a:custGeom>
              <a:rect b="b" l="l" r="r" t="t"/>
              <a:pathLst>
                <a:path extrusionOk="0" h="1675" w="1860">
                  <a:moveTo>
                    <a:pt x="945" y="1"/>
                  </a:moveTo>
                  <a:cubicBezTo>
                    <a:pt x="779" y="1"/>
                    <a:pt x="616" y="62"/>
                    <a:pt x="473" y="184"/>
                  </a:cubicBezTo>
                  <a:cubicBezTo>
                    <a:pt x="62" y="565"/>
                    <a:pt x="1" y="1053"/>
                    <a:pt x="290" y="1373"/>
                  </a:cubicBezTo>
                  <a:cubicBezTo>
                    <a:pt x="462" y="1553"/>
                    <a:pt x="745" y="1674"/>
                    <a:pt x="1004" y="1674"/>
                  </a:cubicBezTo>
                  <a:cubicBezTo>
                    <a:pt x="1183" y="1674"/>
                    <a:pt x="1351" y="1616"/>
                    <a:pt x="1464" y="1479"/>
                  </a:cubicBezTo>
                  <a:cubicBezTo>
                    <a:pt x="1829" y="1144"/>
                    <a:pt x="1860" y="626"/>
                    <a:pt x="1540" y="291"/>
                  </a:cubicBezTo>
                  <a:cubicBezTo>
                    <a:pt x="1362" y="96"/>
                    <a:pt x="1152" y="1"/>
                    <a:pt x="94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0"/>
            <p:cNvSpPr/>
            <p:nvPr/>
          </p:nvSpPr>
          <p:spPr>
            <a:xfrm>
              <a:off x="554765" y="4465259"/>
              <a:ext cx="46943" cy="37260"/>
            </a:xfrm>
            <a:custGeom>
              <a:rect b="b" l="l" r="r" t="t"/>
              <a:pathLst>
                <a:path extrusionOk="0" h="1162" w="1464">
                  <a:moveTo>
                    <a:pt x="737" y="0"/>
                  </a:moveTo>
                  <a:cubicBezTo>
                    <a:pt x="574" y="0"/>
                    <a:pt x="414" y="54"/>
                    <a:pt x="290" y="164"/>
                  </a:cubicBezTo>
                  <a:cubicBezTo>
                    <a:pt x="31" y="393"/>
                    <a:pt x="1" y="743"/>
                    <a:pt x="214" y="972"/>
                  </a:cubicBezTo>
                  <a:cubicBezTo>
                    <a:pt x="328" y="1094"/>
                    <a:pt x="559" y="1162"/>
                    <a:pt x="771" y="1162"/>
                  </a:cubicBezTo>
                  <a:cubicBezTo>
                    <a:pt x="928" y="1162"/>
                    <a:pt x="1075" y="1125"/>
                    <a:pt x="1159" y="1048"/>
                  </a:cubicBezTo>
                  <a:cubicBezTo>
                    <a:pt x="1403" y="819"/>
                    <a:pt x="1464" y="454"/>
                    <a:pt x="1281" y="240"/>
                  </a:cubicBezTo>
                  <a:cubicBezTo>
                    <a:pt x="1138" y="81"/>
                    <a:pt x="936" y="0"/>
                    <a:pt x="7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0"/>
            <p:cNvSpPr/>
            <p:nvPr/>
          </p:nvSpPr>
          <p:spPr>
            <a:xfrm>
              <a:off x="585067" y="4539778"/>
              <a:ext cx="59160" cy="63008"/>
            </a:xfrm>
            <a:custGeom>
              <a:rect b="b" l="l" r="r" t="t"/>
              <a:pathLst>
                <a:path extrusionOk="0" h="1965" w="1845">
                  <a:moveTo>
                    <a:pt x="805" y="1"/>
                  </a:moveTo>
                  <a:cubicBezTo>
                    <a:pt x="669" y="1"/>
                    <a:pt x="528" y="37"/>
                    <a:pt x="381" y="110"/>
                  </a:cubicBezTo>
                  <a:cubicBezTo>
                    <a:pt x="107" y="232"/>
                    <a:pt x="1" y="491"/>
                    <a:pt x="46" y="903"/>
                  </a:cubicBezTo>
                  <a:cubicBezTo>
                    <a:pt x="61" y="1085"/>
                    <a:pt x="92" y="1253"/>
                    <a:pt x="168" y="1405"/>
                  </a:cubicBezTo>
                  <a:cubicBezTo>
                    <a:pt x="330" y="1750"/>
                    <a:pt x="704" y="1965"/>
                    <a:pt x="1044" y="1965"/>
                  </a:cubicBezTo>
                  <a:cubicBezTo>
                    <a:pt x="1185" y="1965"/>
                    <a:pt x="1321" y="1928"/>
                    <a:pt x="1433" y="1847"/>
                  </a:cubicBezTo>
                  <a:cubicBezTo>
                    <a:pt x="1814" y="1558"/>
                    <a:pt x="1844" y="735"/>
                    <a:pt x="1478" y="354"/>
                  </a:cubicBezTo>
                  <a:cubicBezTo>
                    <a:pt x="1433" y="324"/>
                    <a:pt x="1402" y="293"/>
                    <a:pt x="1372" y="247"/>
                  </a:cubicBezTo>
                  <a:cubicBezTo>
                    <a:pt x="1198" y="83"/>
                    <a:pt x="1008" y="1"/>
                    <a:pt x="80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0"/>
            <p:cNvSpPr/>
            <p:nvPr/>
          </p:nvSpPr>
          <p:spPr>
            <a:xfrm>
              <a:off x="629541" y="4410364"/>
              <a:ext cx="152437" cy="148333"/>
            </a:xfrm>
            <a:custGeom>
              <a:rect b="b" l="l" r="r" t="t"/>
              <a:pathLst>
                <a:path extrusionOk="0" h="4626" w="4754">
                  <a:moveTo>
                    <a:pt x="1280" y="429"/>
                  </a:moveTo>
                  <a:cubicBezTo>
                    <a:pt x="1661" y="429"/>
                    <a:pt x="2026" y="490"/>
                    <a:pt x="2240" y="855"/>
                  </a:cubicBezTo>
                  <a:cubicBezTo>
                    <a:pt x="2392" y="1130"/>
                    <a:pt x="2423" y="1434"/>
                    <a:pt x="2544" y="1709"/>
                  </a:cubicBezTo>
                  <a:cubicBezTo>
                    <a:pt x="2697" y="2105"/>
                    <a:pt x="2941" y="2440"/>
                    <a:pt x="3337" y="2638"/>
                  </a:cubicBezTo>
                  <a:cubicBezTo>
                    <a:pt x="3535" y="2729"/>
                    <a:pt x="3733" y="2851"/>
                    <a:pt x="3885" y="3004"/>
                  </a:cubicBezTo>
                  <a:cubicBezTo>
                    <a:pt x="4281" y="3369"/>
                    <a:pt x="4220" y="3857"/>
                    <a:pt x="3748" y="4131"/>
                  </a:cubicBezTo>
                  <a:cubicBezTo>
                    <a:pt x="3480" y="4288"/>
                    <a:pt x="3202" y="4327"/>
                    <a:pt x="2919" y="4327"/>
                  </a:cubicBezTo>
                  <a:cubicBezTo>
                    <a:pt x="2734" y="4327"/>
                    <a:pt x="2548" y="4311"/>
                    <a:pt x="2362" y="4299"/>
                  </a:cubicBezTo>
                  <a:cubicBezTo>
                    <a:pt x="1813" y="4268"/>
                    <a:pt x="1341" y="4055"/>
                    <a:pt x="1006" y="3643"/>
                  </a:cubicBezTo>
                  <a:cubicBezTo>
                    <a:pt x="503" y="3186"/>
                    <a:pt x="366" y="2607"/>
                    <a:pt x="411" y="1983"/>
                  </a:cubicBezTo>
                  <a:cubicBezTo>
                    <a:pt x="427" y="1648"/>
                    <a:pt x="411" y="1312"/>
                    <a:pt x="533" y="977"/>
                  </a:cubicBezTo>
                  <a:cubicBezTo>
                    <a:pt x="670" y="627"/>
                    <a:pt x="929" y="444"/>
                    <a:pt x="1280" y="429"/>
                  </a:cubicBezTo>
                  <a:close/>
                  <a:moveTo>
                    <a:pt x="1284" y="1"/>
                  </a:moveTo>
                  <a:cubicBezTo>
                    <a:pt x="1262" y="1"/>
                    <a:pt x="1241" y="1"/>
                    <a:pt x="1219" y="2"/>
                  </a:cubicBezTo>
                  <a:cubicBezTo>
                    <a:pt x="777" y="33"/>
                    <a:pt x="442" y="276"/>
                    <a:pt x="244" y="688"/>
                  </a:cubicBezTo>
                  <a:cubicBezTo>
                    <a:pt x="30" y="1130"/>
                    <a:pt x="0" y="1602"/>
                    <a:pt x="15" y="2089"/>
                  </a:cubicBezTo>
                  <a:cubicBezTo>
                    <a:pt x="61" y="2943"/>
                    <a:pt x="335" y="3720"/>
                    <a:pt x="1082" y="4207"/>
                  </a:cubicBezTo>
                  <a:cubicBezTo>
                    <a:pt x="1573" y="4519"/>
                    <a:pt x="2098" y="4625"/>
                    <a:pt x="2638" y="4625"/>
                  </a:cubicBezTo>
                  <a:cubicBezTo>
                    <a:pt x="2969" y="4625"/>
                    <a:pt x="3305" y="4585"/>
                    <a:pt x="3641" y="4527"/>
                  </a:cubicBezTo>
                  <a:cubicBezTo>
                    <a:pt x="3885" y="4481"/>
                    <a:pt x="4083" y="4360"/>
                    <a:pt x="4251" y="4192"/>
                  </a:cubicBezTo>
                  <a:cubicBezTo>
                    <a:pt x="4738" y="3765"/>
                    <a:pt x="4754" y="3171"/>
                    <a:pt x="4312" y="2699"/>
                  </a:cubicBezTo>
                  <a:cubicBezTo>
                    <a:pt x="4114" y="2486"/>
                    <a:pt x="3839" y="2333"/>
                    <a:pt x="3565" y="2211"/>
                  </a:cubicBezTo>
                  <a:cubicBezTo>
                    <a:pt x="3169" y="2028"/>
                    <a:pt x="2895" y="1739"/>
                    <a:pt x="2742" y="1312"/>
                  </a:cubicBezTo>
                  <a:cubicBezTo>
                    <a:pt x="2636" y="1038"/>
                    <a:pt x="2499" y="779"/>
                    <a:pt x="2331" y="520"/>
                  </a:cubicBezTo>
                  <a:cubicBezTo>
                    <a:pt x="2070" y="143"/>
                    <a:pt x="1699" y="1"/>
                    <a:pt x="128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0"/>
            <p:cNvSpPr/>
            <p:nvPr/>
          </p:nvSpPr>
          <p:spPr>
            <a:xfrm>
              <a:off x="660804" y="4572100"/>
              <a:ext cx="91385" cy="81381"/>
            </a:xfrm>
            <a:custGeom>
              <a:rect b="b" l="l" r="r" t="t"/>
              <a:pathLst>
                <a:path extrusionOk="0" h="2538" w="2850">
                  <a:moveTo>
                    <a:pt x="1455" y="475"/>
                  </a:moveTo>
                  <a:cubicBezTo>
                    <a:pt x="1659" y="475"/>
                    <a:pt x="1867" y="571"/>
                    <a:pt x="2042" y="763"/>
                  </a:cubicBezTo>
                  <a:cubicBezTo>
                    <a:pt x="2362" y="1098"/>
                    <a:pt x="2331" y="1616"/>
                    <a:pt x="1966" y="1951"/>
                  </a:cubicBezTo>
                  <a:cubicBezTo>
                    <a:pt x="1860" y="2088"/>
                    <a:pt x="1693" y="2146"/>
                    <a:pt x="1513" y="2146"/>
                  </a:cubicBezTo>
                  <a:cubicBezTo>
                    <a:pt x="1252" y="2146"/>
                    <a:pt x="964" y="2025"/>
                    <a:pt x="792" y="1845"/>
                  </a:cubicBezTo>
                  <a:cubicBezTo>
                    <a:pt x="503" y="1525"/>
                    <a:pt x="564" y="1037"/>
                    <a:pt x="975" y="672"/>
                  </a:cubicBezTo>
                  <a:cubicBezTo>
                    <a:pt x="1120" y="541"/>
                    <a:pt x="1287" y="475"/>
                    <a:pt x="1455" y="475"/>
                  </a:cubicBezTo>
                  <a:close/>
                  <a:moveTo>
                    <a:pt x="1428" y="1"/>
                  </a:moveTo>
                  <a:cubicBezTo>
                    <a:pt x="1144" y="1"/>
                    <a:pt x="865" y="102"/>
                    <a:pt x="640" y="306"/>
                  </a:cubicBezTo>
                  <a:cubicBezTo>
                    <a:pt x="107" y="793"/>
                    <a:pt x="0" y="1570"/>
                    <a:pt x="427" y="1997"/>
                  </a:cubicBezTo>
                  <a:cubicBezTo>
                    <a:pt x="788" y="2350"/>
                    <a:pt x="1150" y="2538"/>
                    <a:pt x="1504" y="2538"/>
                  </a:cubicBezTo>
                  <a:cubicBezTo>
                    <a:pt x="1776" y="2538"/>
                    <a:pt x="2042" y="2427"/>
                    <a:pt x="2301" y="2195"/>
                  </a:cubicBezTo>
                  <a:cubicBezTo>
                    <a:pt x="2804" y="1738"/>
                    <a:pt x="2849" y="961"/>
                    <a:pt x="2407" y="458"/>
                  </a:cubicBezTo>
                  <a:cubicBezTo>
                    <a:pt x="2138" y="155"/>
                    <a:pt x="1780" y="1"/>
                    <a:pt x="1428" y="1"/>
                  </a:cubicBezTo>
                  <a:close/>
                </a:path>
              </a:pathLst>
            </a:custGeom>
            <a:solidFill>
              <a:srgbClr val="222F3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0"/>
            <p:cNvSpPr/>
            <p:nvPr/>
          </p:nvSpPr>
          <p:spPr>
            <a:xfrm>
              <a:off x="567495" y="4529293"/>
              <a:ext cx="89910" cy="84267"/>
            </a:xfrm>
            <a:custGeom>
              <a:rect b="b" l="l" r="r" t="t"/>
              <a:pathLst>
                <a:path extrusionOk="0" h="2628" w="2804">
                  <a:moveTo>
                    <a:pt x="1353" y="328"/>
                  </a:moveTo>
                  <a:cubicBezTo>
                    <a:pt x="1556" y="328"/>
                    <a:pt x="1746" y="410"/>
                    <a:pt x="1920" y="574"/>
                  </a:cubicBezTo>
                  <a:cubicBezTo>
                    <a:pt x="1950" y="620"/>
                    <a:pt x="1996" y="651"/>
                    <a:pt x="2026" y="681"/>
                  </a:cubicBezTo>
                  <a:cubicBezTo>
                    <a:pt x="2392" y="1062"/>
                    <a:pt x="2362" y="1885"/>
                    <a:pt x="1981" y="2174"/>
                  </a:cubicBezTo>
                  <a:cubicBezTo>
                    <a:pt x="1869" y="2255"/>
                    <a:pt x="1733" y="2292"/>
                    <a:pt x="1592" y="2292"/>
                  </a:cubicBezTo>
                  <a:cubicBezTo>
                    <a:pt x="1252" y="2292"/>
                    <a:pt x="878" y="2077"/>
                    <a:pt x="716" y="1732"/>
                  </a:cubicBezTo>
                  <a:cubicBezTo>
                    <a:pt x="640" y="1580"/>
                    <a:pt x="609" y="1412"/>
                    <a:pt x="594" y="1230"/>
                  </a:cubicBezTo>
                  <a:cubicBezTo>
                    <a:pt x="549" y="818"/>
                    <a:pt x="655" y="559"/>
                    <a:pt x="929" y="437"/>
                  </a:cubicBezTo>
                  <a:cubicBezTo>
                    <a:pt x="1076" y="364"/>
                    <a:pt x="1217" y="328"/>
                    <a:pt x="1353" y="328"/>
                  </a:cubicBezTo>
                  <a:close/>
                  <a:moveTo>
                    <a:pt x="1394" y="1"/>
                  </a:moveTo>
                  <a:cubicBezTo>
                    <a:pt x="1042" y="1"/>
                    <a:pt x="699" y="151"/>
                    <a:pt x="411" y="392"/>
                  </a:cubicBezTo>
                  <a:cubicBezTo>
                    <a:pt x="0" y="757"/>
                    <a:pt x="46" y="1717"/>
                    <a:pt x="503" y="2144"/>
                  </a:cubicBezTo>
                  <a:cubicBezTo>
                    <a:pt x="837" y="2461"/>
                    <a:pt x="1153" y="2627"/>
                    <a:pt x="1466" y="2627"/>
                  </a:cubicBezTo>
                  <a:cubicBezTo>
                    <a:pt x="1723" y="2627"/>
                    <a:pt x="1978" y="2515"/>
                    <a:pt x="2240" y="2281"/>
                  </a:cubicBezTo>
                  <a:cubicBezTo>
                    <a:pt x="2758" y="1839"/>
                    <a:pt x="2803" y="894"/>
                    <a:pt x="2392" y="468"/>
                  </a:cubicBezTo>
                  <a:cubicBezTo>
                    <a:pt x="2079" y="139"/>
                    <a:pt x="1732" y="1"/>
                    <a:pt x="1394" y="1"/>
                  </a:cubicBezTo>
                  <a:close/>
                </a:path>
              </a:pathLst>
            </a:custGeom>
            <a:solidFill>
              <a:srgbClr val="222F3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0"/>
            <p:cNvSpPr/>
            <p:nvPr/>
          </p:nvSpPr>
          <p:spPr>
            <a:xfrm>
              <a:off x="541106" y="4447912"/>
              <a:ext cx="78207" cy="65445"/>
            </a:xfrm>
            <a:custGeom>
              <a:rect b="b" l="l" r="r" t="t"/>
              <a:pathLst>
                <a:path extrusionOk="0" h="2041" w="2439">
                  <a:moveTo>
                    <a:pt x="1163" y="541"/>
                  </a:moveTo>
                  <a:cubicBezTo>
                    <a:pt x="1362" y="541"/>
                    <a:pt x="1564" y="622"/>
                    <a:pt x="1707" y="781"/>
                  </a:cubicBezTo>
                  <a:cubicBezTo>
                    <a:pt x="1890" y="995"/>
                    <a:pt x="1829" y="1360"/>
                    <a:pt x="1585" y="1589"/>
                  </a:cubicBezTo>
                  <a:cubicBezTo>
                    <a:pt x="1501" y="1666"/>
                    <a:pt x="1354" y="1703"/>
                    <a:pt x="1197" y="1703"/>
                  </a:cubicBezTo>
                  <a:cubicBezTo>
                    <a:pt x="985" y="1703"/>
                    <a:pt x="754" y="1635"/>
                    <a:pt x="640" y="1513"/>
                  </a:cubicBezTo>
                  <a:cubicBezTo>
                    <a:pt x="427" y="1284"/>
                    <a:pt x="457" y="934"/>
                    <a:pt x="716" y="705"/>
                  </a:cubicBezTo>
                  <a:cubicBezTo>
                    <a:pt x="840" y="595"/>
                    <a:pt x="1000" y="541"/>
                    <a:pt x="1163" y="541"/>
                  </a:cubicBezTo>
                  <a:close/>
                  <a:moveTo>
                    <a:pt x="1254" y="0"/>
                  </a:moveTo>
                  <a:cubicBezTo>
                    <a:pt x="974" y="0"/>
                    <a:pt x="693" y="103"/>
                    <a:pt x="473" y="309"/>
                  </a:cubicBezTo>
                  <a:cubicBezTo>
                    <a:pt x="76" y="675"/>
                    <a:pt x="0" y="1315"/>
                    <a:pt x="351" y="1634"/>
                  </a:cubicBezTo>
                  <a:cubicBezTo>
                    <a:pt x="629" y="1896"/>
                    <a:pt x="916" y="2040"/>
                    <a:pt x="1205" y="2040"/>
                  </a:cubicBezTo>
                  <a:cubicBezTo>
                    <a:pt x="1438" y="2040"/>
                    <a:pt x="1673" y="1946"/>
                    <a:pt x="1905" y="1741"/>
                  </a:cubicBezTo>
                  <a:cubicBezTo>
                    <a:pt x="2377" y="1315"/>
                    <a:pt x="2438" y="751"/>
                    <a:pt x="2072" y="355"/>
                  </a:cubicBezTo>
                  <a:cubicBezTo>
                    <a:pt x="1852" y="118"/>
                    <a:pt x="1554" y="0"/>
                    <a:pt x="1254" y="0"/>
                  </a:cubicBezTo>
                  <a:close/>
                </a:path>
              </a:pathLst>
            </a:custGeom>
            <a:solidFill>
              <a:srgbClr val="222F3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0"/>
            <p:cNvSpPr/>
            <p:nvPr/>
          </p:nvSpPr>
          <p:spPr>
            <a:xfrm>
              <a:off x="-216" y="4194470"/>
              <a:ext cx="17155" cy="39600"/>
            </a:xfrm>
            <a:custGeom>
              <a:rect b="b" l="l" r="r" t="t"/>
              <a:pathLst>
                <a:path extrusionOk="0" h="1235" w="535">
                  <a:moveTo>
                    <a:pt x="1" y="1"/>
                  </a:moveTo>
                  <a:lnTo>
                    <a:pt x="1" y="1235"/>
                  </a:lnTo>
                  <a:cubicBezTo>
                    <a:pt x="47" y="1204"/>
                    <a:pt x="92" y="1159"/>
                    <a:pt x="138" y="1098"/>
                  </a:cubicBezTo>
                  <a:cubicBezTo>
                    <a:pt x="351" y="885"/>
                    <a:pt x="534" y="610"/>
                    <a:pt x="412" y="306"/>
                  </a:cubicBezTo>
                  <a:cubicBezTo>
                    <a:pt x="336" y="92"/>
                    <a:pt x="168" y="3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0"/>
            <p:cNvSpPr/>
            <p:nvPr/>
          </p:nvSpPr>
          <p:spPr>
            <a:xfrm>
              <a:off x="94088" y="4211208"/>
              <a:ext cx="36137" cy="41204"/>
            </a:xfrm>
            <a:custGeom>
              <a:rect b="b" l="l" r="r" t="t"/>
              <a:pathLst>
                <a:path extrusionOk="0" h="1285" w="1127">
                  <a:moveTo>
                    <a:pt x="360" y="0"/>
                  </a:moveTo>
                  <a:cubicBezTo>
                    <a:pt x="316" y="0"/>
                    <a:pt x="272" y="4"/>
                    <a:pt x="229" y="12"/>
                  </a:cubicBezTo>
                  <a:cubicBezTo>
                    <a:pt x="46" y="43"/>
                    <a:pt x="0" y="119"/>
                    <a:pt x="31" y="286"/>
                  </a:cubicBezTo>
                  <a:cubicBezTo>
                    <a:pt x="92" y="545"/>
                    <a:pt x="153" y="820"/>
                    <a:pt x="183" y="1094"/>
                  </a:cubicBezTo>
                  <a:cubicBezTo>
                    <a:pt x="194" y="1227"/>
                    <a:pt x="231" y="1285"/>
                    <a:pt x="306" y="1285"/>
                  </a:cubicBezTo>
                  <a:cubicBezTo>
                    <a:pt x="343" y="1285"/>
                    <a:pt x="388" y="1271"/>
                    <a:pt x="442" y="1246"/>
                  </a:cubicBezTo>
                  <a:cubicBezTo>
                    <a:pt x="595" y="1155"/>
                    <a:pt x="777" y="1079"/>
                    <a:pt x="915" y="957"/>
                  </a:cubicBezTo>
                  <a:cubicBezTo>
                    <a:pt x="1021" y="865"/>
                    <a:pt x="1113" y="759"/>
                    <a:pt x="1113" y="606"/>
                  </a:cubicBezTo>
                  <a:cubicBezTo>
                    <a:pt x="1126" y="279"/>
                    <a:pt x="737" y="0"/>
                    <a:pt x="3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0"/>
            <p:cNvSpPr/>
            <p:nvPr/>
          </p:nvSpPr>
          <p:spPr>
            <a:xfrm>
              <a:off x="-216" y="4025520"/>
              <a:ext cx="451956" cy="435731"/>
            </a:xfrm>
            <a:custGeom>
              <a:rect b="b" l="l" r="r" t="t"/>
              <a:pathLst>
                <a:path extrusionOk="0" h="13589" w="14095">
                  <a:moveTo>
                    <a:pt x="7102" y="3983"/>
                  </a:moveTo>
                  <a:cubicBezTo>
                    <a:pt x="7442" y="3983"/>
                    <a:pt x="7758" y="4083"/>
                    <a:pt x="7985" y="4432"/>
                  </a:cubicBezTo>
                  <a:cubicBezTo>
                    <a:pt x="8320" y="4919"/>
                    <a:pt x="8183" y="5422"/>
                    <a:pt x="7908" y="5879"/>
                  </a:cubicBezTo>
                  <a:cubicBezTo>
                    <a:pt x="7786" y="6062"/>
                    <a:pt x="7847" y="6077"/>
                    <a:pt x="8015" y="6138"/>
                  </a:cubicBezTo>
                  <a:cubicBezTo>
                    <a:pt x="8487" y="6306"/>
                    <a:pt x="8914" y="6565"/>
                    <a:pt x="9341" y="6839"/>
                  </a:cubicBezTo>
                  <a:cubicBezTo>
                    <a:pt x="9554" y="6976"/>
                    <a:pt x="9676" y="7174"/>
                    <a:pt x="9539" y="7418"/>
                  </a:cubicBezTo>
                  <a:cubicBezTo>
                    <a:pt x="9488" y="7519"/>
                    <a:pt x="9386" y="7574"/>
                    <a:pt x="9263" y="7574"/>
                  </a:cubicBezTo>
                  <a:cubicBezTo>
                    <a:pt x="9165" y="7574"/>
                    <a:pt x="9053" y="7539"/>
                    <a:pt x="8944" y="7464"/>
                  </a:cubicBezTo>
                  <a:cubicBezTo>
                    <a:pt x="8640" y="7266"/>
                    <a:pt x="8350" y="7052"/>
                    <a:pt x="8045" y="6854"/>
                  </a:cubicBezTo>
                  <a:cubicBezTo>
                    <a:pt x="7985" y="6809"/>
                    <a:pt x="7908" y="6763"/>
                    <a:pt x="7832" y="6732"/>
                  </a:cubicBezTo>
                  <a:cubicBezTo>
                    <a:pt x="7692" y="6678"/>
                    <a:pt x="7528" y="6586"/>
                    <a:pt x="7385" y="6586"/>
                  </a:cubicBezTo>
                  <a:cubicBezTo>
                    <a:pt x="7326" y="6586"/>
                    <a:pt x="7271" y="6601"/>
                    <a:pt x="7223" y="6641"/>
                  </a:cubicBezTo>
                  <a:cubicBezTo>
                    <a:pt x="7070" y="6763"/>
                    <a:pt x="7253" y="6976"/>
                    <a:pt x="7284" y="7159"/>
                  </a:cubicBezTo>
                  <a:cubicBezTo>
                    <a:pt x="7314" y="7418"/>
                    <a:pt x="7360" y="7662"/>
                    <a:pt x="7390" y="7921"/>
                  </a:cubicBezTo>
                  <a:cubicBezTo>
                    <a:pt x="7406" y="8043"/>
                    <a:pt x="7390" y="8180"/>
                    <a:pt x="7253" y="8226"/>
                  </a:cubicBezTo>
                  <a:cubicBezTo>
                    <a:pt x="7229" y="8232"/>
                    <a:pt x="7206" y="8235"/>
                    <a:pt x="7185" y="8235"/>
                  </a:cubicBezTo>
                  <a:cubicBezTo>
                    <a:pt x="7064" y="8235"/>
                    <a:pt x="7000" y="8131"/>
                    <a:pt x="6948" y="8028"/>
                  </a:cubicBezTo>
                  <a:cubicBezTo>
                    <a:pt x="6705" y="7525"/>
                    <a:pt x="6613" y="6991"/>
                    <a:pt x="6491" y="6458"/>
                  </a:cubicBezTo>
                  <a:cubicBezTo>
                    <a:pt x="6354" y="5879"/>
                    <a:pt x="6217" y="5316"/>
                    <a:pt x="6141" y="4691"/>
                  </a:cubicBezTo>
                  <a:cubicBezTo>
                    <a:pt x="5821" y="4828"/>
                    <a:pt x="5638" y="5057"/>
                    <a:pt x="5471" y="5300"/>
                  </a:cubicBezTo>
                  <a:cubicBezTo>
                    <a:pt x="5434" y="5361"/>
                    <a:pt x="5427" y="5479"/>
                    <a:pt x="5349" y="5479"/>
                  </a:cubicBezTo>
                  <a:cubicBezTo>
                    <a:pt x="5329" y="5479"/>
                    <a:pt x="5304" y="5471"/>
                    <a:pt x="5273" y="5453"/>
                  </a:cubicBezTo>
                  <a:cubicBezTo>
                    <a:pt x="5151" y="5392"/>
                    <a:pt x="5151" y="5285"/>
                    <a:pt x="5196" y="5163"/>
                  </a:cubicBezTo>
                  <a:cubicBezTo>
                    <a:pt x="5440" y="4523"/>
                    <a:pt x="5912" y="4173"/>
                    <a:pt x="6568" y="4036"/>
                  </a:cubicBezTo>
                  <a:lnTo>
                    <a:pt x="6598" y="4036"/>
                  </a:lnTo>
                  <a:cubicBezTo>
                    <a:pt x="6767" y="4006"/>
                    <a:pt x="6937" y="3983"/>
                    <a:pt x="7102" y="3983"/>
                  </a:cubicBezTo>
                  <a:close/>
                  <a:moveTo>
                    <a:pt x="2684" y="4872"/>
                  </a:moveTo>
                  <a:cubicBezTo>
                    <a:pt x="2693" y="4872"/>
                    <a:pt x="2703" y="4873"/>
                    <a:pt x="2713" y="4874"/>
                  </a:cubicBezTo>
                  <a:cubicBezTo>
                    <a:pt x="2835" y="4904"/>
                    <a:pt x="2804" y="5026"/>
                    <a:pt x="2804" y="5102"/>
                  </a:cubicBezTo>
                  <a:cubicBezTo>
                    <a:pt x="2804" y="5298"/>
                    <a:pt x="2848" y="5415"/>
                    <a:pt x="2993" y="5415"/>
                  </a:cubicBezTo>
                  <a:cubicBezTo>
                    <a:pt x="3041" y="5415"/>
                    <a:pt x="3099" y="5403"/>
                    <a:pt x="3170" y="5376"/>
                  </a:cubicBezTo>
                  <a:cubicBezTo>
                    <a:pt x="3245" y="5353"/>
                    <a:pt x="3322" y="5342"/>
                    <a:pt x="3400" y="5342"/>
                  </a:cubicBezTo>
                  <a:cubicBezTo>
                    <a:pt x="3573" y="5342"/>
                    <a:pt x="3748" y="5394"/>
                    <a:pt x="3917" y="5468"/>
                  </a:cubicBezTo>
                  <a:cubicBezTo>
                    <a:pt x="4694" y="5818"/>
                    <a:pt x="4785" y="6687"/>
                    <a:pt x="4099" y="7190"/>
                  </a:cubicBezTo>
                  <a:cubicBezTo>
                    <a:pt x="3993" y="7281"/>
                    <a:pt x="3871" y="7357"/>
                    <a:pt x="3718" y="7449"/>
                  </a:cubicBezTo>
                  <a:cubicBezTo>
                    <a:pt x="4160" y="7708"/>
                    <a:pt x="4556" y="7982"/>
                    <a:pt x="4937" y="8287"/>
                  </a:cubicBezTo>
                  <a:cubicBezTo>
                    <a:pt x="5059" y="8378"/>
                    <a:pt x="5166" y="8485"/>
                    <a:pt x="5273" y="8591"/>
                  </a:cubicBezTo>
                  <a:cubicBezTo>
                    <a:pt x="5349" y="8667"/>
                    <a:pt x="5364" y="8789"/>
                    <a:pt x="5303" y="8881"/>
                  </a:cubicBezTo>
                  <a:cubicBezTo>
                    <a:pt x="5258" y="8944"/>
                    <a:pt x="5203" y="8964"/>
                    <a:pt x="5143" y="8964"/>
                  </a:cubicBezTo>
                  <a:cubicBezTo>
                    <a:pt x="5101" y="8964"/>
                    <a:pt x="5057" y="8954"/>
                    <a:pt x="5014" y="8942"/>
                  </a:cubicBezTo>
                  <a:cubicBezTo>
                    <a:pt x="4739" y="8850"/>
                    <a:pt x="4511" y="8667"/>
                    <a:pt x="4282" y="8500"/>
                  </a:cubicBezTo>
                  <a:cubicBezTo>
                    <a:pt x="3977" y="8287"/>
                    <a:pt x="3688" y="8028"/>
                    <a:pt x="3338" y="7890"/>
                  </a:cubicBezTo>
                  <a:cubicBezTo>
                    <a:pt x="3322" y="8256"/>
                    <a:pt x="3322" y="8606"/>
                    <a:pt x="3307" y="8957"/>
                  </a:cubicBezTo>
                  <a:cubicBezTo>
                    <a:pt x="3307" y="9109"/>
                    <a:pt x="3353" y="9323"/>
                    <a:pt x="3124" y="9353"/>
                  </a:cubicBezTo>
                  <a:cubicBezTo>
                    <a:pt x="3101" y="9357"/>
                    <a:pt x="3081" y="9359"/>
                    <a:pt x="3061" y="9359"/>
                  </a:cubicBezTo>
                  <a:cubicBezTo>
                    <a:pt x="2875" y="9359"/>
                    <a:pt x="2846" y="9170"/>
                    <a:pt x="2804" y="9018"/>
                  </a:cubicBezTo>
                  <a:cubicBezTo>
                    <a:pt x="2561" y="8241"/>
                    <a:pt x="2500" y="7449"/>
                    <a:pt x="2454" y="6641"/>
                  </a:cubicBezTo>
                  <a:cubicBezTo>
                    <a:pt x="2454" y="6550"/>
                    <a:pt x="2439" y="6443"/>
                    <a:pt x="2439" y="6352"/>
                  </a:cubicBezTo>
                  <a:cubicBezTo>
                    <a:pt x="2429" y="6350"/>
                    <a:pt x="2421" y="6350"/>
                    <a:pt x="2413" y="6350"/>
                  </a:cubicBezTo>
                  <a:cubicBezTo>
                    <a:pt x="2332" y="6350"/>
                    <a:pt x="2328" y="6417"/>
                    <a:pt x="2286" y="6458"/>
                  </a:cubicBezTo>
                  <a:cubicBezTo>
                    <a:pt x="2251" y="6485"/>
                    <a:pt x="2215" y="6501"/>
                    <a:pt x="2177" y="6501"/>
                  </a:cubicBezTo>
                  <a:cubicBezTo>
                    <a:pt x="2149" y="6501"/>
                    <a:pt x="2120" y="6493"/>
                    <a:pt x="2088" y="6473"/>
                  </a:cubicBezTo>
                  <a:cubicBezTo>
                    <a:pt x="2027" y="6443"/>
                    <a:pt x="2027" y="6382"/>
                    <a:pt x="2027" y="6306"/>
                  </a:cubicBezTo>
                  <a:cubicBezTo>
                    <a:pt x="2027" y="6275"/>
                    <a:pt x="2027" y="6245"/>
                    <a:pt x="2043" y="6230"/>
                  </a:cubicBezTo>
                  <a:cubicBezTo>
                    <a:pt x="2362" y="5894"/>
                    <a:pt x="2423" y="5468"/>
                    <a:pt x="2484" y="5057"/>
                  </a:cubicBezTo>
                  <a:cubicBezTo>
                    <a:pt x="2498" y="4958"/>
                    <a:pt x="2565" y="4872"/>
                    <a:pt x="2684" y="4872"/>
                  </a:cubicBezTo>
                  <a:close/>
                  <a:moveTo>
                    <a:pt x="3507" y="1"/>
                  </a:moveTo>
                  <a:cubicBezTo>
                    <a:pt x="2811" y="1"/>
                    <a:pt x="2110" y="49"/>
                    <a:pt x="1403" y="151"/>
                  </a:cubicBezTo>
                  <a:cubicBezTo>
                    <a:pt x="930" y="211"/>
                    <a:pt x="458" y="303"/>
                    <a:pt x="1" y="410"/>
                  </a:cubicBezTo>
                  <a:lnTo>
                    <a:pt x="1" y="4660"/>
                  </a:lnTo>
                  <a:cubicBezTo>
                    <a:pt x="153" y="4676"/>
                    <a:pt x="306" y="4721"/>
                    <a:pt x="458" y="4782"/>
                  </a:cubicBezTo>
                  <a:cubicBezTo>
                    <a:pt x="1006" y="5026"/>
                    <a:pt x="1220" y="5635"/>
                    <a:pt x="946" y="6214"/>
                  </a:cubicBezTo>
                  <a:cubicBezTo>
                    <a:pt x="824" y="6504"/>
                    <a:pt x="610" y="6732"/>
                    <a:pt x="351" y="6915"/>
                  </a:cubicBezTo>
                  <a:cubicBezTo>
                    <a:pt x="184" y="7022"/>
                    <a:pt x="168" y="7083"/>
                    <a:pt x="336" y="7205"/>
                  </a:cubicBezTo>
                  <a:cubicBezTo>
                    <a:pt x="824" y="7570"/>
                    <a:pt x="1281" y="7936"/>
                    <a:pt x="1753" y="8317"/>
                  </a:cubicBezTo>
                  <a:cubicBezTo>
                    <a:pt x="2043" y="8561"/>
                    <a:pt x="2149" y="8820"/>
                    <a:pt x="2012" y="8957"/>
                  </a:cubicBezTo>
                  <a:cubicBezTo>
                    <a:pt x="1928" y="9040"/>
                    <a:pt x="1847" y="9072"/>
                    <a:pt x="1767" y="9072"/>
                  </a:cubicBezTo>
                  <a:cubicBezTo>
                    <a:pt x="1615" y="9072"/>
                    <a:pt x="1472" y="8956"/>
                    <a:pt x="1342" y="8865"/>
                  </a:cubicBezTo>
                  <a:cubicBezTo>
                    <a:pt x="869" y="8546"/>
                    <a:pt x="443" y="8165"/>
                    <a:pt x="1" y="7799"/>
                  </a:cubicBezTo>
                  <a:lnTo>
                    <a:pt x="1" y="13589"/>
                  </a:lnTo>
                  <a:cubicBezTo>
                    <a:pt x="1905" y="13406"/>
                    <a:pt x="3795" y="13010"/>
                    <a:pt x="5638" y="12400"/>
                  </a:cubicBezTo>
                  <a:cubicBezTo>
                    <a:pt x="6354" y="12156"/>
                    <a:pt x="7070" y="11913"/>
                    <a:pt x="7756" y="11593"/>
                  </a:cubicBezTo>
                  <a:cubicBezTo>
                    <a:pt x="7838" y="11560"/>
                    <a:pt x="7915" y="11545"/>
                    <a:pt x="7992" y="11545"/>
                  </a:cubicBezTo>
                  <a:cubicBezTo>
                    <a:pt x="8060" y="11545"/>
                    <a:pt x="8127" y="11556"/>
                    <a:pt x="8198" y="11577"/>
                  </a:cubicBezTo>
                  <a:cubicBezTo>
                    <a:pt x="8914" y="11821"/>
                    <a:pt x="9630" y="12035"/>
                    <a:pt x="10346" y="12294"/>
                  </a:cubicBezTo>
                  <a:cubicBezTo>
                    <a:pt x="10406" y="12313"/>
                    <a:pt x="10453" y="12323"/>
                    <a:pt x="10490" y="12323"/>
                  </a:cubicBezTo>
                  <a:cubicBezTo>
                    <a:pt x="10595" y="12323"/>
                    <a:pt x="10620" y="12246"/>
                    <a:pt x="10620" y="12111"/>
                  </a:cubicBezTo>
                  <a:cubicBezTo>
                    <a:pt x="10651" y="11638"/>
                    <a:pt x="10605" y="11166"/>
                    <a:pt x="10529" y="10694"/>
                  </a:cubicBezTo>
                  <a:cubicBezTo>
                    <a:pt x="10468" y="10389"/>
                    <a:pt x="10529" y="10145"/>
                    <a:pt x="10834" y="9962"/>
                  </a:cubicBezTo>
                  <a:cubicBezTo>
                    <a:pt x="11824" y="9399"/>
                    <a:pt x="12555" y="8606"/>
                    <a:pt x="13134" y="7631"/>
                  </a:cubicBezTo>
                  <a:cubicBezTo>
                    <a:pt x="14094" y="5986"/>
                    <a:pt x="13454" y="3868"/>
                    <a:pt x="12403" y="2863"/>
                  </a:cubicBezTo>
                  <a:cubicBezTo>
                    <a:pt x="11550" y="2070"/>
                    <a:pt x="10544" y="1552"/>
                    <a:pt x="9462" y="1141"/>
                  </a:cubicBezTo>
                  <a:cubicBezTo>
                    <a:pt x="7522" y="415"/>
                    <a:pt x="5539" y="1"/>
                    <a:pt x="35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0"/>
            <p:cNvSpPr/>
            <p:nvPr/>
          </p:nvSpPr>
          <p:spPr>
            <a:xfrm>
              <a:off x="206924" y="4168594"/>
              <a:ext cx="41075" cy="52683"/>
            </a:xfrm>
            <a:custGeom>
              <a:rect b="b" l="l" r="r" t="t"/>
              <a:pathLst>
                <a:path extrusionOk="0" h="1643" w="1281">
                  <a:moveTo>
                    <a:pt x="534" y="0"/>
                  </a:moveTo>
                  <a:cubicBezTo>
                    <a:pt x="519" y="8"/>
                    <a:pt x="492" y="8"/>
                    <a:pt x="462" y="8"/>
                  </a:cubicBezTo>
                  <a:cubicBezTo>
                    <a:pt x="431" y="8"/>
                    <a:pt x="397" y="8"/>
                    <a:pt x="367" y="16"/>
                  </a:cubicBezTo>
                  <a:cubicBezTo>
                    <a:pt x="1" y="61"/>
                    <a:pt x="1" y="61"/>
                    <a:pt x="123" y="396"/>
                  </a:cubicBezTo>
                  <a:cubicBezTo>
                    <a:pt x="229" y="747"/>
                    <a:pt x="367" y="1097"/>
                    <a:pt x="458" y="1448"/>
                  </a:cubicBezTo>
                  <a:cubicBezTo>
                    <a:pt x="499" y="1587"/>
                    <a:pt x="558" y="1643"/>
                    <a:pt x="625" y="1643"/>
                  </a:cubicBezTo>
                  <a:cubicBezTo>
                    <a:pt x="682" y="1643"/>
                    <a:pt x="745" y="1602"/>
                    <a:pt x="808" y="1539"/>
                  </a:cubicBezTo>
                  <a:cubicBezTo>
                    <a:pt x="1022" y="1326"/>
                    <a:pt x="1144" y="1067"/>
                    <a:pt x="1189" y="777"/>
                  </a:cubicBezTo>
                  <a:cubicBezTo>
                    <a:pt x="1281" y="320"/>
                    <a:pt x="1052" y="16"/>
                    <a:pt x="5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0"/>
            <p:cNvSpPr/>
            <p:nvPr/>
          </p:nvSpPr>
          <p:spPr>
            <a:xfrm>
              <a:off x="-216" y="4174943"/>
              <a:ext cx="68940" cy="141503"/>
            </a:xfrm>
            <a:custGeom>
              <a:rect b="b" l="l" r="r" t="t"/>
              <a:pathLst>
                <a:path extrusionOk="0" h="4413" w="2150">
                  <a:moveTo>
                    <a:pt x="1" y="0"/>
                  </a:moveTo>
                  <a:lnTo>
                    <a:pt x="1" y="610"/>
                  </a:lnTo>
                  <a:cubicBezTo>
                    <a:pt x="168" y="640"/>
                    <a:pt x="336" y="701"/>
                    <a:pt x="412" y="915"/>
                  </a:cubicBezTo>
                  <a:cubicBezTo>
                    <a:pt x="534" y="1234"/>
                    <a:pt x="351" y="1494"/>
                    <a:pt x="138" y="1707"/>
                  </a:cubicBezTo>
                  <a:cubicBezTo>
                    <a:pt x="92" y="1768"/>
                    <a:pt x="47" y="1813"/>
                    <a:pt x="1" y="1859"/>
                  </a:cubicBezTo>
                  <a:lnTo>
                    <a:pt x="1" y="3139"/>
                  </a:lnTo>
                  <a:cubicBezTo>
                    <a:pt x="443" y="3505"/>
                    <a:pt x="869" y="3886"/>
                    <a:pt x="1342" y="4205"/>
                  </a:cubicBezTo>
                  <a:cubicBezTo>
                    <a:pt x="1472" y="4296"/>
                    <a:pt x="1609" y="4412"/>
                    <a:pt x="1756" y="4412"/>
                  </a:cubicBezTo>
                  <a:cubicBezTo>
                    <a:pt x="1833" y="4412"/>
                    <a:pt x="1913" y="4380"/>
                    <a:pt x="1997" y="4297"/>
                  </a:cubicBezTo>
                  <a:cubicBezTo>
                    <a:pt x="2149" y="4160"/>
                    <a:pt x="2043" y="3901"/>
                    <a:pt x="1753" y="3657"/>
                  </a:cubicBezTo>
                  <a:cubicBezTo>
                    <a:pt x="1281" y="3276"/>
                    <a:pt x="824" y="2910"/>
                    <a:pt x="336" y="2545"/>
                  </a:cubicBezTo>
                  <a:cubicBezTo>
                    <a:pt x="168" y="2408"/>
                    <a:pt x="184" y="2362"/>
                    <a:pt x="351" y="2255"/>
                  </a:cubicBezTo>
                  <a:cubicBezTo>
                    <a:pt x="595" y="2072"/>
                    <a:pt x="824" y="1844"/>
                    <a:pt x="946" y="1554"/>
                  </a:cubicBezTo>
                  <a:cubicBezTo>
                    <a:pt x="1205" y="960"/>
                    <a:pt x="1006" y="366"/>
                    <a:pt x="458" y="122"/>
                  </a:cubicBezTo>
                  <a:cubicBezTo>
                    <a:pt x="306" y="61"/>
                    <a:pt x="153" y="16"/>
                    <a:pt x="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0"/>
            <p:cNvSpPr/>
            <p:nvPr/>
          </p:nvSpPr>
          <p:spPr>
            <a:xfrm>
              <a:off x="164919" y="4153299"/>
              <a:ext cx="145126" cy="136469"/>
            </a:xfrm>
            <a:custGeom>
              <a:rect b="b" l="l" r="r" t="t"/>
              <a:pathLst>
                <a:path extrusionOk="0" h="4256" w="4526">
                  <a:moveTo>
                    <a:pt x="1859" y="477"/>
                  </a:moveTo>
                  <a:cubicBezTo>
                    <a:pt x="2362" y="493"/>
                    <a:pt x="2591" y="782"/>
                    <a:pt x="2499" y="1254"/>
                  </a:cubicBezTo>
                  <a:cubicBezTo>
                    <a:pt x="2454" y="1544"/>
                    <a:pt x="2332" y="1803"/>
                    <a:pt x="2118" y="2016"/>
                  </a:cubicBezTo>
                  <a:cubicBezTo>
                    <a:pt x="2055" y="2079"/>
                    <a:pt x="1992" y="2120"/>
                    <a:pt x="1935" y="2120"/>
                  </a:cubicBezTo>
                  <a:cubicBezTo>
                    <a:pt x="1868" y="2120"/>
                    <a:pt x="1809" y="2064"/>
                    <a:pt x="1768" y="1925"/>
                  </a:cubicBezTo>
                  <a:cubicBezTo>
                    <a:pt x="1677" y="1574"/>
                    <a:pt x="1539" y="1224"/>
                    <a:pt x="1433" y="873"/>
                  </a:cubicBezTo>
                  <a:cubicBezTo>
                    <a:pt x="1311" y="538"/>
                    <a:pt x="1311" y="538"/>
                    <a:pt x="1677" y="493"/>
                  </a:cubicBezTo>
                  <a:cubicBezTo>
                    <a:pt x="1738" y="493"/>
                    <a:pt x="1814" y="493"/>
                    <a:pt x="1859" y="477"/>
                  </a:cubicBezTo>
                  <a:close/>
                  <a:moveTo>
                    <a:pt x="1941" y="1"/>
                  </a:moveTo>
                  <a:cubicBezTo>
                    <a:pt x="1781" y="1"/>
                    <a:pt x="1616" y="22"/>
                    <a:pt x="1448" y="51"/>
                  </a:cubicBezTo>
                  <a:lnTo>
                    <a:pt x="1418" y="51"/>
                  </a:lnTo>
                  <a:cubicBezTo>
                    <a:pt x="762" y="203"/>
                    <a:pt x="290" y="538"/>
                    <a:pt x="46" y="1178"/>
                  </a:cubicBezTo>
                  <a:cubicBezTo>
                    <a:pt x="1" y="1300"/>
                    <a:pt x="1" y="1407"/>
                    <a:pt x="123" y="1468"/>
                  </a:cubicBezTo>
                  <a:cubicBezTo>
                    <a:pt x="154" y="1486"/>
                    <a:pt x="179" y="1494"/>
                    <a:pt x="199" y="1494"/>
                  </a:cubicBezTo>
                  <a:cubicBezTo>
                    <a:pt x="277" y="1494"/>
                    <a:pt x="284" y="1376"/>
                    <a:pt x="321" y="1315"/>
                  </a:cubicBezTo>
                  <a:cubicBezTo>
                    <a:pt x="488" y="1072"/>
                    <a:pt x="671" y="843"/>
                    <a:pt x="991" y="706"/>
                  </a:cubicBezTo>
                  <a:cubicBezTo>
                    <a:pt x="1067" y="1331"/>
                    <a:pt x="1220" y="1909"/>
                    <a:pt x="1341" y="2473"/>
                  </a:cubicBezTo>
                  <a:cubicBezTo>
                    <a:pt x="1463" y="3006"/>
                    <a:pt x="1570" y="3540"/>
                    <a:pt x="1798" y="4043"/>
                  </a:cubicBezTo>
                  <a:cubicBezTo>
                    <a:pt x="1849" y="4144"/>
                    <a:pt x="1910" y="4256"/>
                    <a:pt x="2026" y="4256"/>
                  </a:cubicBezTo>
                  <a:cubicBezTo>
                    <a:pt x="2049" y="4256"/>
                    <a:pt x="2075" y="4251"/>
                    <a:pt x="2103" y="4241"/>
                  </a:cubicBezTo>
                  <a:cubicBezTo>
                    <a:pt x="2256" y="4195"/>
                    <a:pt x="2256" y="4058"/>
                    <a:pt x="2240" y="3936"/>
                  </a:cubicBezTo>
                  <a:cubicBezTo>
                    <a:pt x="2210" y="3677"/>
                    <a:pt x="2164" y="3433"/>
                    <a:pt x="2134" y="3174"/>
                  </a:cubicBezTo>
                  <a:cubicBezTo>
                    <a:pt x="2103" y="2991"/>
                    <a:pt x="1920" y="2778"/>
                    <a:pt x="2073" y="2656"/>
                  </a:cubicBezTo>
                  <a:cubicBezTo>
                    <a:pt x="2121" y="2616"/>
                    <a:pt x="2176" y="2601"/>
                    <a:pt x="2235" y="2601"/>
                  </a:cubicBezTo>
                  <a:cubicBezTo>
                    <a:pt x="2378" y="2601"/>
                    <a:pt x="2542" y="2693"/>
                    <a:pt x="2682" y="2747"/>
                  </a:cubicBezTo>
                  <a:cubicBezTo>
                    <a:pt x="2758" y="2778"/>
                    <a:pt x="2835" y="2824"/>
                    <a:pt x="2895" y="2869"/>
                  </a:cubicBezTo>
                  <a:cubicBezTo>
                    <a:pt x="3200" y="3067"/>
                    <a:pt x="3490" y="3281"/>
                    <a:pt x="3794" y="3479"/>
                  </a:cubicBezTo>
                  <a:cubicBezTo>
                    <a:pt x="3903" y="3554"/>
                    <a:pt x="4015" y="3589"/>
                    <a:pt x="4115" y="3589"/>
                  </a:cubicBezTo>
                  <a:cubicBezTo>
                    <a:pt x="4239" y="3589"/>
                    <a:pt x="4345" y="3534"/>
                    <a:pt x="4404" y="3433"/>
                  </a:cubicBezTo>
                  <a:cubicBezTo>
                    <a:pt x="4526" y="3189"/>
                    <a:pt x="4404" y="2991"/>
                    <a:pt x="4191" y="2854"/>
                  </a:cubicBezTo>
                  <a:cubicBezTo>
                    <a:pt x="3779" y="2580"/>
                    <a:pt x="3337" y="2321"/>
                    <a:pt x="2865" y="2153"/>
                  </a:cubicBezTo>
                  <a:cubicBezTo>
                    <a:pt x="2697" y="2108"/>
                    <a:pt x="2652" y="2077"/>
                    <a:pt x="2758" y="1894"/>
                  </a:cubicBezTo>
                  <a:cubicBezTo>
                    <a:pt x="3033" y="1437"/>
                    <a:pt x="3170" y="934"/>
                    <a:pt x="2835" y="447"/>
                  </a:cubicBezTo>
                  <a:cubicBezTo>
                    <a:pt x="2605" y="102"/>
                    <a:pt x="2289" y="1"/>
                    <a:pt x="194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0"/>
            <p:cNvSpPr/>
            <p:nvPr/>
          </p:nvSpPr>
          <p:spPr>
            <a:xfrm>
              <a:off x="64780" y="4181612"/>
              <a:ext cx="107001" cy="144036"/>
            </a:xfrm>
            <a:custGeom>
              <a:rect b="b" l="l" r="r" t="t"/>
              <a:pathLst>
                <a:path extrusionOk="0" h="4492" w="3337">
                  <a:moveTo>
                    <a:pt x="1274" y="923"/>
                  </a:moveTo>
                  <a:cubicBezTo>
                    <a:pt x="1651" y="923"/>
                    <a:pt x="2040" y="1200"/>
                    <a:pt x="2027" y="1514"/>
                  </a:cubicBezTo>
                  <a:cubicBezTo>
                    <a:pt x="2027" y="1666"/>
                    <a:pt x="1950" y="1788"/>
                    <a:pt x="1829" y="1880"/>
                  </a:cubicBezTo>
                  <a:cubicBezTo>
                    <a:pt x="1691" y="2002"/>
                    <a:pt x="1524" y="2078"/>
                    <a:pt x="1356" y="2169"/>
                  </a:cubicBezTo>
                  <a:cubicBezTo>
                    <a:pt x="1302" y="2194"/>
                    <a:pt x="1258" y="2208"/>
                    <a:pt x="1224" y="2208"/>
                  </a:cubicBezTo>
                  <a:cubicBezTo>
                    <a:pt x="1152" y="2208"/>
                    <a:pt x="1118" y="2150"/>
                    <a:pt x="1097" y="2017"/>
                  </a:cubicBezTo>
                  <a:cubicBezTo>
                    <a:pt x="1067" y="1743"/>
                    <a:pt x="1006" y="1468"/>
                    <a:pt x="960" y="1194"/>
                  </a:cubicBezTo>
                  <a:cubicBezTo>
                    <a:pt x="914" y="1042"/>
                    <a:pt x="960" y="966"/>
                    <a:pt x="1143" y="935"/>
                  </a:cubicBezTo>
                  <a:cubicBezTo>
                    <a:pt x="1186" y="927"/>
                    <a:pt x="1230" y="923"/>
                    <a:pt x="1274" y="923"/>
                  </a:cubicBezTo>
                  <a:close/>
                  <a:moveTo>
                    <a:pt x="640" y="0"/>
                  </a:moveTo>
                  <a:cubicBezTo>
                    <a:pt x="535" y="0"/>
                    <a:pt x="484" y="93"/>
                    <a:pt x="457" y="173"/>
                  </a:cubicBezTo>
                  <a:cubicBezTo>
                    <a:pt x="396" y="600"/>
                    <a:pt x="335" y="1026"/>
                    <a:pt x="16" y="1346"/>
                  </a:cubicBezTo>
                  <a:cubicBezTo>
                    <a:pt x="0" y="1377"/>
                    <a:pt x="0" y="1407"/>
                    <a:pt x="0" y="1438"/>
                  </a:cubicBezTo>
                  <a:cubicBezTo>
                    <a:pt x="0" y="1499"/>
                    <a:pt x="0" y="1560"/>
                    <a:pt x="61" y="1605"/>
                  </a:cubicBezTo>
                  <a:cubicBezTo>
                    <a:pt x="91" y="1623"/>
                    <a:pt x="119" y="1632"/>
                    <a:pt x="145" y="1632"/>
                  </a:cubicBezTo>
                  <a:cubicBezTo>
                    <a:pt x="185" y="1632"/>
                    <a:pt x="222" y="1612"/>
                    <a:pt x="259" y="1575"/>
                  </a:cubicBezTo>
                  <a:cubicBezTo>
                    <a:pt x="299" y="1549"/>
                    <a:pt x="304" y="1477"/>
                    <a:pt x="373" y="1477"/>
                  </a:cubicBezTo>
                  <a:cubicBezTo>
                    <a:pt x="384" y="1477"/>
                    <a:pt x="397" y="1479"/>
                    <a:pt x="412" y="1484"/>
                  </a:cubicBezTo>
                  <a:cubicBezTo>
                    <a:pt x="427" y="1575"/>
                    <a:pt x="427" y="1666"/>
                    <a:pt x="427" y="1773"/>
                  </a:cubicBezTo>
                  <a:cubicBezTo>
                    <a:pt x="473" y="2581"/>
                    <a:pt x="534" y="3373"/>
                    <a:pt x="777" y="4150"/>
                  </a:cubicBezTo>
                  <a:cubicBezTo>
                    <a:pt x="819" y="4302"/>
                    <a:pt x="848" y="4491"/>
                    <a:pt x="1034" y="4491"/>
                  </a:cubicBezTo>
                  <a:cubicBezTo>
                    <a:pt x="1054" y="4491"/>
                    <a:pt x="1074" y="4489"/>
                    <a:pt x="1097" y="4485"/>
                  </a:cubicBezTo>
                  <a:cubicBezTo>
                    <a:pt x="1326" y="4455"/>
                    <a:pt x="1280" y="4241"/>
                    <a:pt x="1280" y="4089"/>
                  </a:cubicBezTo>
                  <a:cubicBezTo>
                    <a:pt x="1311" y="3738"/>
                    <a:pt x="1311" y="3388"/>
                    <a:pt x="1311" y="3022"/>
                  </a:cubicBezTo>
                  <a:cubicBezTo>
                    <a:pt x="1661" y="3160"/>
                    <a:pt x="1950" y="3419"/>
                    <a:pt x="2255" y="3632"/>
                  </a:cubicBezTo>
                  <a:cubicBezTo>
                    <a:pt x="2484" y="3799"/>
                    <a:pt x="2712" y="3982"/>
                    <a:pt x="3002" y="4074"/>
                  </a:cubicBezTo>
                  <a:cubicBezTo>
                    <a:pt x="3035" y="4085"/>
                    <a:pt x="3071" y="4092"/>
                    <a:pt x="3106" y="4092"/>
                  </a:cubicBezTo>
                  <a:cubicBezTo>
                    <a:pt x="3167" y="4092"/>
                    <a:pt x="3228" y="4071"/>
                    <a:pt x="3276" y="4013"/>
                  </a:cubicBezTo>
                  <a:cubicBezTo>
                    <a:pt x="3337" y="3906"/>
                    <a:pt x="3322" y="3799"/>
                    <a:pt x="3246" y="3723"/>
                  </a:cubicBezTo>
                  <a:cubicBezTo>
                    <a:pt x="3139" y="3617"/>
                    <a:pt x="3032" y="3510"/>
                    <a:pt x="2910" y="3419"/>
                  </a:cubicBezTo>
                  <a:cubicBezTo>
                    <a:pt x="2529" y="3114"/>
                    <a:pt x="2133" y="2840"/>
                    <a:pt x="1691" y="2581"/>
                  </a:cubicBezTo>
                  <a:cubicBezTo>
                    <a:pt x="1844" y="2489"/>
                    <a:pt x="1966" y="2413"/>
                    <a:pt x="2072" y="2322"/>
                  </a:cubicBezTo>
                  <a:cubicBezTo>
                    <a:pt x="2773" y="1819"/>
                    <a:pt x="2667" y="950"/>
                    <a:pt x="1890" y="600"/>
                  </a:cubicBezTo>
                  <a:cubicBezTo>
                    <a:pt x="1727" y="519"/>
                    <a:pt x="1558" y="471"/>
                    <a:pt x="1391" y="471"/>
                  </a:cubicBezTo>
                  <a:cubicBezTo>
                    <a:pt x="1307" y="471"/>
                    <a:pt x="1224" y="483"/>
                    <a:pt x="1143" y="508"/>
                  </a:cubicBezTo>
                  <a:cubicBezTo>
                    <a:pt x="1072" y="535"/>
                    <a:pt x="1014" y="547"/>
                    <a:pt x="966" y="547"/>
                  </a:cubicBezTo>
                  <a:cubicBezTo>
                    <a:pt x="821" y="547"/>
                    <a:pt x="777" y="430"/>
                    <a:pt x="777" y="234"/>
                  </a:cubicBezTo>
                  <a:cubicBezTo>
                    <a:pt x="777" y="158"/>
                    <a:pt x="823" y="36"/>
                    <a:pt x="686" y="6"/>
                  </a:cubicBezTo>
                  <a:cubicBezTo>
                    <a:pt x="670" y="2"/>
                    <a:pt x="654" y="0"/>
                    <a:pt x="64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0"/>
            <p:cNvSpPr/>
            <p:nvPr/>
          </p:nvSpPr>
          <p:spPr>
            <a:xfrm>
              <a:off x="-216" y="4010898"/>
              <a:ext cx="478314" cy="470394"/>
            </a:xfrm>
            <a:custGeom>
              <a:rect b="b" l="l" r="r" t="t"/>
              <a:pathLst>
                <a:path extrusionOk="0" h="14670" w="14917">
                  <a:moveTo>
                    <a:pt x="3497" y="0"/>
                  </a:moveTo>
                  <a:cubicBezTo>
                    <a:pt x="2748" y="0"/>
                    <a:pt x="1994" y="53"/>
                    <a:pt x="1235" y="165"/>
                  </a:cubicBezTo>
                  <a:cubicBezTo>
                    <a:pt x="824" y="241"/>
                    <a:pt x="412" y="317"/>
                    <a:pt x="1" y="408"/>
                  </a:cubicBezTo>
                  <a:lnTo>
                    <a:pt x="1" y="866"/>
                  </a:lnTo>
                  <a:cubicBezTo>
                    <a:pt x="458" y="759"/>
                    <a:pt x="930" y="667"/>
                    <a:pt x="1387" y="591"/>
                  </a:cubicBezTo>
                  <a:cubicBezTo>
                    <a:pt x="2083" y="496"/>
                    <a:pt x="2771" y="451"/>
                    <a:pt x="3454" y="451"/>
                  </a:cubicBezTo>
                  <a:cubicBezTo>
                    <a:pt x="5508" y="451"/>
                    <a:pt x="7507" y="865"/>
                    <a:pt x="9462" y="1597"/>
                  </a:cubicBezTo>
                  <a:cubicBezTo>
                    <a:pt x="10544" y="1993"/>
                    <a:pt x="11550" y="2511"/>
                    <a:pt x="12403" y="3319"/>
                  </a:cubicBezTo>
                  <a:cubicBezTo>
                    <a:pt x="13454" y="4309"/>
                    <a:pt x="14094" y="6442"/>
                    <a:pt x="13134" y="8072"/>
                  </a:cubicBezTo>
                  <a:cubicBezTo>
                    <a:pt x="12555" y="9062"/>
                    <a:pt x="11824" y="9855"/>
                    <a:pt x="10834" y="10418"/>
                  </a:cubicBezTo>
                  <a:cubicBezTo>
                    <a:pt x="10529" y="10601"/>
                    <a:pt x="10468" y="10830"/>
                    <a:pt x="10529" y="11150"/>
                  </a:cubicBezTo>
                  <a:cubicBezTo>
                    <a:pt x="10605" y="11607"/>
                    <a:pt x="10651" y="12079"/>
                    <a:pt x="10620" y="12552"/>
                  </a:cubicBezTo>
                  <a:cubicBezTo>
                    <a:pt x="10620" y="12699"/>
                    <a:pt x="10595" y="12779"/>
                    <a:pt x="10488" y="12779"/>
                  </a:cubicBezTo>
                  <a:cubicBezTo>
                    <a:pt x="10451" y="12779"/>
                    <a:pt x="10405" y="12769"/>
                    <a:pt x="10346" y="12750"/>
                  </a:cubicBezTo>
                  <a:cubicBezTo>
                    <a:pt x="9645" y="12491"/>
                    <a:pt x="8914" y="12277"/>
                    <a:pt x="8198" y="12033"/>
                  </a:cubicBezTo>
                  <a:cubicBezTo>
                    <a:pt x="8126" y="12005"/>
                    <a:pt x="8057" y="11990"/>
                    <a:pt x="7989" y="11990"/>
                  </a:cubicBezTo>
                  <a:cubicBezTo>
                    <a:pt x="7913" y="11990"/>
                    <a:pt x="7836" y="12009"/>
                    <a:pt x="7756" y="12049"/>
                  </a:cubicBezTo>
                  <a:cubicBezTo>
                    <a:pt x="7070" y="12353"/>
                    <a:pt x="6354" y="12612"/>
                    <a:pt x="5638" y="12856"/>
                  </a:cubicBezTo>
                  <a:cubicBezTo>
                    <a:pt x="3779" y="13466"/>
                    <a:pt x="1905" y="13862"/>
                    <a:pt x="1" y="14029"/>
                  </a:cubicBezTo>
                  <a:lnTo>
                    <a:pt x="1" y="14669"/>
                  </a:lnTo>
                  <a:cubicBezTo>
                    <a:pt x="824" y="14624"/>
                    <a:pt x="1646" y="14532"/>
                    <a:pt x="2469" y="14395"/>
                  </a:cubicBezTo>
                  <a:cubicBezTo>
                    <a:pt x="3795" y="14197"/>
                    <a:pt x="5105" y="13923"/>
                    <a:pt x="6354" y="13420"/>
                  </a:cubicBezTo>
                  <a:cubicBezTo>
                    <a:pt x="6872" y="13252"/>
                    <a:pt x="7375" y="12978"/>
                    <a:pt x="7893" y="12948"/>
                  </a:cubicBezTo>
                  <a:cubicBezTo>
                    <a:pt x="7924" y="12946"/>
                    <a:pt x="7955" y="12945"/>
                    <a:pt x="7986" y="12945"/>
                  </a:cubicBezTo>
                  <a:cubicBezTo>
                    <a:pt x="8460" y="12945"/>
                    <a:pt x="8945" y="13153"/>
                    <a:pt x="9417" y="13268"/>
                  </a:cubicBezTo>
                  <a:cubicBezTo>
                    <a:pt x="9691" y="13329"/>
                    <a:pt x="9980" y="13389"/>
                    <a:pt x="10255" y="13466"/>
                  </a:cubicBezTo>
                  <a:cubicBezTo>
                    <a:pt x="10374" y="13493"/>
                    <a:pt x="10480" y="13507"/>
                    <a:pt x="10575" y="13507"/>
                  </a:cubicBezTo>
                  <a:cubicBezTo>
                    <a:pt x="10955" y="13507"/>
                    <a:pt x="11148" y="13283"/>
                    <a:pt x="11184" y="12795"/>
                  </a:cubicBezTo>
                  <a:cubicBezTo>
                    <a:pt x="11230" y="12399"/>
                    <a:pt x="11184" y="12003"/>
                    <a:pt x="11093" y="11622"/>
                  </a:cubicBezTo>
                  <a:cubicBezTo>
                    <a:pt x="11032" y="11378"/>
                    <a:pt x="11108" y="11272"/>
                    <a:pt x="11306" y="11150"/>
                  </a:cubicBezTo>
                  <a:cubicBezTo>
                    <a:pt x="12388" y="10479"/>
                    <a:pt x="13226" y="9596"/>
                    <a:pt x="13850" y="8468"/>
                  </a:cubicBezTo>
                  <a:cubicBezTo>
                    <a:pt x="14917" y="6488"/>
                    <a:pt x="14201" y="4004"/>
                    <a:pt x="12692" y="2755"/>
                  </a:cubicBezTo>
                  <a:cubicBezTo>
                    <a:pt x="11550" y="1810"/>
                    <a:pt x="10224" y="1262"/>
                    <a:pt x="8838" y="835"/>
                  </a:cubicBezTo>
                  <a:cubicBezTo>
                    <a:pt x="7082" y="307"/>
                    <a:pt x="5303" y="0"/>
                    <a:pt x="349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0"/>
            <p:cNvSpPr/>
            <p:nvPr/>
          </p:nvSpPr>
          <p:spPr>
            <a:xfrm>
              <a:off x="-216" y="4603235"/>
              <a:ext cx="701582" cy="666054"/>
            </a:xfrm>
            <a:custGeom>
              <a:rect b="b" l="l" r="r" t="t"/>
              <a:pathLst>
                <a:path extrusionOk="0" h="20772" w="21880">
                  <a:moveTo>
                    <a:pt x="8488" y="5946"/>
                  </a:moveTo>
                  <a:cubicBezTo>
                    <a:pt x="9480" y="5946"/>
                    <a:pt x="10271" y="6670"/>
                    <a:pt x="10316" y="7715"/>
                  </a:cubicBezTo>
                  <a:cubicBezTo>
                    <a:pt x="10377" y="8873"/>
                    <a:pt x="9508" y="9558"/>
                    <a:pt x="8685" y="9558"/>
                  </a:cubicBezTo>
                  <a:cubicBezTo>
                    <a:pt x="8650" y="9560"/>
                    <a:pt x="8615" y="9561"/>
                    <a:pt x="8580" y="9561"/>
                  </a:cubicBezTo>
                  <a:cubicBezTo>
                    <a:pt x="7634" y="9561"/>
                    <a:pt x="6825" y="8776"/>
                    <a:pt x="6781" y="7806"/>
                  </a:cubicBezTo>
                  <a:cubicBezTo>
                    <a:pt x="6735" y="6831"/>
                    <a:pt x="7482" y="5978"/>
                    <a:pt x="8426" y="5947"/>
                  </a:cubicBezTo>
                  <a:cubicBezTo>
                    <a:pt x="8447" y="5947"/>
                    <a:pt x="8467" y="5946"/>
                    <a:pt x="8488" y="5946"/>
                  </a:cubicBezTo>
                  <a:close/>
                  <a:moveTo>
                    <a:pt x="11123" y="11516"/>
                  </a:moveTo>
                  <a:cubicBezTo>
                    <a:pt x="11238" y="11516"/>
                    <a:pt x="11333" y="11585"/>
                    <a:pt x="11367" y="11722"/>
                  </a:cubicBezTo>
                  <a:cubicBezTo>
                    <a:pt x="11397" y="11874"/>
                    <a:pt x="11336" y="11981"/>
                    <a:pt x="11154" y="12042"/>
                  </a:cubicBezTo>
                  <a:cubicBezTo>
                    <a:pt x="11137" y="12043"/>
                    <a:pt x="11121" y="12044"/>
                    <a:pt x="11105" y="12044"/>
                  </a:cubicBezTo>
                  <a:cubicBezTo>
                    <a:pt x="10985" y="12044"/>
                    <a:pt x="10872" y="11991"/>
                    <a:pt x="10818" y="11844"/>
                  </a:cubicBezTo>
                  <a:cubicBezTo>
                    <a:pt x="10788" y="11691"/>
                    <a:pt x="10849" y="11569"/>
                    <a:pt x="11001" y="11539"/>
                  </a:cubicBezTo>
                  <a:cubicBezTo>
                    <a:pt x="11043" y="11524"/>
                    <a:pt x="11084" y="11516"/>
                    <a:pt x="11123" y="11516"/>
                  </a:cubicBezTo>
                  <a:close/>
                  <a:moveTo>
                    <a:pt x="12659" y="13352"/>
                  </a:moveTo>
                  <a:cubicBezTo>
                    <a:pt x="12762" y="13352"/>
                    <a:pt x="12851" y="13416"/>
                    <a:pt x="12875" y="13535"/>
                  </a:cubicBezTo>
                  <a:cubicBezTo>
                    <a:pt x="12921" y="13718"/>
                    <a:pt x="12860" y="13839"/>
                    <a:pt x="12692" y="13916"/>
                  </a:cubicBezTo>
                  <a:cubicBezTo>
                    <a:pt x="12663" y="13922"/>
                    <a:pt x="12635" y="13925"/>
                    <a:pt x="12608" y="13925"/>
                  </a:cubicBezTo>
                  <a:cubicBezTo>
                    <a:pt x="12496" y="13925"/>
                    <a:pt x="12409" y="13871"/>
                    <a:pt x="12372" y="13748"/>
                  </a:cubicBezTo>
                  <a:cubicBezTo>
                    <a:pt x="12342" y="13565"/>
                    <a:pt x="12388" y="13428"/>
                    <a:pt x="12571" y="13367"/>
                  </a:cubicBezTo>
                  <a:cubicBezTo>
                    <a:pt x="12600" y="13357"/>
                    <a:pt x="12630" y="13352"/>
                    <a:pt x="12659" y="13352"/>
                  </a:cubicBezTo>
                  <a:close/>
                  <a:moveTo>
                    <a:pt x="10274" y="13578"/>
                  </a:moveTo>
                  <a:cubicBezTo>
                    <a:pt x="10351" y="13578"/>
                    <a:pt x="10419" y="13627"/>
                    <a:pt x="10453" y="13718"/>
                  </a:cubicBezTo>
                  <a:cubicBezTo>
                    <a:pt x="10483" y="13824"/>
                    <a:pt x="10453" y="13916"/>
                    <a:pt x="10331" y="13961"/>
                  </a:cubicBezTo>
                  <a:cubicBezTo>
                    <a:pt x="10302" y="13969"/>
                    <a:pt x="10274" y="13972"/>
                    <a:pt x="10248" y="13972"/>
                  </a:cubicBezTo>
                  <a:cubicBezTo>
                    <a:pt x="10163" y="13972"/>
                    <a:pt x="10095" y="13933"/>
                    <a:pt x="10072" y="13839"/>
                  </a:cubicBezTo>
                  <a:cubicBezTo>
                    <a:pt x="10026" y="13733"/>
                    <a:pt x="10072" y="13626"/>
                    <a:pt x="10194" y="13596"/>
                  </a:cubicBezTo>
                  <a:cubicBezTo>
                    <a:pt x="10221" y="13584"/>
                    <a:pt x="10248" y="13578"/>
                    <a:pt x="10274" y="13578"/>
                  </a:cubicBezTo>
                  <a:close/>
                  <a:moveTo>
                    <a:pt x="5232" y="0"/>
                  </a:moveTo>
                  <a:cubicBezTo>
                    <a:pt x="4785" y="0"/>
                    <a:pt x="4336" y="12"/>
                    <a:pt x="3886" y="36"/>
                  </a:cubicBezTo>
                  <a:cubicBezTo>
                    <a:pt x="2850" y="97"/>
                    <a:pt x="1814" y="97"/>
                    <a:pt x="793" y="356"/>
                  </a:cubicBezTo>
                  <a:cubicBezTo>
                    <a:pt x="534" y="417"/>
                    <a:pt x="260" y="493"/>
                    <a:pt x="1" y="569"/>
                  </a:cubicBezTo>
                  <a:lnTo>
                    <a:pt x="1" y="14068"/>
                  </a:lnTo>
                  <a:cubicBezTo>
                    <a:pt x="31" y="14022"/>
                    <a:pt x="62" y="13977"/>
                    <a:pt x="108" y="13931"/>
                  </a:cubicBezTo>
                  <a:cubicBezTo>
                    <a:pt x="717" y="13215"/>
                    <a:pt x="1387" y="12575"/>
                    <a:pt x="2149" y="12026"/>
                  </a:cubicBezTo>
                  <a:cubicBezTo>
                    <a:pt x="2615" y="11698"/>
                    <a:pt x="3117" y="11517"/>
                    <a:pt x="3657" y="11517"/>
                  </a:cubicBezTo>
                  <a:cubicBezTo>
                    <a:pt x="3718" y="11517"/>
                    <a:pt x="3779" y="11519"/>
                    <a:pt x="3840" y="11524"/>
                  </a:cubicBezTo>
                  <a:cubicBezTo>
                    <a:pt x="5151" y="11600"/>
                    <a:pt x="6400" y="11905"/>
                    <a:pt x="7497" y="12666"/>
                  </a:cubicBezTo>
                  <a:cubicBezTo>
                    <a:pt x="8365" y="13261"/>
                    <a:pt x="8518" y="14129"/>
                    <a:pt x="7985" y="15043"/>
                  </a:cubicBezTo>
                  <a:cubicBezTo>
                    <a:pt x="7741" y="15454"/>
                    <a:pt x="7329" y="15653"/>
                    <a:pt x="6903" y="15805"/>
                  </a:cubicBezTo>
                  <a:cubicBezTo>
                    <a:pt x="6354" y="16003"/>
                    <a:pt x="5806" y="16171"/>
                    <a:pt x="5273" y="16353"/>
                  </a:cubicBezTo>
                  <a:cubicBezTo>
                    <a:pt x="4678" y="16567"/>
                    <a:pt x="4099" y="16795"/>
                    <a:pt x="3490" y="16932"/>
                  </a:cubicBezTo>
                  <a:cubicBezTo>
                    <a:pt x="2967" y="17041"/>
                    <a:pt x="2439" y="17117"/>
                    <a:pt x="1909" y="17117"/>
                  </a:cubicBezTo>
                  <a:cubicBezTo>
                    <a:pt x="1543" y="17117"/>
                    <a:pt x="1175" y="17080"/>
                    <a:pt x="808" y="16993"/>
                  </a:cubicBezTo>
                  <a:cubicBezTo>
                    <a:pt x="504" y="16932"/>
                    <a:pt x="245" y="16795"/>
                    <a:pt x="1" y="16597"/>
                  </a:cubicBezTo>
                  <a:lnTo>
                    <a:pt x="1" y="20772"/>
                  </a:lnTo>
                  <a:cubicBezTo>
                    <a:pt x="1524" y="20421"/>
                    <a:pt x="3033" y="19949"/>
                    <a:pt x="4541" y="19553"/>
                  </a:cubicBezTo>
                  <a:cubicBezTo>
                    <a:pt x="6994" y="18898"/>
                    <a:pt x="9417" y="18090"/>
                    <a:pt x="11839" y="17359"/>
                  </a:cubicBezTo>
                  <a:cubicBezTo>
                    <a:pt x="11839" y="17359"/>
                    <a:pt x="11839" y="17359"/>
                    <a:pt x="11839" y="17344"/>
                  </a:cubicBezTo>
                  <a:cubicBezTo>
                    <a:pt x="12875" y="17024"/>
                    <a:pt x="13911" y="16734"/>
                    <a:pt x="14932" y="16384"/>
                  </a:cubicBezTo>
                  <a:cubicBezTo>
                    <a:pt x="15938" y="16033"/>
                    <a:pt x="16943" y="15668"/>
                    <a:pt x="17903" y="15195"/>
                  </a:cubicBezTo>
                  <a:cubicBezTo>
                    <a:pt x="18848" y="14738"/>
                    <a:pt x="19670" y="14114"/>
                    <a:pt x="20371" y="13352"/>
                  </a:cubicBezTo>
                  <a:cubicBezTo>
                    <a:pt x="21484" y="12179"/>
                    <a:pt x="21880" y="10838"/>
                    <a:pt x="21392" y="9253"/>
                  </a:cubicBezTo>
                  <a:cubicBezTo>
                    <a:pt x="20889" y="7638"/>
                    <a:pt x="20051" y="6222"/>
                    <a:pt x="18878" y="5033"/>
                  </a:cubicBezTo>
                  <a:cubicBezTo>
                    <a:pt x="17035" y="3190"/>
                    <a:pt x="14886" y="1849"/>
                    <a:pt x="12388" y="1072"/>
                  </a:cubicBezTo>
                  <a:cubicBezTo>
                    <a:pt x="10046" y="351"/>
                    <a:pt x="7661" y="0"/>
                    <a:pt x="523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0"/>
            <p:cNvSpPr/>
            <p:nvPr/>
          </p:nvSpPr>
          <p:spPr>
            <a:xfrm>
              <a:off x="-216" y="4978460"/>
              <a:ext cx="267262" cy="163211"/>
            </a:xfrm>
            <a:custGeom>
              <a:rect b="b" l="l" r="r" t="t"/>
              <a:pathLst>
                <a:path extrusionOk="0" h="5090" w="8335">
                  <a:moveTo>
                    <a:pt x="3696" y="1292"/>
                  </a:moveTo>
                  <a:cubicBezTo>
                    <a:pt x="4150" y="1292"/>
                    <a:pt x="4609" y="1408"/>
                    <a:pt x="5044" y="1680"/>
                  </a:cubicBezTo>
                  <a:cubicBezTo>
                    <a:pt x="5273" y="1833"/>
                    <a:pt x="5257" y="2092"/>
                    <a:pt x="5029" y="2290"/>
                  </a:cubicBezTo>
                  <a:cubicBezTo>
                    <a:pt x="4815" y="2473"/>
                    <a:pt x="4541" y="2503"/>
                    <a:pt x="4297" y="2549"/>
                  </a:cubicBezTo>
                  <a:cubicBezTo>
                    <a:pt x="3627" y="2655"/>
                    <a:pt x="2987" y="2838"/>
                    <a:pt x="2332" y="2975"/>
                  </a:cubicBezTo>
                  <a:cubicBezTo>
                    <a:pt x="2290" y="2985"/>
                    <a:pt x="2250" y="2989"/>
                    <a:pt x="2212" y="2989"/>
                  </a:cubicBezTo>
                  <a:cubicBezTo>
                    <a:pt x="1945" y="2989"/>
                    <a:pt x="1782" y="2764"/>
                    <a:pt x="1875" y="2457"/>
                  </a:cubicBezTo>
                  <a:cubicBezTo>
                    <a:pt x="1982" y="2092"/>
                    <a:pt x="2210" y="1787"/>
                    <a:pt x="2545" y="1604"/>
                  </a:cubicBezTo>
                  <a:cubicBezTo>
                    <a:pt x="2728" y="1513"/>
                    <a:pt x="2911" y="1452"/>
                    <a:pt x="3155" y="1345"/>
                  </a:cubicBezTo>
                  <a:cubicBezTo>
                    <a:pt x="3333" y="1310"/>
                    <a:pt x="3514" y="1292"/>
                    <a:pt x="3696" y="1292"/>
                  </a:cubicBezTo>
                  <a:close/>
                  <a:moveTo>
                    <a:pt x="3705" y="0"/>
                  </a:moveTo>
                  <a:cubicBezTo>
                    <a:pt x="3317" y="0"/>
                    <a:pt x="2941" y="64"/>
                    <a:pt x="2591" y="279"/>
                  </a:cubicBezTo>
                  <a:cubicBezTo>
                    <a:pt x="1753" y="751"/>
                    <a:pt x="1067" y="1421"/>
                    <a:pt x="427" y="2137"/>
                  </a:cubicBezTo>
                  <a:cubicBezTo>
                    <a:pt x="260" y="2320"/>
                    <a:pt x="108" y="2534"/>
                    <a:pt x="1" y="2762"/>
                  </a:cubicBezTo>
                  <a:lnTo>
                    <a:pt x="1" y="4530"/>
                  </a:lnTo>
                  <a:cubicBezTo>
                    <a:pt x="138" y="4651"/>
                    <a:pt x="351" y="4758"/>
                    <a:pt x="626" y="4880"/>
                  </a:cubicBezTo>
                  <a:cubicBezTo>
                    <a:pt x="702" y="4910"/>
                    <a:pt x="793" y="4941"/>
                    <a:pt x="869" y="4956"/>
                  </a:cubicBezTo>
                  <a:cubicBezTo>
                    <a:pt x="1262" y="5051"/>
                    <a:pt x="1659" y="5090"/>
                    <a:pt x="2055" y="5090"/>
                  </a:cubicBezTo>
                  <a:cubicBezTo>
                    <a:pt x="2489" y="5090"/>
                    <a:pt x="2923" y="5043"/>
                    <a:pt x="3353" y="4971"/>
                  </a:cubicBezTo>
                  <a:cubicBezTo>
                    <a:pt x="4084" y="4834"/>
                    <a:pt x="4770" y="4530"/>
                    <a:pt x="5455" y="4331"/>
                  </a:cubicBezTo>
                  <a:cubicBezTo>
                    <a:pt x="5851" y="4194"/>
                    <a:pt x="6232" y="4072"/>
                    <a:pt x="6613" y="3935"/>
                  </a:cubicBezTo>
                  <a:cubicBezTo>
                    <a:pt x="6857" y="3844"/>
                    <a:pt x="7147" y="3813"/>
                    <a:pt x="7360" y="3646"/>
                  </a:cubicBezTo>
                  <a:cubicBezTo>
                    <a:pt x="8304" y="2960"/>
                    <a:pt x="8335" y="1848"/>
                    <a:pt x="7375" y="1132"/>
                  </a:cubicBezTo>
                  <a:cubicBezTo>
                    <a:pt x="6415" y="431"/>
                    <a:pt x="5288" y="142"/>
                    <a:pt x="4115" y="20"/>
                  </a:cubicBezTo>
                  <a:cubicBezTo>
                    <a:pt x="3977" y="8"/>
                    <a:pt x="3840" y="0"/>
                    <a:pt x="3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0"/>
            <p:cNvSpPr/>
            <p:nvPr/>
          </p:nvSpPr>
          <p:spPr>
            <a:xfrm>
              <a:off x="374015" y="4589704"/>
              <a:ext cx="67946" cy="44987"/>
            </a:xfrm>
            <a:custGeom>
              <a:rect b="b" l="l" r="r" t="t"/>
              <a:pathLst>
                <a:path extrusionOk="0" h="1403" w="2119">
                  <a:moveTo>
                    <a:pt x="1143" y="0"/>
                  </a:moveTo>
                  <a:cubicBezTo>
                    <a:pt x="1099" y="0"/>
                    <a:pt x="1054" y="5"/>
                    <a:pt x="1006" y="16"/>
                  </a:cubicBezTo>
                  <a:cubicBezTo>
                    <a:pt x="595" y="107"/>
                    <a:pt x="305" y="382"/>
                    <a:pt x="1" y="702"/>
                  </a:cubicBezTo>
                  <a:cubicBezTo>
                    <a:pt x="732" y="900"/>
                    <a:pt x="1402" y="1143"/>
                    <a:pt x="2118" y="1402"/>
                  </a:cubicBezTo>
                  <a:cubicBezTo>
                    <a:pt x="1951" y="991"/>
                    <a:pt x="1844" y="625"/>
                    <a:pt x="1631" y="305"/>
                  </a:cubicBezTo>
                  <a:cubicBezTo>
                    <a:pt x="1517" y="116"/>
                    <a:pt x="1352" y="0"/>
                    <a:pt x="1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0"/>
            <p:cNvSpPr/>
            <p:nvPr/>
          </p:nvSpPr>
          <p:spPr>
            <a:xfrm>
              <a:off x="308570" y="4515185"/>
              <a:ext cx="192005" cy="144902"/>
            </a:xfrm>
            <a:custGeom>
              <a:rect b="b" l="l" r="r" t="t"/>
              <a:pathLst>
                <a:path extrusionOk="0" h="4519" w="5988">
                  <a:moveTo>
                    <a:pt x="3286" y="1"/>
                  </a:moveTo>
                  <a:cubicBezTo>
                    <a:pt x="3014" y="1"/>
                    <a:pt x="2729" y="74"/>
                    <a:pt x="2438" y="222"/>
                  </a:cubicBezTo>
                  <a:cubicBezTo>
                    <a:pt x="1402" y="755"/>
                    <a:pt x="747" y="1670"/>
                    <a:pt x="0" y="2568"/>
                  </a:cubicBezTo>
                  <a:cubicBezTo>
                    <a:pt x="533" y="2675"/>
                    <a:pt x="1006" y="2782"/>
                    <a:pt x="1478" y="2888"/>
                  </a:cubicBezTo>
                  <a:cubicBezTo>
                    <a:pt x="1508" y="2888"/>
                    <a:pt x="1524" y="2888"/>
                    <a:pt x="1539" y="2904"/>
                  </a:cubicBezTo>
                  <a:cubicBezTo>
                    <a:pt x="1567" y="2914"/>
                    <a:pt x="1592" y="2919"/>
                    <a:pt x="1615" y="2919"/>
                  </a:cubicBezTo>
                  <a:cubicBezTo>
                    <a:pt x="1689" y="2919"/>
                    <a:pt x="1736" y="2867"/>
                    <a:pt x="1783" y="2797"/>
                  </a:cubicBezTo>
                  <a:cubicBezTo>
                    <a:pt x="1996" y="2538"/>
                    <a:pt x="2255" y="2340"/>
                    <a:pt x="2544" y="2188"/>
                  </a:cubicBezTo>
                  <a:cubicBezTo>
                    <a:pt x="2778" y="2068"/>
                    <a:pt x="3018" y="1993"/>
                    <a:pt x="3240" y="1993"/>
                  </a:cubicBezTo>
                  <a:cubicBezTo>
                    <a:pt x="3585" y="1993"/>
                    <a:pt x="3886" y="2173"/>
                    <a:pt x="4053" y="2645"/>
                  </a:cubicBezTo>
                  <a:cubicBezTo>
                    <a:pt x="4129" y="2888"/>
                    <a:pt x="4220" y="3117"/>
                    <a:pt x="4342" y="3345"/>
                  </a:cubicBezTo>
                  <a:cubicBezTo>
                    <a:pt x="4434" y="3528"/>
                    <a:pt x="4434" y="3803"/>
                    <a:pt x="4616" y="3894"/>
                  </a:cubicBezTo>
                  <a:cubicBezTo>
                    <a:pt x="5058" y="4122"/>
                    <a:pt x="5515" y="4305"/>
                    <a:pt x="5988" y="4519"/>
                  </a:cubicBezTo>
                  <a:cubicBezTo>
                    <a:pt x="5972" y="4397"/>
                    <a:pt x="5972" y="4305"/>
                    <a:pt x="5957" y="4214"/>
                  </a:cubicBezTo>
                  <a:cubicBezTo>
                    <a:pt x="5805" y="3544"/>
                    <a:pt x="5637" y="2858"/>
                    <a:pt x="5409" y="2218"/>
                  </a:cubicBezTo>
                  <a:cubicBezTo>
                    <a:pt x="5211" y="1670"/>
                    <a:pt x="4952" y="1151"/>
                    <a:pt x="4571" y="679"/>
                  </a:cubicBezTo>
                  <a:cubicBezTo>
                    <a:pt x="4210" y="231"/>
                    <a:pt x="3769" y="1"/>
                    <a:pt x="3286"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0"/>
            <p:cNvSpPr/>
            <p:nvPr/>
          </p:nvSpPr>
          <p:spPr>
            <a:xfrm>
              <a:off x="-216" y="4500659"/>
              <a:ext cx="717711" cy="788190"/>
            </a:xfrm>
            <a:custGeom>
              <a:rect b="b" l="l" r="r" t="t"/>
              <a:pathLst>
                <a:path extrusionOk="0" h="24581" w="22383">
                  <a:moveTo>
                    <a:pt x="12815" y="2777"/>
                  </a:moveTo>
                  <a:cubicBezTo>
                    <a:pt x="13023" y="2777"/>
                    <a:pt x="13189" y="2891"/>
                    <a:pt x="13302" y="3067"/>
                  </a:cubicBezTo>
                  <a:cubicBezTo>
                    <a:pt x="13515" y="3402"/>
                    <a:pt x="13622" y="3768"/>
                    <a:pt x="13789" y="4179"/>
                  </a:cubicBezTo>
                  <a:cubicBezTo>
                    <a:pt x="13073" y="3920"/>
                    <a:pt x="12403" y="3677"/>
                    <a:pt x="11672" y="3479"/>
                  </a:cubicBezTo>
                  <a:cubicBezTo>
                    <a:pt x="11976" y="3159"/>
                    <a:pt x="12266" y="2884"/>
                    <a:pt x="12677" y="2793"/>
                  </a:cubicBezTo>
                  <a:cubicBezTo>
                    <a:pt x="12725" y="2782"/>
                    <a:pt x="12771" y="2777"/>
                    <a:pt x="12815" y="2777"/>
                  </a:cubicBezTo>
                  <a:close/>
                  <a:moveTo>
                    <a:pt x="12895" y="443"/>
                  </a:moveTo>
                  <a:cubicBezTo>
                    <a:pt x="13384" y="443"/>
                    <a:pt x="13837" y="680"/>
                    <a:pt x="14201" y="1132"/>
                  </a:cubicBezTo>
                  <a:cubicBezTo>
                    <a:pt x="14566" y="1589"/>
                    <a:pt x="14825" y="2123"/>
                    <a:pt x="15024" y="2671"/>
                  </a:cubicBezTo>
                  <a:cubicBezTo>
                    <a:pt x="15267" y="3311"/>
                    <a:pt x="15435" y="3981"/>
                    <a:pt x="15572" y="4667"/>
                  </a:cubicBezTo>
                  <a:cubicBezTo>
                    <a:pt x="15602" y="4758"/>
                    <a:pt x="15602" y="4850"/>
                    <a:pt x="15602" y="4972"/>
                  </a:cubicBezTo>
                  <a:cubicBezTo>
                    <a:pt x="15145" y="4758"/>
                    <a:pt x="14673" y="4575"/>
                    <a:pt x="14246" y="4347"/>
                  </a:cubicBezTo>
                  <a:cubicBezTo>
                    <a:pt x="14064" y="4240"/>
                    <a:pt x="14064" y="3981"/>
                    <a:pt x="13972" y="3798"/>
                  </a:cubicBezTo>
                  <a:cubicBezTo>
                    <a:pt x="13850" y="3570"/>
                    <a:pt x="13759" y="3341"/>
                    <a:pt x="13683" y="3098"/>
                  </a:cubicBezTo>
                  <a:cubicBezTo>
                    <a:pt x="13516" y="2626"/>
                    <a:pt x="13215" y="2446"/>
                    <a:pt x="12870" y="2446"/>
                  </a:cubicBezTo>
                  <a:cubicBezTo>
                    <a:pt x="12648" y="2446"/>
                    <a:pt x="12408" y="2521"/>
                    <a:pt x="12174" y="2641"/>
                  </a:cubicBezTo>
                  <a:cubicBezTo>
                    <a:pt x="11885" y="2778"/>
                    <a:pt x="11626" y="2991"/>
                    <a:pt x="11413" y="3250"/>
                  </a:cubicBezTo>
                  <a:cubicBezTo>
                    <a:pt x="11357" y="3317"/>
                    <a:pt x="11309" y="3359"/>
                    <a:pt x="11246" y="3359"/>
                  </a:cubicBezTo>
                  <a:cubicBezTo>
                    <a:pt x="11223" y="3359"/>
                    <a:pt x="11197" y="3354"/>
                    <a:pt x="11169" y="3341"/>
                  </a:cubicBezTo>
                  <a:cubicBezTo>
                    <a:pt x="11154" y="3341"/>
                    <a:pt x="11123" y="3341"/>
                    <a:pt x="11108" y="3326"/>
                  </a:cubicBezTo>
                  <a:cubicBezTo>
                    <a:pt x="10636" y="3235"/>
                    <a:pt x="10163" y="3128"/>
                    <a:pt x="9630" y="3021"/>
                  </a:cubicBezTo>
                  <a:cubicBezTo>
                    <a:pt x="10377" y="2123"/>
                    <a:pt x="11032" y="1193"/>
                    <a:pt x="12068" y="660"/>
                  </a:cubicBezTo>
                  <a:cubicBezTo>
                    <a:pt x="12348" y="514"/>
                    <a:pt x="12627" y="443"/>
                    <a:pt x="12895" y="443"/>
                  </a:cubicBezTo>
                  <a:close/>
                  <a:moveTo>
                    <a:pt x="12931" y="0"/>
                  </a:moveTo>
                  <a:cubicBezTo>
                    <a:pt x="12435" y="0"/>
                    <a:pt x="11911" y="172"/>
                    <a:pt x="11382" y="523"/>
                  </a:cubicBezTo>
                  <a:cubicBezTo>
                    <a:pt x="10514" y="1117"/>
                    <a:pt x="9843" y="1894"/>
                    <a:pt x="9295" y="2778"/>
                  </a:cubicBezTo>
                  <a:cubicBezTo>
                    <a:pt x="9214" y="2898"/>
                    <a:pt x="9134" y="2948"/>
                    <a:pt x="9002" y="2948"/>
                  </a:cubicBezTo>
                  <a:cubicBezTo>
                    <a:pt x="8984" y="2948"/>
                    <a:pt x="8965" y="2947"/>
                    <a:pt x="8944" y="2945"/>
                  </a:cubicBezTo>
                  <a:cubicBezTo>
                    <a:pt x="7899" y="2780"/>
                    <a:pt x="6854" y="2714"/>
                    <a:pt x="5797" y="2714"/>
                  </a:cubicBezTo>
                  <a:cubicBezTo>
                    <a:pt x="5683" y="2714"/>
                    <a:pt x="5569" y="2715"/>
                    <a:pt x="5455" y="2717"/>
                  </a:cubicBezTo>
                  <a:cubicBezTo>
                    <a:pt x="3612" y="2732"/>
                    <a:pt x="1783" y="2869"/>
                    <a:pt x="1" y="3296"/>
                  </a:cubicBezTo>
                  <a:lnTo>
                    <a:pt x="1" y="3768"/>
                  </a:lnTo>
                  <a:cubicBezTo>
                    <a:pt x="260" y="3692"/>
                    <a:pt x="519" y="3616"/>
                    <a:pt x="793" y="3555"/>
                  </a:cubicBezTo>
                  <a:cubicBezTo>
                    <a:pt x="1814" y="3296"/>
                    <a:pt x="2850" y="3296"/>
                    <a:pt x="3886" y="3235"/>
                  </a:cubicBezTo>
                  <a:cubicBezTo>
                    <a:pt x="4336" y="3211"/>
                    <a:pt x="4785" y="3199"/>
                    <a:pt x="5232" y="3199"/>
                  </a:cubicBezTo>
                  <a:cubicBezTo>
                    <a:pt x="7661" y="3199"/>
                    <a:pt x="10046" y="3550"/>
                    <a:pt x="12388" y="4271"/>
                  </a:cubicBezTo>
                  <a:cubicBezTo>
                    <a:pt x="14886" y="5048"/>
                    <a:pt x="17035" y="6389"/>
                    <a:pt x="18863" y="8232"/>
                  </a:cubicBezTo>
                  <a:cubicBezTo>
                    <a:pt x="20051" y="9421"/>
                    <a:pt x="20889" y="10837"/>
                    <a:pt x="21392" y="12452"/>
                  </a:cubicBezTo>
                  <a:cubicBezTo>
                    <a:pt x="21880" y="14037"/>
                    <a:pt x="21484" y="15378"/>
                    <a:pt x="20371" y="16551"/>
                  </a:cubicBezTo>
                  <a:cubicBezTo>
                    <a:pt x="19655" y="17313"/>
                    <a:pt x="18848" y="17937"/>
                    <a:pt x="17903" y="18394"/>
                  </a:cubicBezTo>
                  <a:cubicBezTo>
                    <a:pt x="16943" y="18867"/>
                    <a:pt x="15938" y="19232"/>
                    <a:pt x="14932" y="19583"/>
                  </a:cubicBezTo>
                  <a:cubicBezTo>
                    <a:pt x="13911" y="19933"/>
                    <a:pt x="12875" y="20223"/>
                    <a:pt x="11839" y="20558"/>
                  </a:cubicBezTo>
                  <a:cubicBezTo>
                    <a:pt x="9417" y="21305"/>
                    <a:pt x="6994" y="22097"/>
                    <a:pt x="4541" y="22752"/>
                  </a:cubicBezTo>
                  <a:cubicBezTo>
                    <a:pt x="3033" y="23163"/>
                    <a:pt x="1524" y="23620"/>
                    <a:pt x="1" y="23971"/>
                  </a:cubicBezTo>
                  <a:lnTo>
                    <a:pt x="1" y="24580"/>
                  </a:lnTo>
                  <a:cubicBezTo>
                    <a:pt x="290" y="24504"/>
                    <a:pt x="595" y="24413"/>
                    <a:pt x="885" y="24306"/>
                  </a:cubicBezTo>
                  <a:cubicBezTo>
                    <a:pt x="1083" y="24230"/>
                    <a:pt x="1296" y="24184"/>
                    <a:pt x="1509" y="24138"/>
                  </a:cubicBezTo>
                  <a:cubicBezTo>
                    <a:pt x="2439" y="24001"/>
                    <a:pt x="3353" y="23788"/>
                    <a:pt x="4267" y="23544"/>
                  </a:cubicBezTo>
                  <a:cubicBezTo>
                    <a:pt x="5471" y="23239"/>
                    <a:pt x="6659" y="22889"/>
                    <a:pt x="7817" y="22462"/>
                  </a:cubicBezTo>
                  <a:cubicBezTo>
                    <a:pt x="8594" y="22249"/>
                    <a:pt x="9371" y="22021"/>
                    <a:pt x="10148" y="21823"/>
                  </a:cubicBezTo>
                  <a:cubicBezTo>
                    <a:pt x="11870" y="21365"/>
                    <a:pt x="13546" y="20832"/>
                    <a:pt x="15206" y="20192"/>
                  </a:cubicBezTo>
                  <a:cubicBezTo>
                    <a:pt x="16181" y="19811"/>
                    <a:pt x="17141" y="19400"/>
                    <a:pt x="18116" y="18989"/>
                  </a:cubicBezTo>
                  <a:cubicBezTo>
                    <a:pt x="18924" y="18653"/>
                    <a:pt x="19686" y="18242"/>
                    <a:pt x="20356" y="17663"/>
                  </a:cubicBezTo>
                  <a:cubicBezTo>
                    <a:pt x="21849" y="16399"/>
                    <a:pt x="22382" y="14784"/>
                    <a:pt x="22032" y="12879"/>
                  </a:cubicBezTo>
                  <a:cubicBezTo>
                    <a:pt x="21712" y="11005"/>
                    <a:pt x="20722" y="9436"/>
                    <a:pt x="19472" y="8019"/>
                  </a:cubicBezTo>
                  <a:cubicBezTo>
                    <a:pt x="18634" y="7074"/>
                    <a:pt x="17598" y="6343"/>
                    <a:pt x="16578" y="5596"/>
                  </a:cubicBezTo>
                  <a:cubicBezTo>
                    <a:pt x="16501" y="5535"/>
                    <a:pt x="16349" y="5505"/>
                    <a:pt x="16380" y="5398"/>
                  </a:cubicBezTo>
                  <a:cubicBezTo>
                    <a:pt x="16456" y="5048"/>
                    <a:pt x="16303" y="4728"/>
                    <a:pt x="16227" y="4393"/>
                  </a:cubicBezTo>
                  <a:cubicBezTo>
                    <a:pt x="15968" y="3280"/>
                    <a:pt x="15602" y="2199"/>
                    <a:pt x="14963" y="1239"/>
                  </a:cubicBezTo>
                  <a:cubicBezTo>
                    <a:pt x="14414" y="421"/>
                    <a:pt x="13707" y="0"/>
                    <a:pt x="1293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0"/>
            <p:cNvSpPr/>
            <p:nvPr/>
          </p:nvSpPr>
          <p:spPr>
            <a:xfrm>
              <a:off x="-216" y="4972496"/>
              <a:ext cx="273130" cy="179596"/>
            </a:xfrm>
            <a:custGeom>
              <a:rect b="b" l="l" r="r" t="t"/>
              <a:pathLst>
                <a:path extrusionOk="0" h="5601" w="8518">
                  <a:moveTo>
                    <a:pt x="3668" y="1"/>
                  </a:moveTo>
                  <a:cubicBezTo>
                    <a:pt x="3118" y="1"/>
                    <a:pt x="2616" y="182"/>
                    <a:pt x="2164" y="510"/>
                  </a:cubicBezTo>
                  <a:cubicBezTo>
                    <a:pt x="1387" y="1059"/>
                    <a:pt x="717" y="1714"/>
                    <a:pt x="108" y="2415"/>
                  </a:cubicBezTo>
                  <a:cubicBezTo>
                    <a:pt x="62" y="2461"/>
                    <a:pt x="31" y="2506"/>
                    <a:pt x="1" y="2552"/>
                  </a:cubicBezTo>
                  <a:lnTo>
                    <a:pt x="1" y="2948"/>
                  </a:lnTo>
                  <a:cubicBezTo>
                    <a:pt x="108" y="2720"/>
                    <a:pt x="260" y="2506"/>
                    <a:pt x="427" y="2323"/>
                  </a:cubicBezTo>
                  <a:cubicBezTo>
                    <a:pt x="1067" y="1607"/>
                    <a:pt x="1753" y="937"/>
                    <a:pt x="2591" y="465"/>
                  </a:cubicBezTo>
                  <a:cubicBezTo>
                    <a:pt x="2941" y="250"/>
                    <a:pt x="3325" y="186"/>
                    <a:pt x="3711" y="186"/>
                  </a:cubicBezTo>
                  <a:cubicBezTo>
                    <a:pt x="3846" y="186"/>
                    <a:pt x="3981" y="194"/>
                    <a:pt x="4115" y="206"/>
                  </a:cubicBezTo>
                  <a:cubicBezTo>
                    <a:pt x="5288" y="328"/>
                    <a:pt x="6415" y="617"/>
                    <a:pt x="7375" y="1318"/>
                  </a:cubicBezTo>
                  <a:cubicBezTo>
                    <a:pt x="8335" y="2034"/>
                    <a:pt x="8304" y="3146"/>
                    <a:pt x="7375" y="3832"/>
                  </a:cubicBezTo>
                  <a:cubicBezTo>
                    <a:pt x="7147" y="3999"/>
                    <a:pt x="6857" y="4030"/>
                    <a:pt x="6613" y="4121"/>
                  </a:cubicBezTo>
                  <a:cubicBezTo>
                    <a:pt x="6232" y="4258"/>
                    <a:pt x="5851" y="4380"/>
                    <a:pt x="5455" y="4517"/>
                  </a:cubicBezTo>
                  <a:cubicBezTo>
                    <a:pt x="4770" y="4716"/>
                    <a:pt x="4084" y="5020"/>
                    <a:pt x="3353" y="5157"/>
                  </a:cubicBezTo>
                  <a:cubicBezTo>
                    <a:pt x="2923" y="5229"/>
                    <a:pt x="2493" y="5276"/>
                    <a:pt x="2061" y="5276"/>
                  </a:cubicBezTo>
                  <a:cubicBezTo>
                    <a:pt x="1666" y="5276"/>
                    <a:pt x="1269" y="5237"/>
                    <a:pt x="869" y="5142"/>
                  </a:cubicBezTo>
                  <a:cubicBezTo>
                    <a:pt x="793" y="5112"/>
                    <a:pt x="702" y="5096"/>
                    <a:pt x="626" y="5066"/>
                  </a:cubicBezTo>
                  <a:cubicBezTo>
                    <a:pt x="351" y="4944"/>
                    <a:pt x="153" y="4837"/>
                    <a:pt x="1" y="4716"/>
                  </a:cubicBezTo>
                  <a:lnTo>
                    <a:pt x="1" y="5081"/>
                  </a:lnTo>
                  <a:cubicBezTo>
                    <a:pt x="245" y="5264"/>
                    <a:pt x="504" y="5401"/>
                    <a:pt x="808" y="5477"/>
                  </a:cubicBezTo>
                  <a:cubicBezTo>
                    <a:pt x="1175" y="5564"/>
                    <a:pt x="1543" y="5601"/>
                    <a:pt x="1909" y="5601"/>
                  </a:cubicBezTo>
                  <a:cubicBezTo>
                    <a:pt x="2439" y="5601"/>
                    <a:pt x="2967" y="5525"/>
                    <a:pt x="3490" y="5416"/>
                  </a:cubicBezTo>
                  <a:cubicBezTo>
                    <a:pt x="4099" y="5279"/>
                    <a:pt x="4678" y="5051"/>
                    <a:pt x="5273" y="4837"/>
                  </a:cubicBezTo>
                  <a:cubicBezTo>
                    <a:pt x="5806" y="4655"/>
                    <a:pt x="6354" y="4487"/>
                    <a:pt x="6903" y="4289"/>
                  </a:cubicBezTo>
                  <a:cubicBezTo>
                    <a:pt x="7329" y="4137"/>
                    <a:pt x="7741" y="3938"/>
                    <a:pt x="7985" y="3527"/>
                  </a:cubicBezTo>
                  <a:cubicBezTo>
                    <a:pt x="8518" y="2613"/>
                    <a:pt x="8365" y="1745"/>
                    <a:pt x="7497" y="1150"/>
                  </a:cubicBezTo>
                  <a:cubicBezTo>
                    <a:pt x="6400" y="389"/>
                    <a:pt x="5151" y="99"/>
                    <a:pt x="3856" y="8"/>
                  </a:cubicBezTo>
                  <a:cubicBezTo>
                    <a:pt x="3792" y="3"/>
                    <a:pt x="3730" y="1"/>
                    <a:pt x="36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0"/>
            <p:cNvSpPr/>
            <p:nvPr/>
          </p:nvSpPr>
          <p:spPr>
            <a:xfrm>
              <a:off x="345670" y="4972207"/>
              <a:ext cx="19592" cy="16994"/>
            </a:xfrm>
            <a:custGeom>
              <a:rect b="b" l="l" r="r" t="t"/>
              <a:pathLst>
                <a:path extrusionOk="0" h="530" w="611">
                  <a:moveTo>
                    <a:pt x="327" y="0"/>
                  </a:moveTo>
                  <a:cubicBezTo>
                    <a:pt x="291" y="0"/>
                    <a:pt x="253" y="6"/>
                    <a:pt x="214" y="17"/>
                  </a:cubicBezTo>
                  <a:cubicBezTo>
                    <a:pt x="62" y="62"/>
                    <a:pt x="1" y="184"/>
                    <a:pt x="31" y="337"/>
                  </a:cubicBezTo>
                  <a:cubicBezTo>
                    <a:pt x="79" y="480"/>
                    <a:pt x="174" y="530"/>
                    <a:pt x="286" y="530"/>
                  </a:cubicBezTo>
                  <a:cubicBezTo>
                    <a:pt x="317" y="530"/>
                    <a:pt x="349" y="526"/>
                    <a:pt x="382" y="519"/>
                  </a:cubicBezTo>
                  <a:cubicBezTo>
                    <a:pt x="534" y="474"/>
                    <a:pt x="610" y="352"/>
                    <a:pt x="580" y="215"/>
                  </a:cubicBezTo>
                  <a:cubicBezTo>
                    <a:pt x="545" y="63"/>
                    <a:pt x="447" y="0"/>
                    <a:pt x="32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0"/>
            <p:cNvSpPr/>
            <p:nvPr/>
          </p:nvSpPr>
          <p:spPr>
            <a:xfrm>
              <a:off x="395499" y="5031367"/>
              <a:ext cx="18598" cy="18373"/>
            </a:xfrm>
            <a:custGeom>
              <a:rect b="b" l="l" r="r" t="t"/>
              <a:pathLst>
                <a:path extrusionOk="0" h="573" w="580">
                  <a:moveTo>
                    <a:pt x="318" y="0"/>
                  </a:moveTo>
                  <a:cubicBezTo>
                    <a:pt x="289" y="0"/>
                    <a:pt x="259" y="5"/>
                    <a:pt x="230" y="15"/>
                  </a:cubicBezTo>
                  <a:cubicBezTo>
                    <a:pt x="47" y="76"/>
                    <a:pt x="1" y="213"/>
                    <a:pt x="31" y="396"/>
                  </a:cubicBezTo>
                  <a:cubicBezTo>
                    <a:pt x="68" y="519"/>
                    <a:pt x="155" y="573"/>
                    <a:pt x="267" y="573"/>
                  </a:cubicBezTo>
                  <a:cubicBezTo>
                    <a:pt x="294" y="573"/>
                    <a:pt x="322" y="570"/>
                    <a:pt x="351" y="564"/>
                  </a:cubicBezTo>
                  <a:cubicBezTo>
                    <a:pt x="519" y="487"/>
                    <a:pt x="580" y="366"/>
                    <a:pt x="534" y="183"/>
                  </a:cubicBezTo>
                  <a:cubicBezTo>
                    <a:pt x="510" y="64"/>
                    <a:pt x="421" y="0"/>
                    <a:pt x="31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0"/>
            <p:cNvSpPr/>
            <p:nvPr/>
          </p:nvSpPr>
          <p:spPr>
            <a:xfrm>
              <a:off x="321268" y="5038614"/>
              <a:ext cx="14686" cy="12666"/>
            </a:xfrm>
            <a:custGeom>
              <a:rect b="b" l="l" r="r" t="t"/>
              <a:pathLst>
                <a:path extrusionOk="0" h="395" w="458">
                  <a:moveTo>
                    <a:pt x="248" y="0"/>
                  </a:moveTo>
                  <a:cubicBezTo>
                    <a:pt x="222" y="0"/>
                    <a:pt x="195" y="6"/>
                    <a:pt x="168" y="18"/>
                  </a:cubicBezTo>
                  <a:cubicBezTo>
                    <a:pt x="46" y="48"/>
                    <a:pt x="0" y="155"/>
                    <a:pt x="46" y="261"/>
                  </a:cubicBezTo>
                  <a:cubicBezTo>
                    <a:pt x="69" y="355"/>
                    <a:pt x="137" y="394"/>
                    <a:pt x="222" y="394"/>
                  </a:cubicBezTo>
                  <a:cubicBezTo>
                    <a:pt x="248" y="394"/>
                    <a:pt x="276" y="391"/>
                    <a:pt x="305" y="383"/>
                  </a:cubicBezTo>
                  <a:cubicBezTo>
                    <a:pt x="412" y="338"/>
                    <a:pt x="457" y="246"/>
                    <a:pt x="412" y="140"/>
                  </a:cubicBezTo>
                  <a:cubicBezTo>
                    <a:pt x="389" y="49"/>
                    <a:pt x="324" y="0"/>
                    <a:pt x="2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0"/>
            <p:cNvSpPr/>
            <p:nvPr/>
          </p:nvSpPr>
          <p:spPr>
            <a:xfrm>
              <a:off x="219654" y="4801172"/>
              <a:ext cx="106039" cy="102993"/>
            </a:xfrm>
            <a:custGeom>
              <a:rect b="b" l="l" r="r" t="t"/>
              <a:pathLst>
                <a:path extrusionOk="0" h="3212" w="3307">
                  <a:moveTo>
                    <a:pt x="1636" y="402"/>
                  </a:moveTo>
                  <a:cubicBezTo>
                    <a:pt x="1786" y="402"/>
                    <a:pt x="1938" y="426"/>
                    <a:pt x="2072" y="460"/>
                  </a:cubicBezTo>
                  <a:cubicBezTo>
                    <a:pt x="2849" y="658"/>
                    <a:pt x="3047" y="1694"/>
                    <a:pt x="2605" y="2288"/>
                  </a:cubicBezTo>
                  <a:cubicBezTo>
                    <a:pt x="2361" y="2619"/>
                    <a:pt x="2047" y="2792"/>
                    <a:pt x="1672" y="2792"/>
                  </a:cubicBezTo>
                  <a:cubicBezTo>
                    <a:pt x="1581" y="2792"/>
                    <a:pt x="1485" y="2781"/>
                    <a:pt x="1387" y="2761"/>
                  </a:cubicBezTo>
                  <a:cubicBezTo>
                    <a:pt x="853" y="2654"/>
                    <a:pt x="503" y="2227"/>
                    <a:pt x="472" y="1694"/>
                  </a:cubicBezTo>
                  <a:cubicBezTo>
                    <a:pt x="457" y="1161"/>
                    <a:pt x="792" y="643"/>
                    <a:pt x="1280" y="460"/>
                  </a:cubicBezTo>
                  <a:cubicBezTo>
                    <a:pt x="1390" y="419"/>
                    <a:pt x="1512" y="402"/>
                    <a:pt x="1636" y="402"/>
                  </a:cubicBezTo>
                  <a:close/>
                  <a:moveTo>
                    <a:pt x="1626" y="1"/>
                  </a:moveTo>
                  <a:cubicBezTo>
                    <a:pt x="1485" y="1"/>
                    <a:pt x="1343" y="21"/>
                    <a:pt x="1204" y="64"/>
                  </a:cubicBezTo>
                  <a:cubicBezTo>
                    <a:pt x="427" y="323"/>
                    <a:pt x="0" y="1100"/>
                    <a:pt x="168" y="1923"/>
                  </a:cubicBezTo>
                  <a:cubicBezTo>
                    <a:pt x="324" y="2620"/>
                    <a:pt x="1040" y="3211"/>
                    <a:pt x="1717" y="3211"/>
                  </a:cubicBezTo>
                  <a:cubicBezTo>
                    <a:pt x="1764" y="3211"/>
                    <a:pt x="1812" y="3208"/>
                    <a:pt x="1859" y="3202"/>
                  </a:cubicBezTo>
                  <a:cubicBezTo>
                    <a:pt x="2468" y="3111"/>
                    <a:pt x="2925" y="2806"/>
                    <a:pt x="3154" y="2212"/>
                  </a:cubicBezTo>
                  <a:cubicBezTo>
                    <a:pt x="3291" y="1816"/>
                    <a:pt x="3306" y="1374"/>
                    <a:pt x="3123" y="993"/>
                  </a:cubicBezTo>
                  <a:cubicBezTo>
                    <a:pt x="3062" y="841"/>
                    <a:pt x="2956" y="688"/>
                    <a:pt x="2849" y="567"/>
                  </a:cubicBezTo>
                  <a:cubicBezTo>
                    <a:pt x="2534" y="217"/>
                    <a:pt x="2085" y="1"/>
                    <a:pt x="16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0"/>
            <p:cNvSpPr/>
            <p:nvPr/>
          </p:nvSpPr>
          <p:spPr>
            <a:xfrm>
              <a:off x="215742" y="4793894"/>
              <a:ext cx="116781" cy="115915"/>
            </a:xfrm>
            <a:custGeom>
              <a:rect b="b" l="l" r="r" t="t"/>
              <a:pathLst>
                <a:path extrusionOk="0" h="3615" w="3642">
                  <a:moveTo>
                    <a:pt x="1736" y="230"/>
                  </a:moveTo>
                  <a:cubicBezTo>
                    <a:pt x="2200" y="230"/>
                    <a:pt x="2654" y="453"/>
                    <a:pt x="2971" y="794"/>
                  </a:cubicBezTo>
                  <a:cubicBezTo>
                    <a:pt x="3078" y="915"/>
                    <a:pt x="3184" y="1068"/>
                    <a:pt x="3245" y="1220"/>
                  </a:cubicBezTo>
                  <a:cubicBezTo>
                    <a:pt x="3428" y="1616"/>
                    <a:pt x="3413" y="2043"/>
                    <a:pt x="3276" y="2439"/>
                  </a:cubicBezTo>
                  <a:cubicBezTo>
                    <a:pt x="3047" y="3033"/>
                    <a:pt x="2590" y="3338"/>
                    <a:pt x="1981" y="3429"/>
                  </a:cubicBezTo>
                  <a:cubicBezTo>
                    <a:pt x="1934" y="3435"/>
                    <a:pt x="1886" y="3438"/>
                    <a:pt x="1839" y="3438"/>
                  </a:cubicBezTo>
                  <a:cubicBezTo>
                    <a:pt x="1162" y="3438"/>
                    <a:pt x="446" y="2847"/>
                    <a:pt x="290" y="2150"/>
                  </a:cubicBezTo>
                  <a:cubicBezTo>
                    <a:pt x="122" y="1327"/>
                    <a:pt x="549" y="550"/>
                    <a:pt x="1326" y="291"/>
                  </a:cubicBezTo>
                  <a:cubicBezTo>
                    <a:pt x="1461" y="249"/>
                    <a:pt x="1599" y="230"/>
                    <a:pt x="1736" y="230"/>
                  </a:cubicBezTo>
                  <a:close/>
                  <a:moveTo>
                    <a:pt x="1753" y="0"/>
                  </a:moveTo>
                  <a:cubicBezTo>
                    <a:pt x="1732" y="0"/>
                    <a:pt x="1712" y="1"/>
                    <a:pt x="1691" y="1"/>
                  </a:cubicBezTo>
                  <a:cubicBezTo>
                    <a:pt x="731" y="32"/>
                    <a:pt x="0" y="885"/>
                    <a:pt x="46" y="1860"/>
                  </a:cubicBezTo>
                  <a:cubicBezTo>
                    <a:pt x="90" y="2838"/>
                    <a:pt x="898" y="3614"/>
                    <a:pt x="1868" y="3614"/>
                  </a:cubicBezTo>
                  <a:cubicBezTo>
                    <a:pt x="1895" y="3614"/>
                    <a:pt x="1923" y="3613"/>
                    <a:pt x="1950" y="3612"/>
                  </a:cubicBezTo>
                  <a:cubicBezTo>
                    <a:pt x="2773" y="3597"/>
                    <a:pt x="3642" y="2911"/>
                    <a:pt x="3581" y="1769"/>
                  </a:cubicBezTo>
                  <a:cubicBezTo>
                    <a:pt x="3536" y="724"/>
                    <a:pt x="2745" y="0"/>
                    <a:pt x="175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0"/>
            <p:cNvSpPr/>
            <p:nvPr/>
          </p:nvSpPr>
          <p:spPr>
            <a:xfrm>
              <a:off x="234308" y="4814062"/>
              <a:ext cx="83080" cy="76635"/>
            </a:xfrm>
            <a:custGeom>
              <a:rect b="b" l="l" r="r" t="t"/>
              <a:pathLst>
                <a:path extrusionOk="0" h="2390" w="2591">
                  <a:moveTo>
                    <a:pt x="1179" y="0"/>
                  </a:moveTo>
                  <a:cubicBezTo>
                    <a:pt x="1055" y="0"/>
                    <a:pt x="933" y="17"/>
                    <a:pt x="823" y="58"/>
                  </a:cubicBezTo>
                  <a:cubicBezTo>
                    <a:pt x="335" y="241"/>
                    <a:pt x="0" y="744"/>
                    <a:pt x="15" y="1292"/>
                  </a:cubicBezTo>
                  <a:cubicBezTo>
                    <a:pt x="46" y="1825"/>
                    <a:pt x="396" y="2252"/>
                    <a:pt x="930" y="2359"/>
                  </a:cubicBezTo>
                  <a:cubicBezTo>
                    <a:pt x="1028" y="2379"/>
                    <a:pt x="1124" y="2390"/>
                    <a:pt x="1215" y="2390"/>
                  </a:cubicBezTo>
                  <a:cubicBezTo>
                    <a:pt x="1590" y="2390"/>
                    <a:pt x="1904" y="2217"/>
                    <a:pt x="2148" y="1886"/>
                  </a:cubicBezTo>
                  <a:cubicBezTo>
                    <a:pt x="2590" y="1292"/>
                    <a:pt x="2392" y="256"/>
                    <a:pt x="1615" y="58"/>
                  </a:cubicBezTo>
                  <a:cubicBezTo>
                    <a:pt x="1481" y="24"/>
                    <a:pt x="1329" y="0"/>
                    <a:pt x="11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0"/>
            <p:cNvSpPr/>
            <p:nvPr/>
          </p:nvSpPr>
          <p:spPr>
            <a:xfrm>
              <a:off x="56892" y="5019856"/>
              <a:ext cx="111971" cy="54478"/>
            </a:xfrm>
            <a:custGeom>
              <a:rect b="b" l="l" r="r" t="t"/>
              <a:pathLst>
                <a:path extrusionOk="0" h="1699" w="3492">
                  <a:moveTo>
                    <a:pt x="1915" y="1"/>
                  </a:moveTo>
                  <a:cubicBezTo>
                    <a:pt x="1733" y="1"/>
                    <a:pt x="1552" y="19"/>
                    <a:pt x="1374" y="54"/>
                  </a:cubicBezTo>
                  <a:cubicBezTo>
                    <a:pt x="1130" y="161"/>
                    <a:pt x="932" y="222"/>
                    <a:pt x="764" y="313"/>
                  </a:cubicBezTo>
                  <a:cubicBezTo>
                    <a:pt x="429" y="496"/>
                    <a:pt x="201" y="801"/>
                    <a:pt x="94" y="1166"/>
                  </a:cubicBezTo>
                  <a:cubicBezTo>
                    <a:pt x="1" y="1473"/>
                    <a:pt x="164" y="1698"/>
                    <a:pt x="431" y="1698"/>
                  </a:cubicBezTo>
                  <a:cubicBezTo>
                    <a:pt x="469" y="1698"/>
                    <a:pt x="509" y="1694"/>
                    <a:pt x="551" y="1684"/>
                  </a:cubicBezTo>
                  <a:cubicBezTo>
                    <a:pt x="1206" y="1547"/>
                    <a:pt x="1846" y="1364"/>
                    <a:pt x="2516" y="1258"/>
                  </a:cubicBezTo>
                  <a:cubicBezTo>
                    <a:pt x="2760" y="1212"/>
                    <a:pt x="3034" y="1182"/>
                    <a:pt x="3248" y="999"/>
                  </a:cubicBezTo>
                  <a:cubicBezTo>
                    <a:pt x="3476" y="801"/>
                    <a:pt x="3492" y="542"/>
                    <a:pt x="3263" y="389"/>
                  </a:cubicBezTo>
                  <a:cubicBezTo>
                    <a:pt x="2828" y="117"/>
                    <a:pt x="2369" y="1"/>
                    <a:pt x="19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20"/>
          <p:cNvGrpSpPr/>
          <p:nvPr/>
        </p:nvGrpSpPr>
        <p:grpSpPr>
          <a:xfrm>
            <a:off x="8210701" y="42790"/>
            <a:ext cx="933124" cy="962303"/>
            <a:chOff x="8210701" y="42790"/>
            <a:chExt cx="933124" cy="962303"/>
          </a:xfrm>
        </p:grpSpPr>
        <p:sp>
          <p:nvSpPr>
            <p:cNvPr id="849" name="Google Shape;849;p20"/>
            <p:cNvSpPr/>
            <p:nvPr/>
          </p:nvSpPr>
          <p:spPr>
            <a:xfrm>
              <a:off x="9082741" y="125422"/>
              <a:ext cx="61084" cy="90423"/>
            </a:xfrm>
            <a:custGeom>
              <a:rect b="b" l="l" r="r" t="t"/>
              <a:pathLst>
                <a:path extrusionOk="0" h="2820" w="1905">
                  <a:moveTo>
                    <a:pt x="1905" y="1"/>
                  </a:moveTo>
                  <a:cubicBezTo>
                    <a:pt x="1341" y="351"/>
                    <a:pt x="793" y="717"/>
                    <a:pt x="259" y="1113"/>
                  </a:cubicBezTo>
                  <a:cubicBezTo>
                    <a:pt x="0" y="1311"/>
                    <a:pt x="16" y="1418"/>
                    <a:pt x="199" y="1646"/>
                  </a:cubicBezTo>
                  <a:cubicBezTo>
                    <a:pt x="625" y="2180"/>
                    <a:pt x="1235" y="2561"/>
                    <a:pt x="1905" y="2820"/>
                  </a:cubicBezTo>
                  <a:lnTo>
                    <a:pt x="19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0"/>
            <p:cNvSpPr/>
            <p:nvPr/>
          </p:nvSpPr>
          <p:spPr>
            <a:xfrm>
              <a:off x="8860466" y="60490"/>
              <a:ext cx="230611" cy="282364"/>
            </a:xfrm>
            <a:custGeom>
              <a:rect b="b" l="l" r="r" t="t"/>
              <a:pathLst>
                <a:path extrusionOk="0" h="8806" w="7192">
                  <a:moveTo>
                    <a:pt x="1433" y="0"/>
                  </a:moveTo>
                  <a:cubicBezTo>
                    <a:pt x="863" y="0"/>
                    <a:pt x="583" y="357"/>
                    <a:pt x="427" y="1173"/>
                  </a:cubicBezTo>
                  <a:cubicBezTo>
                    <a:pt x="0" y="3367"/>
                    <a:pt x="152" y="5515"/>
                    <a:pt x="1188" y="7541"/>
                  </a:cubicBezTo>
                  <a:cubicBezTo>
                    <a:pt x="1417" y="7968"/>
                    <a:pt x="1630" y="8410"/>
                    <a:pt x="1996" y="8806"/>
                  </a:cubicBezTo>
                  <a:cubicBezTo>
                    <a:pt x="2255" y="8212"/>
                    <a:pt x="2484" y="7633"/>
                    <a:pt x="2834" y="7115"/>
                  </a:cubicBezTo>
                  <a:cubicBezTo>
                    <a:pt x="2880" y="7054"/>
                    <a:pt x="2880" y="6993"/>
                    <a:pt x="2834" y="6917"/>
                  </a:cubicBezTo>
                  <a:cubicBezTo>
                    <a:pt x="2346" y="6109"/>
                    <a:pt x="2285" y="5195"/>
                    <a:pt x="2240" y="4281"/>
                  </a:cubicBezTo>
                  <a:cubicBezTo>
                    <a:pt x="2225" y="3961"/>
                    <a:pt x="2346" y="3656"/>
                    <a:pt x="2651" y="3489"/>
                  </a:cubicBezTo>
                  <a:cubicBezTo>
                    <a:pt x="2831" y="3399"/>
                    <a:pt x="3020" y="3375"/>
                    <a:pt x="3216" y="3375"/>
                  </a:cubicBezTo>
                  <a:cubicBezTo>
                    <a:pt x="3286" y="3375"/>
                    <a:pt x="3357" y="3378"/>
                    <a:pt x="3428" y="3382"/>
                  </a:cubicBezTo>
                  <a:cubicBezTo>
                    <a:pt x="4053" y="3458"/>
                    <a:pt x="4647" y="3671"/>
                    <a:pt x="5226" y="3930"/>
                  </a:cubicBezTo>
                  <a:cubicBezTo>
                    <a:pt x="5284" y="3963"/>
                    <a:pt x="5337" y="3992"/>
                    <a:pt x="5393" y="3992"/>
                  </a:cubicBezTo>
                  <a:cubicBezTo>
                    <a:pt x="5440" y="3992"/>
                    <a:pt x="5490" y="3971"/>
                    <a:pt x="5546" y="3915"/>
                  </a:cubicBezTo>
                  <a:cubicBezTo>
                    <a:pt x="6064" y="3458"/>
                    <a:pt x="6612" y="3032"/>
                    <a:pt x="7191" y="2605"/>
                  </a:cubicBezTo>
                  <a:cubicBezTo>
                    <a:pt x="6750" y="2346"/>
                    <a:pt x="6338" y="2087"/>
                    <a:pt x="5912" y="1858"/>
                  </a:cubicBezTo>
                  <a:cubicBezTo>
                    <a:pt x="4708" y="1203"/>
                    <a:pt x="3504" y="533"/>
                    <a:pt x="2179" y="137"/>
                  </a:cubicBezTo>
                  <a:cubicBezTo>
                    <a:pt x="1886" y="47"/>
                    <a:pt x="1641" y="0"/>
                    <a:pt x="1433"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0"/>
            <p:cNvSpPr/>
            <p:nvPr/>
          </p:nvSpPr>
          <p:spPr>
            <a:xfrm>
              <a:off x="8946913" y="188269"/>
              <a:ext cx="69902" cy="83369"/>
            </a:xfrm>
            <a:custGeom>
              <a:rect b="b" l="l" r="r" t="t"/>
              <a:pathLst>
                <a:path extrusionOk="0" h="2600" w="2180">
                  <a:moveTo>
                    <a:pt x="373" y="0"/>
                  </a:moveTo>
                  <a:cubicBezTo>
                    <a:pt x="171" y="0"/>
                    <a:pt x="44" y="87"/>
                    <a:pt x="31" y="311"/>
                  </a:cubicBezTo>
                  <a:cubicBezTo>
                    <a:pt x="1" y="1058"/>
                    <a:pt x="92" y="1774"/>
                    <a:pt x="336" y="2475"/>
                  </a:cubicBezTo>
                  <a:cubicBezTo>
                    <a:pt x="361" y="2557"/>
                    <a:pt x="390" y="2599"/>
                    <a:pt x="426" y="2599"/>
                  </a:cubicBezTo>
                  <a:cubicBezTo>
                    <a:pt x="456" y="2599"/>
                    <a:pt x="492" y="2568"/>
                    <a:pt x="534" y="2505"/>
                  </a:cubicBezTo>
                  <a:cubicBezTo>
                    <a:pt x="1006" y="1819"/>
                    <a:pt x="1570" y="1180"/>
                    <a:pt x="2180" y="555"/>
                  </a:cubicBezTo>
                  <a:cubicBezTo>
                    <a:pt x="1601" y="296"/>
                    <a:pt x="1067" y="83"/>
                    <a:pt x="473" y="6"/>
                  </a:cubicBezTo>
                  <a:cubicBezTo>
                    <a:pt x="438" y="2"/>
                    <a:pt x="404" y="0"/>
                    <a:pt x="3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0"/>
            <p:cNvSpPr/>
            <p:nvPr/>
          </p:nvSpPr>
          <p:spPr>
            <a:xfrm>
              <a:off x="8918087" y="176437"/>
              <a:ext cx="225738" cy="463468"/>
            </a:xfrm>
            <a:custGeom>
              <a:rect b="b" l="l" r="r" t="t"/>
              <a:pathLst>
                <a:path extrusionOk="0" h="14454" w="7040">
                  <a:moveTo>
                    <a:pt x="4852" y="0"/>
                  </a:moveTo>
                  <a:cubicBezTo>
                    <a:pt x="4795" y="0"/>
                    <a:pt x="4741" y="39"/>
                    <a:pt x="4663" y="86"/>
                  </a:cubicBezTo>
                  <a:cubicBezTo>
                    <a:pt x="4191" y="375"/>
                    <a:pt x="3871" y="817"/>
                    <a:pt x="3475" y="1183"/>
                  </a:cubicBezTo>
                  <a:cubicBezTo>
                    <a:pt x="2134" y="2402"/>
                    <a:pt x="1067" y="3834"/>
                    <a:pt x="504" y="5586"/>
                  </a:cubicBezTo>
                  <a:cubicBezTo>
                    <a:pt x="1" y="7110"/>
                    <a:pt x="47" y="8618"/>
                    <a:pt x="808" y="10065"/>
                  </a:cubicBezTo>
                  <a:cubicBezTo>
                    <a:pt x="1464" y="11300"/>
                    <a:pt x="2454" y="12214"/>
                    <a:pt x="3627" y="12960"/>
                  </a:cubicBezTo>
                  <a:cubicBezTo>
                    <a:pt x="4694" y="13631"/>
                    <a:pt x="5836" y="14118"/>
                    <a:pt x="7040" y="14453"/>
                  </a:cubicBezTo>
                  <a:lnTo>
                    <a:pt x="7040" y="1625"/>
                  </a:lnTo>
                  <a:cubicBezTo>
                    <a:pt x="6248" y="1320"/>
                    <a:pt x="5577" y="817"/>
                    <a:pt x="5044" y="132"/>
                  </a:cubicBezTo>
                  <a:cubicBezTo>
                    <a:pt x="4962" y="35"/>
                    <a:pt x="4906" y="0"/>
                    <a:pt x="485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0"/>
            <p:cNvSpPr/>
            <p:nvPr/>
          </p:nvSpPr>
          <p:spPr>
            <a:xfrm>
              <a:off x="8844819" y="45324"/>
              <a:ext cx="299006" cy="617540"/>
            </a:xfrm>
            <a:custGeom>
              <a:rect b="b" l="l" r="r" t="t"/>
              <a:pathLst>
                <a:path extrusionOk="0" h="19259" w="9325">
                  <a:moveTo>
                    <a:pt x="3543" y="4453"/>
                  </a:moveTo>
                  <a:cubicBezTo>
                    <a:pt x="3579" y="4453"/>
                    <a:pt x="3617" y="4457"/>
                    <a:pt x="3657" y="4464"/>
                  </a:cubicBezTo>
                  <a:cubicBezTo>
                    <a:pt x="4251" y="4541"/>
                    <a:pt x="4785" y="4754"/>
                    <a:pt x="5364" y="5013"/>
                  </a:cubicBezTo>
                  <a:cubicBezTo>
                    <a:pt x="4754" y="5638"/>
                    <a:pt x="4190" y="6277"/>
                    <a:pt x="3718" y="6963"/>
                  </a:cubicBezTo>
                  <a:cubicBezTo>
                    <a:pt x="3676" y="7026"/>
                    <a:pt x="3640" y="7057"/>
                    <a:pt x="3610" y="7057"/>
                  </a:cubicBezTo>
                  <a:cubicBezTo>
                    <a:pt x="3574" y="7057"/>
                    <a:pt x="3545" y="7015"/>
                    <a:pt x="3520" y="6933"/>
                  </a:cubicBezTo>
                  <a:cubicBezTo>
                    <a:pt x="3276" y="6232"/>
                    <a:pt x="3185" y="5516"/>
                    <a:pt x="3215" y="4769"/>
                  </a:cubicBezTo>
                  <a:cubicBezTo>
                    <a:pt x="3228" y="4553"/>
                    <a:pt x="3358" y="4453"/>
                    <a:pt x="3543" y="4453"/>
                  </a:cubicBezTo>
                  <a:close/>
                  <a:moveTo>
                    <a:pt x="1921" y="473"/>
                  </a:moveTo>
                  <a:cubicBezTo>
                    <a:pt x="2129" y="473"/>
                    <a:pt x="2374" y="520"/>
                    <a:pt x="2667" y="610"/>
                  </a:cubicBezTo>
                  <a:cubicBezTo>
                    <a:pt x="3992" y="1006"/>
                    <a:pt x="5196" y="1676"/>
                    <a:pt x="6400" y="2331"/>
                  </a:cubicBezTo>
                  <a:cubicBezTo>
                    <a:pt x="6826" y="2560"/>
                    <a:pt x="7222" y="2804"/>
                    <a:pt x="7679" y="3078"/>
                  </a:cubicBezTo>
                  <a:cubicBezTo>
                    <a:pt x="7100" y="3505"/>
                    <a:pt x="6552" y="3931"/>
                    <a:pt x="6034" y="4388"/>
                  </a:cubicBezTo>
                  <a:cubicBezTo>
                    <a:pt x="5978" y="4444"/>
                    <a:pt x="5928" y="4465"/>
                    <a:pt x="5879" y="4465"/>
                  </a:cubicBezTo>
                  <a:cubicBezTo>
                    <a:pt x="5822" y="4465"/>
                    <a:pt x="5765" y="4436"/>
                    <a:pt x="5699" y="4403"/>
                  </a:cubicBezTo>
                  <a:cubicBezTo>
                    <a:pt x="5135" y="4144"/>
                    <a:pt x="4541" y="3931"/>
                    <a:pt x="3916" y="3855"/>
                  </a:cubicBezTo>
                  <a:cubicBezTo>
                    <a:pt x="3839" y="3846"/>
                    <a:pt x="3763" y="3841"/>
                    <a:pt x="3689" y="3841"/>
                  </a:cubicBezTo>
                  <a:cubicBezTo>
                    <a:pt x="3498" y="3841"/>
                    <a:pt x="3314" y="3874"/>
                    <a:pt x="3139" y="3962"/>
                  </a:cubicBezTo>
                  <a:cubicBezTo>
                    <a:pt x="2834" y="4129"/>
                    <a:pt x="2713" y="4419"/>
                    <a:pt x="2728" y="4754"/>
                  </a:cubicBezTo>
                  <a:cubicBezTo>
                    <a:pt x="2773" y="5668"/>
                    <a:pt x="2834" y="6582"/>
                    <a:pt x="3322" y="7390"/>
                  </a:cubicBezTo>
                  <a:cubicBezTo>
                    <a:pt x="3368" y="7466"/>
                    <a:pt x="3368" y="7527"/>
                    <a:pt x="3322" y="7588"/>
                  </a:cubicBezTo>
                  <a:cubicBezTo>
                    <a:pt x="2972" y="8106"/>
                    <a:pt x="2743" y="8685"/>
                    <a:pt x="2484" y="9279"/>
                  </a:cubicBezTo>
                  <a:cubicBezTo>
                    <a:pt x="2118" y="8883"/>
                    <a:pt x="1905" y="8441"/>
                    <a:pt x="1676" y="8014"/>
                  </a:cubicBezTo>
                  <a:cubicBezTo>
                    <a:pt x="640" y="5988"/>
                    <a:pt x="488" y="3840"/>
                    <a:pt x="915" y="1646"/>
                  </a:cubicBezTo>
                  <a:cubicBezTo>
                    <a:pt x="1071" y="830"/>
                    <a:pt x="1351" y="473"/>
                    <a:pt x="1921" y="473"/>
                  </a:cubicBezTo>
                  <a:close/>
                  <a:moveTo>
                    <a:pt x="2042" y="0"/>
                  </a:moveTo>
                  <a:cubicBezTo>
                    <a:pt x="1265" y="0"/>
                    <a:pt x="823" y="305"/>
                    <a:pt x="549" y="1006"/>
                  </a:cubicBezTo>
                  <a:cubicBezTo>
                    <a:pt x="412" y="1372"/>
                    <a:pt x="336" y="1737"/>
                    <a:pt x="275" y="2103"/>
                  </a:cubicBezTo>
                  <a:cubicBezTo>
                    <a:pt x="1" y="4221"/>
                    <a:pt x="260" y="6247"/>
                    <a:pt x="1204" y="8167"/>
                  </a:cubicBezTo>
                  <a:cubicBezTo>
                    <a:pt x="1463" y="8685"/>
                    <a:pt x="1722" y="9203"/>
                    <a:pt x="2149" y="9599"/>
                  </a:cubicBezTo>
                  <a:cubicBezTo>
                    <a:pt x="2301" y="9736"/>
                    <a:pt x="2316" y="9827"/>
                    <a:pt x="2271" y="10010"/>
                  </a:cubicBezTo>
                  <a:cubicBezTo>
                    <a:pt x="1707" y="12280"/>
                    <a:pt x="2225" y="14292"/>
                    <a:pt x="3779" y="16028"/>
                  </a:cubicBezTo>
                  <a:cubicBezTo>
                    <a:pt x="4922" y="17293"/>
                    <a:pt x="6354" y="18116"/>
                    <a:pt x="7908" y="18756"/>
                  </a:cubicBezTo>
                  <a:cubicBezTo>
                    <a:pt x="8380" y="18939"/>
                    <a:pt x="8853" y="19106"/>
                    <a:pt x="9325" y="19258"/>
                  </a:cubicBezTo>
                  <a:lnTo>
                    <a:pt x="9325" y="18542"/>
                  </a:lnTo>
                  <a:cubicBezTo>
                    <a:pt x="8137" y="18207"/>
                    <a:pt x="6979" y="17720"/>
                    <a:pt x="5912" y="17049"/>
                  </a:cubicBezTo>
                  <a:cubicBezTo>
                    <a:pt x="4739" y="16303"/>
                    <a:pt x="3749" y="15389"/>
                    <a:pt x="3093" y="14154"/>
                  </a:cubicBezTo>
                  <a:cubicBezTo>
                    <a:pt x="2347" y="12707"/>
                    <a:pt x="2286" y="11199"/>
                    <a:pt x="2789" y="9675"/>
                  </a:cubicBezTo>
                  <a:cubicBezTo>
                    <a:pt x="3352" y="7923"/>
                    <a:pt x="4419" y="6491"/>
                    <a:pt x="5760" y="5272"/>
                  </a:cubicBezTo>
                  <a:cubicBezTo>
                    <a:pt x="6156" y="4906"/>
                    <a:pt x="6491" y="4464"/>
                    <a:pt x="6948" y="4175"/>
                  </a:cubicBezTo>
                  <a:cubicBezTo>
                    <a:pt x="7036" y="4127"/>
                    <a:pt x="7090" y="4083"/>
                    <a:pt x="7146" y="4083"/>
                  </a:cubicBezTo>
                  <a:cubicBezTo>
                    <a:pt x="7197" y="4083"/>
                    <a:pt x="7249" y="4119"/>
                    <a:pt x="7329" y="4221"/>
                  </a:cubicBezTo>
                  <a:cubicBezTo>
                    <a:pt x="7862" y="4906"/>
                    <a:pt x="8533" y="5409"/>
                    <a:pt x="9325" y="5714"/>
                  </a:cubicBezTo>
                  <a:lnTo>
                    <a:pt x="9325" y="5318"/>
                  </a:lnTo>
                  <a:cubicBezTo>
                    <a:pt x="8655" y="5059"/>
                    <a:pt x="8045" y="4678"/>
                    <a:pt x="7619" y="4144"/>
                  </a:cubicBezTo>
                  <a:cubicBezTo>
                    <a:pt x="7436" y="3916"/>
                    <a:pt x="7420" y="3794"/>
                    <a:pt x="7679" y="3611"/>
                  </a:cubicBezTo>
                  <a:cubicBezTo>
                    <a:pt x="8213" y="3215"/>
                    <a:pt x="8761" y="2849"/>
                    <a:pt x="9325" y="2499"/>
                  </a:cubicBezTo>
                  <a:lnTo>
                    <a:pt x="9325" y="2011"/>
                  </a:lnTo>
                  <a:cubicBezTo>
                    <a:pt x="9005" y="2209"/>
                    <a:pt x="8685" y="2408"/>
                    <a:pt x="8380" y="2606"/>
                  </a:cubicBezTo>
                  <a:cubicBezTo>
                    <a:pt x="8322" y="2647"/>
                    <a:pt x="8272" y="2671"/>
                    <a:pt x="8219" y="2671"/>
                  </a:cubicBezTo>
                  <a:cubicBezTo>
                    <a:pt x="8176" y="2671"/>
                    <a:pt x="8130" y="2655"/>
                    <a:pt x="8076" y="2621"/>
                  </a:cubicBezTo>
                  <a:cubicBezTo>
                    <a:pt x="6872" y="1844"/>
                    <a:pt x="5623" y="1158"/>
                    <a:pt x="4297" y="625"/>
                  </a:cubicBezTo>
                  <a:cubicBezTo>
                    <a:pt x="3566" y="335"/>
                    <a:pt x="2850" y="0"/>
                    <a:pt x="204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0"/>
            <p:cNvSpPr/>
            <p:nvPr/>
          </p:nvSpPr>
          <p:spPr>
            <a:xfrm>
              <a:off x="8575152" y="567181"/>
              <a:ext cx="192999" cy="166449"/>
            </a:xfrm>
            <a:custGeom>
              <a:rect b="b" l="l" r="r" t="t"/>
              <a:pathLst>
                <a:path extrusionOk="0" h="5191" w="6019">
                  <a:moveTo>
                    <a:pt x="2436" y="1"/>
                  </a:moveTo>
                  <a:cubicBezTo>
                    <a:pt x="2197" y="1"/>
                    <a:pt x="2069" y="108"/>
                    <a:pt x="1905" y="378"/>
                  </a:cubicBezTo>
                  <a:cubicBezTo>
                    <a:pt x="1676" y="790"/>
                    <a:pt x="1417" y="1186"/>
                    <a:pt x="1173" y="1597"/>
                  </a:cubicBezTo>
                  <a:cubicBezTo>
                    <a:pt x="838" y="2176"/>
                    <a:pt x="412" y="2709"/>
                    <a:pt x="137" y="3334"/>
                  </a:cubicBezTo>
                  <a:cubicBezTo>
                    <a:pt x="0" y="3639"/>
                    <a:pt x="46" y="3898"/>
                    <a:pt x="259" y="4050"/>
                  </a:cubicBezTo>
                  <a:cubicBezTo>
                    <a:pt x="509" y="4231"/>
                    <a:pt x="730" y="4324"/>
                    <a:pt x="921" y="4324"/>
                  </a:cubicBezTo>
                  <a:cubicBezTo>
                    <a:pt x="1068" y="4324"/>
                    <a:pt x="1198" y="4269"/>
                    <a:pt x="1311" y="4157"/>
                  </a:cubicBezTo>
                  <a:cubicBezTo>
                    <a:pt x="1554" y="3913"/>
                    <a:pt x="1676" y="3608"/>
                    <a:pt x="1798" y="3288"/>
                  </a:cubicBezTo>
                  <a:cubicBezTo>
                    <a:pt x="1905" y="2999"/>
                    <a:pt x="2011" y="2724"/>
                    <a:pt x="2240" y="2405"/>
                  </a:cubicBezTo>
                  <a:cubicBezTo>
                    <a:pt x="2255" y="2603"/>
                    <a:pt x="2270" y="2724"/>
                    <a:pt x="2255" y="2846"/>
                  </a:cubicBezTo>
                  <a:cubicBezTo>
                    <a:pt x="2225" y="3288"/>
                    <a:pt x="2255" y="3715"/>
                    <a:pt x="2286" y="4141"/>
                  </a:cubicBezTo>
                  <a:cubicBezTo>
                    <a:pt x="2316" y="4614"/>
                    <a:pt x="2514" y="4995"/>
                    <a:pt x="3002" y="5147"/>
                  </a:cubicBezTo>
                  <a:cubicBezTo>
                    <a:pt x="3101" y="5177"/>
                    <a:pt x="3195" y="5191"/>
                    <a:pt x="3283" y="5191"/>
                  </a:cubicBezTo>
                  <a:cubicBezTo>
                    <a:pt x="3602" y="5191"/>
                    <a:pt x="3857" y="5010"/>
                    <a:pt x="4084" y="4736"/>
                  </a:cubicBezTo>
                  <a:cubicBezTo>
                    <a:pt x="4571" y="4126"/>
                    <a:pt x="4952" y="3441"/>
                    <a:pt x="5409" y="2801"/>
                  </a:cubicBezTo>
                  <a:cubicBezTo>
                    <a:pt x="5577" y="2557"/>
                    <a:pt x="5759" y="2313"/>
                    <a:pt x="5866" y="2024"/>
                  </a:cubicBezTo>
                  <a:cubicBezTo>
                    <a:pt x="5958" y="1795"/>
                    <a:pt x="6019" y="1536"/>
                    <a:pt x="5775" y="1353"/>
                  </a:cubicBezTo>
                  <a:cubicBezTo>
                    <a:pt x="5577" y="1186"/>
                    <a:pt x="5333" y="1064"/>
                    <a:pt x="5059" y="1033"/>
                  </a:cubicBezTo>
                  <a:cubicBezTo>
                    <a:pt x="5027" y="1030"/>
                    <a:pt x="4996" y="1028"/>
                    <a:pt x="4966" y="1028"/>
                  </a:cubicBezTo>
                  <a:cubicBezTo>
                    <a:pt x="4724" y="1028"/>
                    <a:pt x="4546" y="1138"/>
                    <a:pt x="4464" y="1368"/>
                  </a:cubicBezTo>
                  <a:cubicBezTo>
                    <a:pt x="4282" y="1841"/>
                    <a:pt x="3977" y="2222"/>
                    <a:pt x="3779" y="2679"/>
                  </a:cubicBezTo>
                  <a:cubicBezTo>
                    <a:pt x="3748" y="2770"/>
                    <a:pt x="3718" y="2892"/>
                    <a:pt x="3550" y="2953"/>
                  </a:cubicBezTo>
                  <a:cubicBezTo>
                    <a:pt x="3550" y="2785"/>
                    <a:pt x="3535" y="2633"/>
                    <a:pt x="3535" y="2496"/>
                  </a:cubicBezTo>
                  <a:cubicBezTo>
                    <a:pt x="3550" y="1932"/>
                    <a:pt x="3550" y="1384"/>
                    <a:pt x="3566" y="820"/>
                  </a:cubicBezTo>
                  <a:cubicBezTo>
                    <a:pt x="3566" y="637"/>
                    <a:pt x="3566" y="439"/>
                    <a:pt x="3383" y="332"/>
                  </a:cubicBezTo>
                  <a:cubicBezTo>
                    <a:pt x="3154" y="211"/>
                    <a:pt x="2941" y="89"/>
                    <a:pt x="2682" y="28"/>
                  </a:cubicBezTo>
                  <a:cubicBezTo>
                    <a:pt x="2588" y="10"/>
                    <a:pt x="2507" y="1"/>
                    <a:pt x="243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0"/>
            <p:cNvSpPr/>
            <p:nvPr/>
          </p:nvSpPr>
          <p:spPr>
            <a:xfrm>
              <a:off x="8904908" y="738857"/>
              <a:ext cx="133390" cy="151219"/>
            </a:xfrm>
            <a:custGeom>
              <a:rect b="b" l="l" r="r" t="t"/>
              <a:pathLst>
                <a:path extrusionOk="0" h="4716" w="4160">
                  <a:moveTo>
                    <a:pt x="2593" y="1061"/>
                  </a:moveTo>
                  <a:cubicBezTo>
                    <a:pt x="2682" y="1061"/>
                    <a:pt x="2774" y="1080"/>
                    <a:pt x="2865" y="1118"/>
                  </a:cubicBezTo>
                  <a:cubicBezTo>
                    <a:pt x="3063" y="1225"/>
                    <a:pt x="3170" y="1408"/>
                    <a:pt x="3139" y="1637"/>
                  </a:cubicBezTo>
                  <a:cubicBezTo>
                    <a:pt x="3124" y="1758"/>
                    <a:pt x="3078" y="1850"/>
                    <a:pt x="2956" y="1896"/>
                  </a:cubicBezTo>
                  <a:cubicBezTo>
                    <a:pt x="2934" y="1905"/>
                    <a:pt x="2914" y="1909"/>
                    <a:pt x="2895" y="1909"/>
                  </a:cubicBezTo>
                  <a:cubicBezTo>
                    <a:pt x="2828" y="1909"/>
                    <a:pt x="2785" y="1852"/>
                    <a:pt x="2713" y="1804"/>
                  </a:cubicBezTo>
                  <a:cubicBezTo>
                    <a:pt x="2621" y="1713"/>
                    <a:pt x="2484" y="1652"/>
                    <a:pt x="2347" y="1606"/>
                  </a:cubicBezTo>
                  <a:cubicBezTo>
                    <a:pt x="2240" y="1560"/>
                    <a:pt x="2118" y="1545"/>
                    <a:pt x="2118" y="1378"/>
                  </a:cubicBezTo>
                  <a:cubicBezTo>
                    <a:pt x="2134" y="1256"/>
                    <a:pt x="2225" y="1179"/>
                    <a:pt x="2332" y="1118"/>
                  </a:cubicBezTo>
                  <a:cubicBezTo>
                    <a:pt x="2415" y="1080"/>
                    <a:pt x="2503" y="1061"/>
                    <a:pt x="2593" y="1061"/>
                  </a:cubicBezTo>
                  <a:close/>
                  <a:moveTo>
                    <a:pt x="2548" y="0"/>
                  </a:moveTo>
                  <a:cubicBezTo>
                    <a:pt x="2277" y="0"/>
                    <a:pt x="2002" y="73"/>
                    <a:pt x="1737" y="220"/>
                  </a:cubicBezTo>
                  <a:cubicBezTo>
                    <a:pt x="1204" y="540"/>
                    <a:pt x="701" y="1058"/>
                    <a:pt x="397" y="1637"/>
                  </a:cubicBezTo>
                  <a:cubicBezTo>
                    <a:pt x="107" y="2231"/>
                    <a:pt x="1" y="2886"/>
                    <a:pt x="229" y="3526"/>
                  </a:cubicBezTo>
                  <a:cubicBezTo>
                    <a:pt x="519" y="4303"/>
                    <a:pt x="1326" y="4653"/>
                    <a:pt x="2103" y="4714"/>
                  </a:cubicBezTo>
                  <a:cubicBezTo>
                    <a:pt x="2117" y="4715"/>
                    <a:pt x="2130" y="4715"/>
                    <a:pt x="2143" y="4715"/>
                  </a:cubicBezTo>
                  <a:cubicBezTo>
                    <a:pt x="2444" y="4715"/>
                    <a:pt x="2675" y="4553"/>
                    <a:pt x="2865" y="4349"/>
                  </a:cubicBezTo>
                  <a:cubicBezTo>
                    <a:pt x="3048" y="4150"/>
                    <a:pt x="3185" y="3907"/>
                    <a:pt x="3033" y="3617"/>
                  </a:cubicBezTo>
                  <a:cubicBezTo>
                    <a:pt x="2917" y="3386"/>
                    <a:pt x="2715" y="3339"/>
                    <a:pt x="2490" y="3339"/>
                  </a:cubicBezTo>
                  <a:cubicBezTo>
                    <a:pt x="2448" y="3339"/>
                    <a:pt x="2405" y="3341"/>
                    <a:pt x="2362" y="3343"/>
                  </a:cubicBezTo>
                  <a:cubicBezTo>
                    <a:pt x="2271" y="3358"/>
                    <a:pt x="2179" y="3373"/>
                    <a:pt x="2073" y="3373"/>
                  </a:cubicBezTo>
                  <a:cubicBezTo>
                    <a:pt x="2055" y="3375"/>
                    <a:pt x="2037" y="3376"/>
                    <a:pt x="2019" y="3376"/>
                  </a:cubicBezTo>
                  <a:cubicBezTo>
                    <a:pt x="1709" y="3376"/>
                    <a:pt x="1463" y="3126"/>
                    <a:pt x="1463" y="2794"/>
                  </a:cubicBezTo>
                  <a:cubicBezTo>
                    <a:pt x="1475" y="2565"/>
                    <a:pt x="1641" y="2412"/>
                    <a:pt x="1854" y="2412"/>
                  </a:cubicBezTo>
                  <a:cubicBezTo>
                    <a:pt x="1909" y="2412"/>
                    <a:pt x="1967" y="2422"/>
                    <a:pt x="2027" y="2444"/>
                  </a:cubicBezTo>
                  <a:cubicBezTo>
                    <a:pt x="2164" y="2490"/>
                    <a:pt x="2316" y="2520"/>
                    <a:pt x="2454" y="2581"/>
                  </a:cubicBezTo>
                  <a:cubicBezTo>
                    <a:pt x="2698" y="2695"/>
                    <a:pt x="2909" y="2751"/>
                    <a:pt x="3091" y="2751"/>
                  </a:cubicBezTo>
                  <a:cubicBezTo>
                    <a:pt x="3567" y="2751"/>
                    <a:pt x="3847" y="2372"/>
                    <a:pt x="4023" y="1667"/>
                  </a:cubicBezTo>
                  <a:cubicBezTo>
                    <a:pt x="4160" y="1073"/>
                    <a:pt x="3901" y="570"/>
                    <a:pt x="3398" y="250"/>
                  </a:cubicBezTo>
                  <a:cubicBezTo>
                    <a:pt x="3130" y="84"/>
                    <a:pt x="2841" y="0"/>
                    <a:pt x="25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0"/>
            <p:cNvSpPr/>
            <p:nvPr/>
          </p:nvSpPr>
          <p:spPr>
            <a:xfrm>
              <a:off x="8796945" y="686720"/>
              <a:ext cx="128036" cy="149808"/>
            </a:xfrm>
            <a:custGeom>
              <a:rect b="b" l="l" r="r" t="t"/>
              <a:pathLst>
                <a:path extrusionOk="0" h="4672" w="3993">
                  <a:moveTo>
                    <a:pt x="2460" y="0"/>
                  </a:moveTo>
                  <a:cubicBezTo>
                    <a:pt x="2188" y="0"/>
                    <a:pt x="1913" y="68"/>
                    <a:pt x="1661" y="215"/>
                  </a:cubicBezTo>
                  <a:cubicBezTo>
                    <a:pt x="1067" y="551"/>
                    <a:pt x="777" y="1114"/>
                    <a:pt x="442" y="1663"/>
                  </a:cubicBezTo>
                  <a:cubicBezTo>
                    <a:pt x="229" y="2074"/>
                    <a:pt x="92" y="2501"/>
                    <a:pt x="31" y="2943"/>
                  </a:cubicBezTo>
                  <a:cubicBezTo>
                    <a:pt x="0" y="3141"/>
                    <a:pt x="16" y="3323"/>
                    <a:pt x="92" y="3506"/>
                  </a:cubicBezTo>
                  <a:cubicBezTo>
                    <a:pt x="320" y="4024"/>
                    <a:pt x="686" y="4390"/>
                    <a:pt x="1219" y="4588"/>
                  </a:cubicBezTo>
                  <a:cubicBezTo>
                    <a:pt x="1378" y="4645"/>
                    <a:pt x="1549" y="4671"/>
                    <a:pt x="1720" y="4671"/>
                  </a:cubicBezTo>
                  <a:cubicBezTo>
                    <a:pt x="2240" y="4671"/>
                    <a:pt x="2765" y="4425"/>
                    <a:pt x="2971" y="4024"/>
                  </a:cubicBezTo>
                  <a:cubicBezTo>
                    <a:pt x="3154" y="3643"/>
                    <a:pt x="2941" y="3278"/>
                    <a:pt x="2530" y="3278"/>
                  </a:cubicBezTo>
                  <a:cubicBezTo>
                    <a:pt x="2383" y="3278"/>
                    <a:pt x="2237" y="3297"/>
                    <a:pt x="2091" y="3297"/>
                  </a:cubicBezTo>
                  <a:cubicBezTo>
                    <a:pt x="2054" y="3297"/>
                    <a:pt x="2018" y="3296"/>
                    <a:pt x="1981" y="3293"/>
                  </a:cubicBezTo>
                  <a:cubicBezTo>
                    <a:pt x="1646" y="3263"/>
                    <a:pt x="1448" y="3004"/>
                    <a:pt x="1539" y="2684"/>
                  </a:cubicBezTo>
                  <a:cubicBezTo>
                    <a:pt x="1646" y="2318"/>
                    <a:pt x="1829" y="1983"/>
                    <a:pt x="2149" y="1754"/>
                  </a:cubicBezTo>
                  <a:cubicBezTo>
                    <a:pt x="2246" y="1681"/>
                    <a:pt x="2340" y="1616"/>
                    <a:pt x="2431" y="1616"/>
                  </a:cubicBezTo>
                  <a:cubicBezTo>
                    <a:pt x="2511" y="1616"/>
                    <a:pt x="2589" y="1665"/>
                    <a:pt x="2667" y="1800"/>
                  </a:cubicBezTo>
                  <a:cubicBezTo>
                    <a:pt x="2728" y="1907"/>
                    <a:pt x="2880" y="1952"/>
                    <a:pt x="3032" y="1967"/>
                  </a:cubicBezTo>
                  <a:cubicBezTo>
                    <a:pt x="3044" y="1968"/>
                    <a:pt x="3057" y="1968"/>
                    <a:pt x="3069" y="1968"/>
                  </a:cubicBezTo>
                  <a:cubicBezTo>
                    <a:pt x="3394" y="1968"/>
                    <a:pt x="3738" y="1774"/>
                    <a:pt x="3855" y="1495"/>
                  </a:cubicBezTo>
                  <a:cubicBezTo>
                    <a:pt x="3977" y="1175"/>
                    <a:pt x="3992" y="840"/>
                    <a:pt x="3733" y="566"/>
                  </a:cubicBezTo>
                  <a:cubicBezTo>
                    <a:pt x="3421" y="214"/>
                    <a:pt x="2946" y="0"/>
                    <a:pt x="246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0"/>
            <p:cNvSpPr/>
            <p:nvPr/>
          </p:nvSpPr>
          <p:spPr>
            <a:xfrm>
              <a:off x="8735862" y="666102"/>
              <a:ext cx="79682" cy="107450"/>
            </a:xfrm>
            <a:custGeom>
              <a:rect b="b" l="l" r="r" t="t"/>
              <a:pathLst>
                <a:path extrusionOk="0" h="3351" w="2485">
                  <a:moveTo>
                    <a:pt x="1568" y="1"/>
                  </a:moveTo>
                  <a:cubicBezTo>
                    <a:pt x="1405" y="1"/>
                    <a:pt x="1271" y="80"/>
                    <a:pt x="1159" y="249"/>
                  </a:cubicBezTo>
                  <a:cubicBezTo>
                    <a:pt x="702" y="950"/>
                    <a:pt x="290" y="1666"/>
                    <a:pt x="92" y="2489"/>
                  </a:cubicBezTo>
                  <a:cubicBezTo>
                    <a:pt x="1" y="2839"/>
                    <a:pt x="229" y="3174"/>
                    <a:pt x="626" y="3311"/>
                  </a:cubicBezTo>
                  <a:cubicBezTo>
                    <a:pt x="700" y="3338"/>
                    <a:pt x="773" y="3351"/>
                    <a:pt x="841" y="3351"/>
                  </a:cubicBezTo>
                  <a:cubicBezTo>
                    <a:pt x="1053" y="3351"/>
                    <a:pt x="1234" y="3225"/>
                    <a:pt x="1372" y="2961"/>
                  </a:cubicBezTo>
                  <a:cubicBezTo>
                    <a:pt x="1525" y="2656"/>
                    <a:pt x="1677" y="2351"/>
                    <a:pt x="1829" y="2062"/>
                  </a:cubicBezTo>
                  <a:cubicBezTo>
                    <a:pt x="2027" y="1727"/>
                    <a:pt x="2180" y="1407"/>
                    <a:pt x="2317" y="1056"/>
                  </a:cubicBezTo>
                  <a:cubicBezTo>
                    <a:pt x="2484" y="676"/>
                    <a:pt x="2393" y="386"/>
                    <a:pt x="2088" y="188"/>
                  </a:cubicBezTo>
                  <a:cubicBezTo>
                    <a:pt x="1886" y="65"/>
                    <a:pt x="1715" y="1"/>
                    <a:pt x="15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0"/>
            <p:cNvSpPr/>
            <p:nvPr/>
          </p:nvSpPr>
          <p:spPr>
            <a:xfrm>
              <a:off x="8787647" y="618069"/>
              <a:ext cx="49380" cy="44410"/>
            </a:xfrm>
            <a:custGeom>
              <a:rect b="b" l="l" r="r" t="t"/>
              <a:pathLst>
                <a:path extrusionOk="0" h="1385" w="1540">
                  <a:moveTo>
                    <a:pt x="688" y="1"/>
                  </a:moveTo>
                  <a:cubicBezTo>
                    <a:pt x="477" y="1"/>
                    <a:pt x="298" y="125"/>
                    <a:pt x="184" y="391"/>
                  </a:cubicBezTo>
                  <a:cubicBezTo>
                    <a:pt x="1" y="833"/>
                    <a:pt x="77" y="1077"/>
                    <a:pt x="504" y="1290"/>
                  </a:cubicBezTo>
                  <a:cubicBezTo>
                    <a:pt x="633" y="1352"/>
                    <a:pt x="743" y="1384"/>
                    <a:pt x="838" y="1384"/>
                  </a:cubicBezTo>
                  <a:cubicBezTo>
                    <a:pt x="1024" y="1384"/>
                    <a:pt x="1155" y="1262"/>
                    <a:pt x="1266" y="1000"/>
                  </a:cubicBezTo>
                  <a:cubicBezTo>
                    <a:pt x="1540" y="360"/>
                    <a:pt x="1448" y="284"/>
                    <a:pt x="1098" y="132"/>
                  </a:cubicBezTo>
                  <a:cubicBezTo>
                    <a:pt x="955" y="46"/>
                    <a:pt x="816" y="1"/>
                    <a:pt x="68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0"/>
            <p:cNvSpPr/>
            <p:nvPr/>
          </p:nvSpPr>
          <p:spPr>
            <a:xfrm>
              <a:off x="8381255" y="846949"/>
              <a:ext cx="53709" cy="52875"/>
            </a:xfrm>
            <a:custGeom>
              <a:rect b="b" l="l" r="r" t="t"/>
              <a:pathLst>
                <a:path extrusionOk="0" h="1649" w="1675">
                  <a:moveTo>
                    <a:pt x="893" y="1"/>
                  </a:moveTo>
                  <a:cubicBezTo>
                    <a:pt x="489" y="1"/>
                    <a:pt x="0" y="340"/>
                    <a:pt x="44" y="749"/>
                  </a:cubicBezTo>
                  <a:cubicBezTo>
                    <a:pt x="14" y="1237"/>
                    <a:pt x="364" y="1633"/>
                    <a:pt x="821" y="1648"/>
                  </a:cubicBezTo>
                  <a:cubicBezTo>
                    <a:pt x="834" y="1648"/>
                    <a:pt x="846" y="1648"/>
                    <a:pt x="859" y="1648"/>
                  </a:cubicBezTo>
                  <a:cubicBezTo>
                    <a:pt x="1311" y="1648"/>
                    <a:pt x="1629" y="1378"/>
                    <a:pt x="1644" y="962"/>
                  </a:cubicBezTo>
                  <a:cubicBezTo>
                    <a:pt x="1675" y="414"/>
                    <a:pt x="1385" y="18"/>
                    <a:pt x="943" y="2"/>
                  </a:cubicBezTo>
                  <a:cubicBezTo>
                    <a:pt x="927" y="1"/>
                    <a:pt x="910" y="1"/>
                    <a:pt x="8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0"/>
            <p:cNvSpPr/>
            <p:nvPr/>
          </p:nvSpPr>
          <p:spPr>
            <a:xfrm>
              <a:off x="8471582" y="810587"/>
              <a:ext cx="68427" cy="55024"/>
            </a:xfrm>
            <a:custGeom>
              <a:rect b="b" l="l" r="r" t="t"/>
              <a:pathLst>
                <a:path extrusionOk="0" h="1716" w="2134">
                  <a:moveTo>
                    <a:pt x="952" y="1"/>
                  </a:moveTo>
                  <a:cubicBezTo>
                    <a:pt x="533" y="1"/>
                    <a:pt x="125" y="269"/>
                    <a:pt x="76" y="634"/>
                  </a:cubicBezTo>
                  <a:cubicBezTo>
                    <a:pt x="0" y="1106"/>
                    <a:pt x="549" y="1715"/>
                    <a:pt x="1082" y="1715"/>
                  </a:cubicBezTo>
                  <a:lnTo>
                    <a:pt x="1234" y="1715"/>
                  </a:lnTo>
                  <a:cubicBezTo>
                    <a:pt x="1631" y="1715"/>
                    <a:pt x="1905" y="1517"/>
                    <a:pt x="2042" y="1121"/>
                  </a:cubicBezTo>
                  <a:cubicBezTo>
                    <a:pt x="2133" y="847"/>
                    <a:pt x="2027" y="588"/>
                    <a:pt x="1707" y="314"/>
                  </a:cubicBezTo>
                  <a:cubicBezTo>
                    <a:pt x="1585" y="207"/>
                    <a:pt x="1432" y="116"/>
                    <a:pt x="1265" y="55"/>
                  </a:cubicBezTo>
                  <a:cubicBezTo>
                    <a:pt x="1164" y="18"/>
                    <a:pt x="1057" y="1"/>
                    <a:pt x="9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0"/>
            <p:cNvSpPr/>
            <p:nvPr/>
          </p:nvSpPr>
          <p:spPr>
            <a:xfrm>
              <a:off x="8424286" y="903319"/>
              <a:ext cx="153816" cy="92379"/>
            </a:xfrm>
            <a:custGeom>
              <a:rect b="b" l="l" r="r" t="t"/>
              <a:pathLst>
                <a:path extrusionOk="0" h="2881" w="4797">
                  <a:moveTo>
                    <a:pt x="2234" y="0"/>
                  </a:moveTo>
                  <a:cubicBezTo>
                    <a:pt x="1779" y="0"/>
                    <a:pt x="1362" y="180"/>
                    <a:pt x="1003" y="499"/>
                  </a:cubicBezTo>
                  <a:cubicBezTo>
                    <a:pt x="653" y="804"/>
                    <a:pt x="272" y="1094"/>
                    <a:pt x="135" y="1596"/>
                  </a:cubicBezTo>
                  <a:cubicBezTo>
                    <a:pt x="0" y="2119"/>
                    <a:pt x="276" y="2496"/>
                    <a:pt x="804" y="2496"/>
                  </a:cubicBezTo>
                  <a:cubicBezTo>
                    <a:pt x="814" y="2496"/>
                    <a:pt x="825" y="2496"/>
                    <a:pt x="835" y="2495"/>
                  </a:cubicBezTo>
                  <a:cubicBezTo>
                    <a:pt x="1064" y="2480"/>
                    <a:pt x="1277" y="2434"/>
                    <a:pt x="1491" y="2358"/>
                  </a:cubicBezTo>
                  <a:cubicBezTo>
                    <a:pt x="1650" y="2307"/>
                    <a:pt x="1804" y="2283"/>
                    <a:pt x="1957" y="2283"/>
                  </a:cubicBezTo>
                  <a:cubicBezTo>
                    <a:pt x="2213" y="2283"/>
                    <a:pt x="2461" y="2350"/>
                    <a:pt x="2709" y="2465"/>
                  </a:cubicBezTo>
                  <a:cubicBezTo>
                    <a:pt x="2984" y="2587"/>
                    <a:pt x="3212" y="2769"/>
                    <a:pt x="3517" y="2846"/>
                  </a:cubicBezTo>
                  <a:cubicBezTo>
                    <a:pt x="3598" y="2870"/>
                    <a:pt x="3675" y="2881"/>
                    <a:pt x="3749" y="2881"/>
                  </a:cubicBezTo>
                  <a:cubicBezTo>
                    <a:pt x="4047" y="2881"/>
                    <a:pt x="4284" y="2700"/>
                    <a:pt x="4492" y="2480"/>
                  </a:cubicBezTo>
                  <a:cubicBezTo>
                    <a:pt x="4736" y="2221"/>
                    <a:pt x="4797" y="1916"/>
                    <a:pt x="4629" y="1566"/>
                  </a:cubicBezTo>
                  <a:cubicBezTo>
                    <a:pt x="4492" y="1246"/>
                    <a:pt x="4233" y="1017"/>
                    <a:pt x="4020" y="758"/>
                  </a:cubicBezTo>
                  <a:cubicBezTo>
                    <a:pt x="3627" y="308"/>
                    <a:pt x="3152" y="10"/>
                    <a:pt x="2527" y="10"/>
                  </a:cubicBezTo>
                  <a:cubicBezTo>
                    <a:pt x="2496" y="10"/>
                    <a:pt x="2466" y="10"/>
                    <a:pt x="2435" y="12"/>
                  </a:cubicBezTo>
                  <a:cubicBezTo>
                    <a:pt x="2367" y="4"/>
                    <a:pt x="2300" y="0"/>
                    <a:pt x="22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0"/>
            <p:cNvSpPr/>
            <p:nvPr/>
          </p:nvSpPr>
          <p:spPr>
            <a:xfrm>
              <a:off x="8571240" y="854805"/>
              <a:ext cx="41075" cy="40658"/>
            </a:xfrm>
            <a:custGeom>
              <a:rect b="b" l="l" r="r" t="t"/>
              <a:pathLst>
                <a:path extrusionOk="0" h="1268" w="1281">
                  <a:moveTo>
                    <a:pt x="714" y="1"/>
                  </a:moveTo>
                  <a:cubicBezTo>
                    <a:pt x="440" y="1"/>
                    <a:pt x="31" y="342"/>
                    <a:pt x="16" y="611"/>
                  </a:cubicBezTo>
                  <a:cubicBezTo>
                    <a:pt x="0" y="946"/>
                    <a:pt x="229" y="1251"/>
                    <a:pt x="503" y="1266"/>
                  </a:cubicBezTo>
                  <a:cubicBezTo>
                    <a:pt x="521" y="1267"/>
                    <a:pt x="538" y="1268"/>
                    <a:pt x="556" y="1268"/>
                  </a:cubicBezTo>
                  <a:cubicBezTo>
                    <a:pt x="916" y="1268"/>
                    <a:pt x="1235" y="975"/>
                    <a:pt x="1250" y="626"/>
                  </a:cubicBezTo>
                  <a:cubicBezTo>
                    <a:pt x="1280" y="291"/>
                    <a:pt x="1052" y="16"/>
                    <a:pt x="732" y="1"/>
                  </a:cubicBezTo>
                  <a:cubicBezTo>
                    <a:pt x="726" y="1"/>
                    <a:pt x="720" y="1"/>
                    <a:pt x="7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0"/>
            <p:cNvSpPr/>
            <p:nvPr/>
          </p:nvSpPr>
          <p:spPr>
            <a:xfrm>
              <a:off x="8414891" y="891198"/>
              <a:ext cx="175909" cy="113895"/>
            </a:xfrm>
            <a:custGeom>
              <a:rect b="b" l="l" r="r" t="t"/>
              <a:pathLst>
                <a:path extrusionOk="0" h="3552" w="5486">
                  <a:moveTo>
                    <a:pt x="2527" y="378"/>
                  </a:moveTo>
                  <a:cubicBezTo>
                    <a:pt x="2593" y="378"/>
                    <a:pt x="2660" y="382"/>
                    <a:pt x="2728" y="390"/>
                  </a:cubicBezTo>
                  <a:cubicBezTo>
                    <a:pt x="2758" y="388"/>
                    <a:pt x="2787" y="388"/>
                    <a:pt x="2816" y="388"/>
                  </a:cubicBezTo>
                  <a:cubicBezTo>
                    <a:pt x="3443" y="388"/>
                    <a:pt x="3919" y="699"/>
                    <a:pt x="4313" y="1136"/>
                  </a:cubicBezTo>
                  <a:cubicBezTo>
                    <a:pt x="4541" y="1395"/>
                    <a:pt x="4785" y="1624"/>
                    <a:pt x="4937" y="1944"/>
                  </a:cubicBezTo>
                  <a:cubicBezTo>
                    <a:pt x="5090" y="2294"/>
                    <a:pt x="5029" y="2599"/>
                    <a:pt x="4785" y="2858"/>
                  </a:cubicBezTo>
                  <a:cubicBezTo>
                    <a:pt x="4577" y="3078"/>
                    <a:pt x="4340" y="3259"/>
                    <a:pt x="4042" y="3259"/>
                  </a:cubicBezTo>
                  <a:cubicBezTo>
                    <a:pt x="3968" y="3259"/>
                    <a:pt x="3891" y="3248"/>
                    <a:pt x="3810" y="3224"/>
                  </a:cubicBezTo>
                  <a:cubicBezTo>
                    <a:pt x="3520" y="3147"/>
                    <a:pt x="3277" y="2965"/>
                    <a:pt x="3002" y="2843"/>
                  </a:cubicBezTo>
                  <a:cubicBezTo>
                    <a:pt x="2761" y="2731"/>
                    <a:pt x="2513" y="2665"/>
                    <a:pt x="2264" y="2665"/>
                  </a:cubicBezTo>
                  <a:cubicBezTo>
                    <a:pt x="2104" y="2665"/>
                    <a:pt x="1944" y="2692"/>
                    <a:pt x="1784" y="2751"/>
                  </a:cubicBezTo>
                  <a:cubicBezTo>
                    <a:pt x="1570" y="2812"/>
                    <a:pt x="1357" y="2858"/>
                    <a:pt x="1128" y="2873"/>
                  </a:cubicBezTo>
                  <a:cubicBezTo>
                    <a:pt x="1118" y="2874"/>
                    <a:pt x="1107" y="2874"/>
                    <a:pt x="1097" y="2874"/>
                  </a:cubicBezTo>
                  <a:cubicBezTo>
                    <a:pt x="569" y="2874"/>
                    <a:pt x="293" y="2497"/>
                    <a:pt x="428" y="1974"/>
                  </a:cubicBezTo>
                  <a:cubicBezTo>
                    <a:pt x="565" y="1487"/>
                    <a:pt x="946" y="1182"/>
                    <a:pt x="1296" y="877"/>
                  </a:cubicBezTo>
                  <a:cubicBezTo>
                    <a:pt x="1655" y="558"/>
                    <a:pt x="2072" y="378"/>
                    <a:pt x="2527" y="378"/>
                  </a:cubicBezTo>
                  <a:close/>
                  <a:moveTo>
                    <a:pt x="2751" y="0"/>
                  </a:moveTo>
                  <a:cubicBezTo>
                    <a:pt x="2596" y="0"/>
                    <a:pt x="2436" y="18"/>
                    <a:pt x="2271" y="55"/>
                  </a:cubicBezTo>
                  <a:cubicBezTo>
                    <a:pt x="1357" y="237"/>
                    <a:pt x="747" y="877"/>
                    <a:pt x="229" y="1624"/>
                  </a:cubicBezTo>
                  <a:cubicBezTo>
                    <a:pt x="92" y="1807"/>
                    <a:pt x="31" y="2035"/>
                    <a:pt x="31" y="2279"/>
                  </a:cubicBezTo>
                  <a:cubicBezTo>
                    <a:pt x="1" y="2919"/>
                    <a:pt x="382" y="3346"/>
                    <a:pt x="1037" y="3376"/>
                  </a:cubicBezTo>
                  <a:cubicBezTo>
                    <a:pt x="1059" y="3377"/>
                    <a:pt x="1082" y="3378"/>
                    <a:pt x="1104" y="3378"/>
                  </a:cubicBezTo>
                  <a:cubicBezTo>
                    <a:pt x="1384" y="3378"/>
                    <a:pt x="1651" y="3292"/>
                    <a:pt x="1905" y="3193"/>
                  </a:cubicBezTo>
                  <a:cubicBezTo>
                    <a:pt x="2090" y="3127"/>
                    <a:pt x="2269" y="3096"/>
                    <a:pt x="2444" y="3096"/>
                  </a:cubicBezTo>
                  <a:cubicBezTo>
                    <a:pt x="2674" y="3096"/>
                    <a:pt x="2899" y="3150"/>
                    <a:pt x="3124" y="3254"/>
                  </a:cubicBezTo>
                  <a:cubicBezTo>
                    <a:pt x="3399" y="3391"/>
                    <a:pt x="3673" y="3483"/>
                    <a:pt x="3977" y="3528"/>
                  </a:cubicBezTo>
                  <a:cubicBezTo>
                    <a:pt x="4060" y="3544"/>
                    <a:pt x="4139" y="3552"/>
                    <a:pt x="4216" y="3552"/>
                  </a:cubicBezTo>
                  <a:cubicBezTo>
                    <a:pt x="4580" y="3552"/>
                    <a:pt x="4881" y="3381"/>
                    <a:pt x="5120" y="3117"/>
                  </a:cubicBezTo>
                  <a:cubicBezTo>
                    <a:pt x="5440" y="2797"/>
                    <a:pt x="5486" y="2386"/>
                    <a:pt x="5349" y="1959"/>
                  </a:cubicBezTo>
                  <a:cubicBezTo>
                    <a:pt x="5181" y="1487"/>
                    <a:pt x="4876" y="1121"/>
                    <a:pt x="4526" y="801"/>
                  </a:cubicBezTo>
                  <a:cubicBezTo>
                    <a:pt x="4018" y="330"/>
                    <a:pt x="3429" y="0"/>
                    <a:pt x="275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0"/>
            <p:cNvSpPr/>
            <p:nvPr/>
          </p:nvSpPr>
          <p:spPr>
            <a:xfrm>
              <a:off x="8368012" y="834796"/>
              <a:ext cx="82599" cy="80259"/>
            </a:xfrm>
            <a:custGeom>
              <a:rect b="b" l="l" r="r" t="t"/>
              <a:pathLst>
                <a:path extrusionOk="0" h="2503" w="2576">
                  <a:moveTo>
                    <a:pt x="1330" y="366"/>
                  </a:moveTo>
                  <a:cubicBezTo>
                    <a:pt x="1339" y="366"/>
                    <a:pt x="1348" y="366"/>
                    <a:pt x="1356" y="366"/>
                  </a:cubicBezTo>
                  <a:cubicBezTo>
                    <a:pt x="1798" y="397"/>
                    <a:pt x="2088" y="793"/>
                    <a:pt x="2057" y="1341"/>
                  </a:cubicBezTo>
                  <a:cubicBezTo>
                    <a:pt x="2042" y="1757"/>
                    <a:pt x="1724" y="2027"/>
                    <a:pt x="1272" y="2027"/>
                  </a:cubicBezTo>
                  <a:cubicBezTo>
                    <a:pt x="1259" y="2027"/>
                    <a:pt x="1247" y="2027"/>
                    <a:pt x="1234" y="2027"/>
                  </a:cubicBezTo>
                  <a:cubicBezTo>
                    <a:pt x="777" y="2012"/>
                    <a:pt x="427" y="1616"/>
                    <a:pt x="457" y="1113"/>
                  </a:cubicBezTo>
                  <a:cubicBezTo>
                    <a:pt x="413" y="710"/>
                    <a:pt x="923" y="366"/>
                    <a:pt x="1330" y="366"/>
                  </a:cubicBezTo>
                  <a:close/>
                  <a:moveTo>
                    <a:pt x="1509" y="1"/>
                  </a:moveTo>
                  <a:cubicBezTo>
                    <a:pt x="610" y="1"/>
                    <a:pt x="92" y="381"/>
                    <a:pt x="46" y="1189"/>
                  </a:cubicBezTo>
                  <a:cubicBezTo>
                    <a:pt x="0" y="1859"/>
                    <a:pt x="518" y="2453"/>
                    <a:pt x="1189" y="2499"/>
                  </a:cubicBezTo>
                  <a:cubicBezTo>
                    <a:pt x="1220" y="2501"/>
                    <a:pt x="1250" y="2502"/>
                    <a:pt x="1281" y="2502"/>
                  </a:cubicBezTo>
                  <a:cubicBezTo>
                    <a:pt x="1969" y="2502"/>
                    <a:pt x="2515" y="2013"/>
                    <a:pt x="2545" y="1357"/>
                  </a:cubicBezTo>
                  <a:cubicBezTo>
                    <a:pt x="2575" y="640"/>
                    <a:pt x="2118" y="1"/>
                    <a:pt x="150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0"/>
            <p:cNvSpPr/>
            <p:nvPr/>
          </p:nvSpPr>
          <p:spPr>
            <a:xfrm>
              <a:off x="8463758" y="798146"/>
              <a:ext cx="86960" cy="81157"/>
            </a:xfrm>
            <a:custGeom>
              <a:rect b="b" l="l" r="r" t="t"/>
              <a:pathLst>
                <a:path extrusionOk="0" h="2531" w="2712">
                  <a:moveTo>
                    <a:pt x="1196" y="389"/>
                  </a:moveTo>
                  <a:cubicBezTo>
                    <a:pt x="1301" y="389"/>
                    <a:pt x="1408" y="406"/>
                    <a:pt x="1509" y="443"/>
                  </a:cubicBezTo>
                  <a:cubicBezTo>
                    <a:pt x="1676" y="504"/>
                    <a:pt x="1829" y="595"/>
                    <a:pt x="1951" y="717"/>
                  </a:cubicBezTo>
                  <a:cubicBezTo>
                    <a:pt x="2286" y="976"/>
                    <a:pt x="2377" y="1235"/>
                    <a:pt x="2286" y="1509"/>
                  </a:cubicBezTo>
                  <a:cubicBezTo>
                    <a:pt x="2149" y="1890"/>
                    <a:pt x="1875" y="2103"/>
                    <a:pt x="1478" y="2103"/>
                  </a:cubicBezTo>
                  <a:lnTo>
                    <a:pt x="1326" y="2103"/>
                  </a:lnTo>
                  <a:cubicBezTo>
                    <a:pt x="793" y="2103"/>
                    <a:pt x="244" y="1494"/>
                    <a:pt x="320" y="1022"/>
                  </a:cubicBezTo>
                  <a:cubicBezTo>
                    <a:pt x="369" y="657"/>
                    <a:pt x="777" y="389"/>
                    <a:pt x="1196" y="389"/>
                  </a:cubicBezTo>
                  <a:close/>
                  <a:moveTo>
                    <a:pt x="1394" y="1"/>
                  </a:moveTo>
                  <a:cubicBezTo>
                    <a:pt x="1387" y="1"/>
                    <a:pt x="1379" y="1"/>
                    <a:pt x="1372" y="1"/>
                  </a:cubicBezTo>
                  <a:cubicBezTo>
                    <a:pt x="534" y="16"/>
                    <a:pt x="92" y="351"/>
                    <a:pt x="31" y="1128"/>
                  </a:cubicBezTo>
                  <a:cubicBezTo>
                    <a:pt x="1" y="1799"/>
                    <a:pt x="625" y="2515"/>
                    <a:pt x="1219" y="2530"/>
                  </a:cubicBezTo>
                  <a:cubicBezTo>
                    <a:pt x="1231" y="2530"/>
                    <a:pt x="1242" y="2530"/>
                    <a:pt x="1253" y="2530"/>
                  </a:cubicBezTo>
                  <a:cubicBezTo>
                    <a:pt x="2160" y="2530"/>
                    <a:pt x="2607" y="1912"/>
                    <a:pt x="2667" y="1189"/>
                  </a:cubicBezTo>
                  <a:cubicBezTo>
                    <a:pt x="2712" y="632"/>
                    <a:pt x="2028" y="1"/>
                    <a:pt x="139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0"/>
            <p:cNvSpPr/>
            <p:nvPr/>
          </p:nvSpPr>
          <p:spPr>
            <a:xfrm>
              <a:off x="8559985" y="845538"/>
              <a:ext cx="66952" cy="67978"/>
            </a:xfrm>
            <a:custGeom>
              <a:rect b="b" l="l" r="r" t="t"/>
              <a:pathLst>
                <a:path extrusionOk="0" h="2120" w="2088">
                  <a:moveTo>
                    <a:pt x="1080" y="290"/>
                  </a:moveTo>
                  <a:cubicBezTo>
                    <a:pt x="1086" y="290"/>
                    <a:pt x="1092" y="290"/>
                    <a:pt x="1098" y="290"/>
                  </a:cubicBezTo>
                  <a:cubicBezTo>
                    <a:pt x="1403" y="305"/>
                    <a:pt x="1631" y="580"/>
                    <a:pt x="1616" y="915"/>
                  </a:cubicBezTo>
                  <a:cubicBezTo>
                    <a:pt x="1586" y="1271"/>
                    <a:pt x="1253" y="1555"/>
                    <a:pt x="883" y="1555"/>
                  </a:cubicBezTo>
                  <a:cubicBezTo>
                    <a:pt x="873" y="1555"/>
                    <a:pt x="864" y="1555"/>
                    <a:pt x="854" y="1555"/>
                  </a:cubicBezTo>
                  <a:cubicBezTo>
                    <a:pt x="580" y="1540"/>
                    <a:pt x="351" y="1235"/>
                    <a:pt x="382" y="900"/>
                  </a:cubicBezTo>
                  <a:cubicBezTo>
                    <a:pt x="382" y="646"/>
                    <a:pt x="791" y="290"/>
                    <a:pt x="1080" y="290"/>
                  </a:cubicBezTo>
                  <a:close/>
                  <a:moveTo>
                    <a:pt x="1241" y="0"/>
                  </a:moveTo>
                  <a:cubicBezTo>
                    <a:pt x="1234" y="0"/>
                    <a:pt x="1227" y="0"/>
                    <a:pt x="1220" y="1"/>
                  </a:cubicBezTo>
                  <a:cubicBezTo>
                    <a:pt x="519" y="31"/>
                    <a:pt x="77" y="336"/>
                    <a:pt x="31" y="1006"/>
                  </a:cubicBezTo>
                  <a:cubicBezTo>
                    <a:pt x="1" y="1661"/>
                    <a:pt x="351" y="2103"/>
                    <a:pt x="885" y="2118"/>
                  </a:cubicBezTo>
                  <a:cubicBezTo>
                    <a:pt x="903" y="2119"/>
                    <a:pt x="922" y="2120"/>
                    <a:pt x="940" y="2120"/>
                  </a:cubicBezTo>
                  <a:cubicBezTo>
                    <a:pt x="1541" y="2120"/>
                    <a:pt x="2043" y="1643"/>
                    <a:pt x="2058" y="1037"/>
                  </a:cubicBezTo>
                  <a:cubicBezTo>
                    <a:pt x="2088" y="496"/>
                    <a:pt x="1704" y="0"/>
                    <a:pt x="124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0"/>
            <p:cNvSpPr/>
            <p:nvPr/>
          </p:nvSpPr>
          <p:spPr>
            <a:xfrm>
              <a:off x="8307441" y="86848"/>
              <a:ext cx="142176" cy="102736"/>
            </a:xfrm>
            <a:custGeom>
              <a:rect b="b" l="l" r="r" t="t"/>
              <a:pathLst>
                <a:path extrusionOk="0" h="3204" w="4434">
                  <a:moveTo>
                    <a:pt x="1889" y="0"/>
                  </a:moveTo>
                  <a:cubicBezTo>
                    <a:pt x="1737" y="0"/>
                    <a:pt x="1585" y="31"/>
                    <a:pt x="1463" y="137"/>
                  </a:cubicBezTo>
                  <a:cubicBezTo>
                    <a:pt x="808" y="640"/>
                    <a:pt x="335" y="1280"/>
                    <a:pt x="122" y="2088"/>
                  </a:cubicBezTo>
                  <a:cubicBezTo>
                    <a:pt x="0" y="2545"/>
                    <a:pt x="305" y="3002"/>
                    <a:pt x="762" y="3154"/>
                  </a:cubicBezTo>
                  <a:cubicBezTo>
                    <a:pt x="867" y="3188"/>
                    <a:pt x="967" y="3203"/>
                    <a:pt x="1063" y="3203"/>
                  </a:cubicBezTo>
                  <a:cubicBezTo>
                    <a:pt x="1396" y="3203"/>
                    <a:pt x="1674" y="3020"/>
                    <a:pt x="1935" y="2819"/>
                  </a:cubicBezTo>
                  <a:cubicBezTo>
                    <a:pt x="2304" y="2559"/>
                    <a:pt x="2673" y="2385"/>
                    <a:pt x="3097" y="2385"/>
                  </a:cubicBezTo>
                  <a:cubicBezTo>
                    <a:pt x="3146" y="2385"/>
                    <a:pt x="3195" y="2388"/>
                    <a:pt x="3245" y="2392"/>
                  </a:cubicBezTo>
                  <a:cubicBezTo>
                    <a:pt x="3299" y="2381"/>
                    <a:pt x="3353" y="2378"/>
                    <a:pt x="3407" y="2378"/>
                  </a:cubicBezTo>
                  <a:cubicBezTo>
                    <a:pt x="3462" y="2378"/>
                    <a:pt x="3517" y="2381"/>
                    <a:pt x="3571" y="2381"/>
                  </a:cubicBezTo>
                  <a:cubicBezTo>
                    <a:pt x="3679" y="2381"/>
                    <a:pt x="3786" y="2370"/>
                    <a:pt x="3885" y="2301"/>
                  </a:cubicBezTo>
                  <a:cubicBezTo>
                    <a:pt x="4327" y="1981"/>
                    <a:pt x="4434" y="1448"/>
                    <a:pt x="4159" y="975"/>
                  </a:cubicBezTo>
                  <a:cubicBezTo>
                    <a:pt x="4038" y="762"/>
                    <a:pt x="3885" y="595"/>
                    <a:pt x="3672" y="488"/>
                  </a:cubicBezTo>
                  <a:cubicBezTo>
                    <a:pt x="3123" y="183"/>
                    <a:pt x="2529" y="16"/>
                    <a:pt x="188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0"/>
            <p:cNvSpPr/>
            <p:nvPr/>
          </p:nvSpPr>
          <p:spPr>
            <a:xfrm>
              <a:off x="8300098" y="74310"/>
              <a:ext cx="168085" cy="130248"/>
            </a:xfrm>
            <a:custGeom>
              <a:rect b="b" l="l" r="r" t="t"/>
              <a:pathLst>
                <a:path extrusionOk="0" h="4062" w="5242">
                  <a:moveTo>
                    <a:pt x="2118" y="391"/>
                  </a:moveTo>
                  <a:cubicBezTo>
                    <a:pt x="2758" y="407"/>
                    <a:pt x="3352" y="574"/>
                    <a:pt x="3901" y="879"/>
                  </a:cubicBezTo>
                  <a:cubicBezTo>
                    <a:pt x="4114" y="986"/>
                    <a:pt x="4267" y="1153"/>
                    <a:pt x="4388" y="1366"/>
                  </a:cubicBezTo>
                  <a:cubicBezTo>
                    <a:pt x="4663" y="1839"/>
                    <a:pt x="4556" y="2372"/>
                    <a:pt x="4114" y="2692"/>
                  </a:cubicBezTo>
                  <a:cubicBezTo>
                    <a:pt x="4015" y="2761"/>
                    <a:pt x="3908" y="2772"/>
                    <a:pt x="3800" y="2772"/>
                  </a:cubicBezTo>
                  <a:cubicBezTo>
                    <a:pt x="3746" y="2772"/>
                    <a:pt x="3691" y="2769"/>
                    <a:pt x="3636" y="2769"/>
                  </a:cubicBezTo>
                  <a:cubicBezTo>
                    <a:pt x="3582" y="2769"/>
                    <a:pt x="3528" y="2772"/>
                    <a:pt x="3474" y="2783"/>
                  </a:cubicBezTo>
                  <a:cubicBezTo>
                    <a:pt x="3415" y="2776"/>
                    <a:pt x="3356" y="2772"/>
                    <a:pt x="3298" y="2772"/>
                  </a:cubicBezTo>
                  <a:cubicBezTo>
                    <a:pt x="2883" y="2772"/>
                    <a:pt x="2512" y="2956"/>
                    <a:pt x="2164" y="3210"/>
                  </a:cubicBezTo>
                  <a:cubicBezTo>
                    <a:pt x="1906" y="3398"/>
                    <a:pt x="1621" y="3585"/>
                    <a:pt x="1288" y="3585"/>
                  </a:cubicBezTo>
                  <a:cubicBezTo>
                    <a:pt x="1188" y="3585"/>
                    <a:pt x="1084" y="3569"/>
                    <a:pt x="976" y="3530"/>
                  </a:cubicBezTo>
                  <a:cubicBezTo>
                    <a:pt x="518" y="3393"/>
                    <a:pt x="214" y="2936"/>
                    <a:pt x="336" y="2479"/>
                  </a:cubicBezTo>
                  <a:cubicBezTo>
                    <a:pt x="549" y="1671"/>
                    <a:pt x="1037" y="1031"/>
                    <a:pt x="1676" y="528"/>
                  </a:cubicBezTo>
                  <a:cubicBezTo>
                    <a:pt x="1814" y="422"/>
                    <a:pt x="1951" y="391"/>
                    <a:pt x="2118" y="391"/>
                  </a:cubicBezTo>
                  <a:close/>
                  <a:moveTo>
                    <a:pt x="2396" y="1"/>
                  </a:moveTo>
                  <a:cubicBezTo>
                    <a:pt x="2280" y="1"/>
                    <a:pt x="2162" y="13"/>
                    <a:pt x="2042" y="41"/>
                  </a:cubicBezTo>
                  <a:cubicBezTo>
                    <a:pt x="960" y="330"/>
                    <a:pt x="0" y="1900"/>
                    <a:pt x="46" y="2753"/>
                  </a:cubicBezTo>
                  <a:cubicBezTo>
                    <a:pt x="87" y="3520"/>
                    <a:pt x="531" y="4062"/>
                    <a:pt x="1265" y="4062"/>
                  </a:cubicBezTo>
                  <a:cubicBezTo>
                    <a:pt x="1362" y="4062"/>
                    <a:pt x="1463" y="4052"/>
                    <a:pt x="1570" y="4033"/>
                  </a:cubicBezTo>
                  <a:cubicBezTo>
                    <a:pt x="1905" y="3972"/>
                    <a:pt x="2210" y="3774"/>
                    <a:pt x="2438" y="3530"/>
                  </a:cubicBezTo>
                  <a:cubicBezTo>
                    <a:pt x="2737" y="3218"/>
                    <a:pt x="3067" y="3029"/>
                    <a:pt x="3470" y="3029"/>
                  </a:cubicBezTo>
                  <a:cubicBezTo>
                    <a:pt x="3559" y="3029"/>
                    <a:pt x="3652" y="3038"/>
                    <a:pt x="3749" y="3058"/>
                  </a:cubicBezTo>
                  <a:lnTo>
                    <a:pt x="3931" y="3058"/>
                  </a:lnTo>
                  <a:cubicBezTo>
                    <a:pt x="4068" y="3042"/>
                    <a:pt x="4221" y="3073"/>
                    <a:pt x="4373" y="2981"/>
                  </a:cubicBezTo>
                  <a:cubicBezTo>
                    <a:pt x="5059" y="2555"/>
                    <a:pt x="5242" y="1793"/>
                    <a:pt x="4785" y="1123"/>
                  </a:cubicBezTo>
                  <a:cubicBezTo>
                    <a:pt x="4312" y="422"/>
                    <a:pt x="3566" y="193"/>
                    <a:pt x="2804" y="41"/>
                  </a:cubicBezTo>
                  <a:cubicBezTo>
                    <a:pt x="2665" y="16"/>
                    <a:pt x="2531" y="1"/>
                    <a:pt x="23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0"/>
            <p:cNvSpPr/>
            <p:nvPr/>
          </p:nvSpPr>
          <p:spPr>
            <a:xfrm>
              <a:off x="8226830" y="42790"/>
              <a:ext cx="86479" cy="86095"/>
            </a:xfrm>
            <a:custGeom>
              <a:rect b="b" l="l" r="r" t="t"/>
              <a:pathLst>
                <a:path extrusionOk="0" h="2685" w="2697">
                  <a:moveTo>
                    <a:pt x="1417" y="338"/>
                  </a:moveTo>
                  <a:cubicBezTo>
                    <a:pt x="1905" y="338"/>
                    <a:pt x="2301" y="750"/>
                    <a:pt x="2301" y="1268"/>
                  </a:cubicBezTo>
                  <a:cubicBezTo>
                    <a:pt x="2316" y="1786"/>
                    <a:pt x="1844" y="2243"/>
                    <a:pt x="1280" y="2243"/>
                  </a:cubicBezTo>
                  <a:cubicBezTo>
                    <a:pt x="1271" y="2243"/>
                    <a:pt x="1261" y="2243"/>
                    <a:pt x="1252" y="2243"/>
                  </a:cubicBezTo>
                  <a:cubicBezTo>
                    <a:pt x="762" y="2243"/>
                    <a:pt x="365" y="1853"/>
                    <a:pt x="351" y="1359"/>
                  </a:cubicBezTo>
                  <a:cubicBezTo>
                    <a:pt x="351" y="826"/>
                    <a:pt x="838" y="354"/>
                    <a:pt x="1417" y="338"/>
                  </a:cubicBezTo>
                  <a:close/>
                  <a:moveTo>
                    <a:pt x="1520" y="1"/>
                  </a:moveTo>
                  <a:cubicBezTo>
                    <a:pt x="1496" y="1"/>
                    <a:pt x="1472" y="1"/>
                    <a:pt x="1447" y="3"/>
                  </a:cubicBezTo>
                  <a:cubicBezTo>
                    <a:pt x="579" y="64"/>
                    <a:pt x="61" y="628"/>
                    <a:pt x="31" y="1481"/>
                  </a:cubicBezTo>
                  <a:cubicBezTo>
                    <a:pt x="1" y="2172"/>
                    <a:pt x="577" y="2685"/>
                    <a:pt x="1250" y="2685"/>
                  </a:cubicBezTo>
                  <a:cubicBezTo>
                    <a:pt x="1260" y="2685"/>
                    <a:pt x="1270" y="2685"/>
                    <a:pt x="1280" y="2685"/>
                  </a:cubicBezTo>
                  <a:cubicBezTo>
                    <a:pt x="2042" y="2669"/>
                    <a:pt x="2697" y="1984"/>
                    <a:pt x="2666" y="1237"/>
                  </a:cubicBezTo>
                  <a:cubicBezTo>
                    <a:pt x="2652" y="562"/>
                    <a:pt x="2143" y="1"/>
                    <a:pt x="152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0"/>
            <p:cNvSpPr/>
            <p:nvPr/>
          </p:nvSpPr>
          <p:spPr>
            <a:xfrm>
              <a:off x="8229748" y="176726"/>
              <a:ext cx="581403" cy="186041"/>
            </a:xfrm>
            <a:custGeom>
              <a:rect b="b" l="l" r="r" t="t"/>
              <a:pathLst>
                <a:path extrusionOk="0" h="5802" w="18132">
                  <a:moveTo>
                    <a:pt x="16486" y="1"/>
                  </a:moveTo>
                  <a:cubicBezTo>
                    <a:pt x="15175" y="16"/>
                    <a:pt x="13880" y="153"/>
                    <a:pt x="12585" y="366"/>
                  </a:cubicBezTo>
                  <a:cubicBezTo>
                    <a:pt x="11504" y="549"/>
                    <a:pt x="10422" y="778"/>
                    <a:pt x="9096" y="1174"/>
                  </a:cubicBezTo>
                  <a:cubicBezTo>
                    <a:pt x="7954" y="1479"/>
                    <a:pt x="6552" y="1890"/>
                    <a:pt x="5196" y="2408"/>
                  </a:cubicBezTo>
                  <a:cubicBezTo>
                    <a:pt x="3870" y="2926"/>
                    <a:pt x="2545" y="3459"/>
                    <a:pt x="1326" y="4221"/>
                  </a:cubicBezTo>
                  <a:cubicBezTo>
                    <a:pt x="930" y="4465"/>
                    <a:pt x="534" y="4724"/>
                    <a:pt x="229" y="5105"/>
                  </a:cubicBezTo>
                  <a:cubicBezTo>
                    <a:pt x="0" y="5394"/>
                    <a:pt x="46" y="5577"/>
                    <a:pt x="412" y="5684"/>
                  </a:cubicBezTo>
                  <a:cubicBezTo>
                    <a:pt x="595" y="5729"/>
                    <a:pt x="793" y="5760"/>
                    <a:pt x="976" y="5775"/>
                  </a:cubicBezTo>
                  <a:cubicBezTo>
                    <a:pt x="1141" y="5794"/>
                    <a:pt x="1306" y="5801"/>
                    <a:pt x="1472" y="5801"/>
                  </a:cubicBezTo>
                  <a:cubicBezTo>
                    <a:pt x="1840" y="5801"/>
                    <a:pt x="2207" y="5766"/>
                    <a:pt x="2575" y="5745"/>
                  </a:cubicBezTo>
                  <a:cubicBezTo>
                    <a:pt x="3261" y="5699"/>
                    <a:pt x="3931" y="5608"/>
                    <a:pt x="4510" y="5181"/>
                  </a:cubicBezTo>
                  <a:cubicBezTo>
                    <a:pt x="4708" y="5029"/>
                    <a:pt x="4967" y="4937"/>
                    <a:pt x="5196" y="4831"/>
                  </a:cubicBezTo>
                  <a:cubicBezTo>
                    <a:pt x="6613" y="4114"/>
                    <a:pt x="8106" y="3627"/>
                    <a:pt x="9614" y="3185"/>
                  </a:cubicBezTo>
                  <a:cubicBezTo>
                    <a:pt x="11168" y="2728"/>
                    <a:pt x="12738" y="2423"/>
                    <a:pt x="14353" y="2347"/>
                  </a:cubicBezTo>
                  <a:cubicBezTo>
                    <a:pt x="14993" y="2332"/>
                    <a:pt x="15617" y="2301"/>
                    <a:pt x="16181" y="1951"/>
                  </a:cubicBezTo>
                  <a:cubicBezTo>
                    <a:pt x="16760" y="1585"/>
                    <a:pt x="17385" y="1296"/>
                    <a:pt x="17857" y="793"/>
                  </a:cubicBezTo>
                  <a:cubicBezTo>
                    <a:pt x="18131" y="488"/>
                    <a:pt x="18070" y="290"/>
                    <a:pt x="17674" y="153"/>
                  </a:cubicBezTo>
                  <a:cubicBezTo>
                    <a:pt x="17293" y="31"/>
                    <a:pt x="16897" y="1"/>
                    <a:pt x="1648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0"/>
            <p:cNvSpPr/>
            <p:nvPr/>
          </p:nvSpPr>
          <p:spPr>
            <a:xfrm>
              <a:off x="8708510" y="197729"/>
              <a:ext cx="138777" cy="148140"/>
            </a:xfrm>
            <a:custGeom>
              <a:rect b="b" l="l" r="r" t="t"/>
              <a:pathLst>
                <a:path extrusionOk="0" h="4620" w="4328">
                  <a:moveTo>
                    <a:pt x="3490" y="1"/>
                  </a:moveTo>
                  <a:cubicBezTo>
                    <a:pt x="3261" y="488"/>
                    <a:pt x="2911" y="778"/>
                    <a:pt x="2515" y="1037"/>
                  </a:cubicBezTo>
                  <a:cubicBezTo>
                    <a:pt x="1707" y="1555"/>
                    <a:pt x="915" y="2073"/>
                    <a:pt x="123" y="2591"/>
                  </a:cubicBezTo>
                  <a:cubicBezTo>
                    <a:pt x="77" y="2621"/>
                    <a:pt x="1" y="2637"/>
                    <a:pt x="16" y="2728"/>
                  </a:cubicBezTo>
                  <a:cubicBezTo>
                    <a:pt x="458" y="2774"/>
                    <a:pt x="900" y="2789"/>
                    <a:pt x="1341" y="2880"/>
                  </a:cubicBezTo>
                  <a:cubicBezTo>
                    <a:pt x="2164" y="3063"/>
                    <a:pt x="2835" y="3398"/>
                    <a:pt x="3155" y="4252"/>
                  </a:cubicBezTo>
                  <a:cubicBezTo>
                    <a:pt x="3200" y="4374"/>
                    <a:pt x="3246" y="4495"/>
                    <a:pt x="3292" y="4617"/>
                  </a:cubicBezTo>
                  <a:cubicBezTo>
                    <a:pt x="3300" y="4619"/>
                    <a:pt x="3307" y="4620"/>
                    <a:pt x="3315" y="4620"/>
                  </a:cubicBezTo>
                  <a:cubicBezTo>
                    <a:pt x="3375" y="4620"/>
                    <a:pt x="3403" y="4567"/>
                    <a:pt x="3444" y="4526"/>
                  </a:cubicBezTo>
                  <a:cubicBezTo>
                    <a:pt x="4023" y="3901"/>
                    <a:pt x="4328" y="3170"/>
                    <a:pt x="4130" y="2302"/>
                  </a:cubicBezTo>
                  <a:cubicBezTo>
                    <a:pt x="4084" y="2073"/>
                    <a:pt x="4053" y="1844"/>
                    <a:pt x="3993" y="1616"/>
                  </a:cubicBezTo>
                  <a:cubicBezTo>
                    <a:pt x="3886" y="1083"/>
                    <a:pt x="3764" y="549"/>
                    <a:pt x="3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0"/>
            <p:cNvSpPr/>
            <p:nvPr/>
          </p:nvSpPr>
          <p:spPr>
            <a:xfrm>
              <a:off x="8697287" y="296681"/>
              <a:ext cx="114825" cy="121590"/>
            </a:xfrm>
            <a:custGeom>
              <a:rect b="b" l="l" r="r" t="t"/>
              <a:pathLst>
                <a:path extrusionOk="0" h="3792" w="3581">
                  <a:moveTo>
                    <a:pt x="292" y="0"/>
                  </a:moveTo>
                  <a:cubicBezTo>
                    <a:pt x="191" y="0"/>
                    <a:pt x="92" y="15"/>
                    <a:pt x="0" y="69"/>
                  </a:cubicBezTo>
                  <a:cubicBezTo>
                    <a:pt x="0" y="84"/>
                    <a:pt x="0" y="99"/>
                    <a:pt x="0" y="99"/>
                  </a:cubicBezTo>
                  <a:cubicBezTo>
                    <a:pt x="1082" y="891"/>
                    <a:pt x="1417" y="1943"/>
                    <a:pt x="1128" y="3223"/>
                  </a:cubicBezTo>
                  <a:cubicBezTo>
                    <a:pt x="1097" y="3299"/>
                    <a:pt x="1097" y="3360"/>
                    <a:pt x="1158" y="3421"/>
                  </a:cubicBezTo>
                  <a:cubicBezTo>
                    <a:pt x="1362" y="3665"/>
                    <a:pt x="1692" y="3792"/>
                    <a:pt x="2024" y="3792"/>
                  </a:cubicBezTo>
                  <a:cubicBezTo>
                    <a:pt x="2314" y="3792"/>
                    <a:pt x="2606" y="3695"/>
                    <a:pt x="2819" y="3497"/>
                  </a:cubicBezTo>
                  <a:cubicBezTo>
                    <a:pt x="3581" y="2765"/>
                    <a:pt x="3474" y="1242"/>
                    <a:pt x="2651" y="648"/>
                  </a:cubicBezTo>
                  <a:cubicBezTo>
                    <a:pt x="2027" y="206"/>
                    <a:pt x="1311" y="84"/>
                    <a:pt x="594" y="23"/>
                  </a:cubicBezTo>
                  <a:cubicBezTo>
                    <a:pt x="495" y="15"/>
                    <a:pt x="393" y="0"/>
                    <a:pt x="2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0"/>
            <p:cNvSpPr/>
            <p:nvPr/>
          </p:nvSpPr>
          <p:spPr>
            <a:xfrm>
              <a:off x="8575152" y="336602"/>
              <a:ext cx="116460" cy="87890"/>
            </a:xfrm>
            <a:custGeom>
              <a:rect b="b" l="l" r="r" t="t"/>
              <a:pathLst>
                <a:path extrusionOk="0" h="2741" w="3632">
                  <a:moveTo>
                    <a:pt x="2587" y="1"/>
                  </a:moveTo>
                  <a:cubicBezTo>
                    <a:pt x="2526" y="1"/>
                    <a:pt x="2465" y="9"/>
                    <a:pt x="2408" y="27"/>
                  </a:cubicBezTo>
                  <a:cubicBezTo>
                    <a:pt x="1890" y="195"/>
                    <a:pt x="1341" y="302"/>
                    <a:pt x="808" y="469"/>
                  </a:cubicBezTo>
                  <a:cubicBezTo>
                    <a:pt x="305" y="606"/>
                    <a:pt x="0" y="1170"/>
                    <a:pt x="122" y="1673"/>
                  </a:cubicBezTo>
                  <a:cubicBezTo>
                    <a:pt x="168" y="1871"/>
                    <a:pt x="229" y="2069"/>
                    <a:pt x="275" y="2267"/>
                  </a:cubicBezTo>
                  <a:cubicBezTo>
                    <a:pt x="366" y="2587"/>
                    <a:pt x="534" y="2739"/>
                    <a:pt x="869" y="2739"/>
                  </a:cubicBezTo>
                  <a:cubicBezTo>
                    <a:pt x="894" y="2740"/>
                    <a:pt x="919" y="2740"/>
                    <a:pt x="944" y="2740"/>
                  </a:cubicBezTo>
                  <a:cubicBezTo>
                    <a:pt x="1706" y="2740"/>
                    <a:pt x="2399" y="2516"/>
                    <a:pt x="3078" y="2206"/>
                  </a:cubicBezTo>
                  <a:cubicBezTo>
                    <a:pt x="3291" y="2115"/>
                    <a:pt x="3535" y="2023"/>
                    <a:pt x="3596" y="1749"/>
                  </a:cubicBezTo>
                  <a:cubicBezTo>
                    <a:pt x="3631" y="1620"/>
                    <a:pt x="3630" y="1545"/>
                    <a:pt x="3538" y="1545"/>
                  </a:cubicBezTo>
                  <a:cubicBezTo>
                    <a:pt x="3510" y="1545"/>
                    <a:pt x="3474" y="1552"/>
                    <a:pt x="3428" y="1566"/>
                  </a:cubicBezTo>
                  <a:cubicBezTo>
                    <a:pt x="3169" y="1627"/>
                    <a:pt x="2926" y="1688"/>
                    <a:pt x="2667" y="1734"/>
                  </a:cubicBezTo>
                  <a:cubicBezTo>
                    <a:pt x="2636" y="1740"/>
                    <a:pt x="2605" y="1743"/>
                    <a:pt x="2572" y="1743"/>
                  </a:cubicBezTo>
                  <a:cubicBezTo>
                    <a:pt x="2298" y="1743"/>
                    <a:pt x="1975" y="1522"/>
                    <a:pt x="1920" y="1277"/>
                  </a:cubicBezTo>
                  <a:cubicBezTo>
                    <a:pt x="1844" y="987"/>
                    <a:pt x="2027" y="683"/>
                    <a:pt x="2377" y="622"/>
                  </a:cubicBezTo>
                  <a:cubicBezTo>
                    <a:pt x="2667" y="561"/>
                    <a:pt x="2941" y="408"/>
                    <a:pt x="3230" y="332"/>
                  </a:cubicBezTo>
                  <a:cubicBezTo>
                    <a:pt x="3084" y="137"/>
                    <a:pt x="2831" y="1"/>
                    <a:pt x="2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0"/>
            <p:cNvSpPr/>
            <p:nvPr/>
          </p:nvSpPr>
          <p:spPr>
            <a:xfrm>
              <a:off x="8550237" y="306750"/>
              <a:ext cx="177865" cy="146729"/>
            </a:xfrm>
            <a:custGeom>
              <a:rect b="b" l="l" r="r" t="t"/>
              <a:pathLst>
                <a:path extrusionOk="0" h="4576" w="5547">
                  <a:moveTo>
                    <a:pt x="3416" y="722"/>
                  </a:moveTo>
                  <a:cubicBezTo>
                    <a:pt x="3772" y="722"/>
                    <a:pt x="4052" y="861"/>
                    <a:pt x="4297" y="1187"/>
                  </a:cubicBezTo>
                  <a:cubicBezTo>
                    <a:pt x="4343" y="1263"/>
                    <a:pt x="4434" y="1233"/>
                    <a:pt x="4510" y="1248"/>
                  </a:cubicBezTo>
                  <a:cubicBezTo>
                    <a:pt x="4754" y="1278"/>
                    <a:pt x="4921" y="1400"/>
                    <a:pt x="5013" y="1644"/>
                  </a:cubicBezTo>
                  <a:cubicBezTo>
                    <a:pt x="5089" y="1873"/>
                    <a:pt x="4967" y="2040"/>
                    <a:pt x="4815" y="2177"/>
                  </a:cubicBezTo>
                  <a:cubicBezTo>
                    <a:pt x="4708" y="2269"/>
                    <a:pt x="4678" y="2360"/>
                    <a:pt x="4662" y="2497"/>
                  </a:cubicBezTo>
                  <a:cubicBezTo>
                    <a:pt x="4632" y="2863"/>
                    <a:pt x="4449" y="3122"/>
                    <a:pt x="4114" y="3289"/>
                  </a:cubicBezTo>
                  <a:cubicBezTo>
                    <a:pt x="3733" y="3503"/>
                    <a:pt x="3337" y="3640"/>
                    <a:pt x="2880" y="3716"/>
                  </a:cubicBezTo>
                  <a:cubicBezTo>
                    <a:pt x="2484" y="3838"/>
                    <a:pt x="2057" y="3914"/>
                    <a:pt x="1600" y="3914"/>
                  </a:cubicBezTo>
                  <a:cubicBezTo>
                    <a:pt x="1158" y="3914"/>
                    <a:pt x="960" y="3762"/>
                    <a:pt x="853" y="3350"/>
                  </a:cubicBezTo>
                  <a:cubicBezTo>
                    <a:pt x="793" y="3091"/>
                    <a:pt x="716" y="2832"/>
                    <a:pt x="655" y="2589"/>
                  </a:cubicBezTo>
                  <a:cubicBezTo>
                    <a:pt x="534" y="2071"/>
                    <a:pt x="899" y="1354"/>
                    <a:pt x="1417" y="1202"/>
                  </a:cubicBezTo>
                  <a:cubicBezTo>
                    <a:pt x="1966" y="1050"/>
                    <a:pt x="2499" y="882"/>
                    <a:pt x="3063" y="760"/>
                  </a:cubicBezTo>
                  <a:cubicBezTo>
                    <a:pt x="3189" y="735"/>
                    <a:pt x="3306" y="722"/>
                    <a:pt x="3416" y="722"/>
                  </a:cubicBezTo>
                  <a:close/>
                  <a:moveTo>
                    <a:pt x="3312" y="1"/>
                  </a:moveTo>
                  <a:cubicBezTo>
                    <a:pt x="2997" y="1"/>
                    <a:pt x="2686" y="61"/>
                    <a:pt x="2377" y="166"/>
                  </a:cubicBezTo>
                  <a:cubicBezTo>
                    <a:pt x="1844" y="303"/>
                    <a:pt x="1356" y="456"/>
                    <a:pt x="884" y="669"/>
                  </a:cubicBezTo>
                  <a:cubicBezTo>
                    <a:pt x="320" y="913"/>
                    <a:pt x="0" y="1294"/>
                    <a:pt x="0" y="1949"/>
                  </a:cubicBezTo>
                  <a:cubicBezTo>
                    <a:pt x="16" y="2573"/>
                    <a:pt x="153" y="3168"/>
                    <a:pt x="366" y="3731"/>
                  </a:cubicBezTo>
                  <a:cubicBezTo>
                    <a:pt x="541" y="4189"/>
                    <a:pt x="1072" y="4575"/>
                    <a:pt x="1509" y="4575"/>
                  </a:cubicBezTo>
                  <a:cubicBezTo>
                    <a:pt x="1567" y="4575"/>
                    <a:pt x="1623" y="4568"/>
                    <a:pt x="1676" y="4554"/>
                  </a:cubicBezTo>
                  <a:cubicBezTo>
                    <a:pt x="2453" y="4356"/>
                    <a:pt x="3230" y="4295"/>
                    <a:pt x="3992" y="4051"/>
                  </a:cubicBezTo>
                  <a:cubicBezTo>
                    <a:pt x="4556" y="3868"/>
                    <a:pt x="4967" y="3533"/>
                    <a:pt x="5211" y="2969"/>
                  </a:cubicBezTo>
                  <a:cubicBezTo>
                    <a:pt x="5546" y="2192"/>
                    <a:pt x="5302" y="715"/>
                    <a:pt x="4434" y="273"/>
                  </a:cubicBezTo>
                  <a:cubicBezTo>
                    <a:pt x="4056" y="84"/>
                    <a:pt x="3682" y="1"/>
                    <a:pt x="331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0"/>
            <p:cNvSpPr/>
            <p:nvPr/>
          </p:nvSpPr>
          <p:spPr>
            <a:xfrm>
              <a:off x="8491590" y="396628"/>
              <a:ext cx="25941" cy="22221"/>
            </a:xfrm>
            <a:custGeom>
              <a:rect b="b" l="l" r="r" t="t"/>
              <a:pathLst>
                <a:path extrusionOk="0" h="693" w="809">
                  <a:moveTo>
                    <a:pt x="395" y="0"/>
                  </a:moveTo>
                  <a:cubicBezTo>
                    <a:pt x="364" y="0"/>
                    <a:pt x="334" y="5"/>
                    <a:pt x="306" y="14"/>
                  </a:cubicBezTo>
                  <a:cubicBezTo>
                    <a:pt x="138" y="60"/>
                    <a:pt x="1" y="166"/>
                    <a:pt x="31" y="365"/>
                  </a:cubicBezTo>
                  <a:cubicBezTo>
                    <a:pt x="45" y="540"/>
                    <a:pt x="262" y="692"/>
                    <a:pt x="460" y="692"/>
                  </a:cubicBezTo>
                  <a:cubicBezTo>
                    <a:pt x="485" y="692"/>
                    <a:pt x="510" y="690"/>
                    <a:pt x="534" y="685"/>
                  </a:cubicBezTo>
                  <a:cubicBezTo>
                    <a:pt x="702" y="624"/>
                    <a:pt x="808" y="502"/>
                    <a:pt x="778" y="273"/>
                  </a:cubicBezTo>
                  <a:cubicBezTo>
                    <a:pt x="765" y="131"/>
                    <a:pt x="567" y="0"/>
                    <a:pt x="395"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0"/>
            <p:cNvSpPr/>
            <p:nvPr/>
          </p:nvSpPr>
          <p:spPr>
            <a:xfrm>
              <a:off x="8303529" y="417374"/>
              <a:ext cx="24947" cy="21035"/>
            </a:xfrm>
            <a:custGeom>
              <a:rect b="b" l="l" r="r" t="t"/>
              <a:pathLst>
                <a:path extrusionOk="0" h="656" w="778">
                  <a:moveTo>
                    <a:pt x="471" y="1"/>
                  </a:moveTo>
                  <a:cubicBezTo>
                    <a:pt x="424" y="1"/>
                    <a:pt x="373" y="9"/>
                    <a:pt x="320" y="22"/>
                  </a:cubicBezTo>
                  <a:cubicBezTo>
                    <a:pt x="122" y="68"/>
                    <a:pt x="0" y="190"/>
                    <a:pt x="15" y="403"/>
                  </a:cubicBezTo>
                  <a:cubicBezTo>
                    <a:pt x="15" y="535"/>
                    <a:pt x="233" y="656"/>
                    <a:pt x="390" y="656"/>
                  </a:cubicBezTo>
                  <a:cubicBezTo>
                    <a:pt x="414" y="656"/>
                    <a:pt x="437" y="653"/>
                    <a:pt x="457" y="647"/>
                  </a:cubicBezTo>
                  <a:cubicBezTo>
                    <a:pt x="625" y="616"/>
                    <a:pt x="777" y="342"/>
                    <a:pt x="731" y="190"/>
                  </a:cubicBezTo>
                  <a:cubicBezTo>
                    <a:pt x="677" y="49"/>
                    <a:pt x="585" y="1"/>
                    <a:pt x="47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0"/>
            <p:cNvSpPr/>
            <p:nvPr/>
          </p:nvSpPr>
          <p:spPr>
            <a:xfrm>
              <a:off x="8397800" y="412404"/>
              <a:ext cx="24466" cy="21099"/>
            </a:xfrm>
            <a:custGeom>
              <a:rect b="b" l="l" r="r" t="t"/>
              <a:pathLst>
                <a:path extrusionOk="0" h="658" w="763">
                  <a:moveTo>
                    <a:pt x="310" y="0"/>
                  </a:moveTo>
                  <a:cubicBezTo>
                    <a:pt x="278" y="0"/>
                    <a:pt x="246" y="3"/>
                    <a:pt x="214" y="10"/>
                  </a:cubicBezTo>
                  <a:cubicBezTo>
                    <a:pt x="31" y="40"/>
                    <a:pt x="1" y="193"/>
                    <a:pt x="31" y="345"/>
                  </a:cubicBezTo>
                  <a:cubicBezTo>
                    <a:pt x="58" y="507"/>
                    <a:pt x="265" y="657"/>
                    <a:pt x="428" y="657"/>
                  </a:cubicBezTo>
                  <a:cubicBezTo>
                    <a:pt x="449" y="657"/>
                    <a:pt x="469" y="655"/>
                    <a:pt x="488" y="650"/>
                  </a:cubicBezTo>
                  <a:cubicBezTo>
                    <a:pt x="671" y="604"/>
                    <a:pt x="762" y="482"/>
                    <a:pt x="747" y="330"/>
                  </a:cubicBezTo>
                  <a:cubicBezTo>
                    <a:pt x="695" y="120"/>
                    <a:pt x="507" y="0"/>
                    <a:pt x="31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0"/>
            <p:cNvSpPr/>
            <p:nvPr/>
          </p:nvSpPr>
          <p:spPr>
            <a:xfrm>
              <a:off x="8222405" y="340386"/>
              <a:ext cx="342037" cy="147627"/>
            </a:xfrm>
            <a:custGeom>
              <a:rect b="b" l="l" r="r" t="t"/>
              <a:pathLst>
                <a:path extrusionOk="0" h="4604" w="10667">
                  <a:moveTo>
                    <a:pt x="8729" y="1548"/>
                  </a:moveTo>
                  <a:cubicBezTo>
                    <a:pt x="9032" y="1548"/>
                    <a:pt x="9338" y="1725"/>
                    <a:pt x="9402" y="1966"/>
                  </a:cubicBezTo>
                  <a:cubicBezTo>
                    <a:pt x="9462" y="2240"/>
                    <a:pt x="9203" y="2637"/>
                    <a:pt x="8899" y="2728"/>
                  </a:cubicBezTo>
                  <a:cubicBezTo>
                    <a:pt x="8869" y="2736"/>
                    <a:pt x="8837" y="2740"/>
                    <a:pt x="8804" y="2740"/>
                  </a:cubicBezTo>
                  <a:cubicBezTo>
                    <a:pt x="8539" y="2740"/>
                    <a:pt x="8205" y="2478"/>
                    <a:pt x="8137" y="2180"/>
                  </a:cubicBezTo>
                  <a:cubicBezTo>
                    <a:pt x="8076" y="1966"/>
                    <a:pt x="8305" y="1631"/>
                    <a:pt x="8548" y="1570"/>
                  </a:cubicBezTo>
                  <a:cubicBezTo>
                    <a:pt x="8607" y="1555"/>
                    <a:pt x="8668" y="1548"/>
                    <a:pt x="8729" y="1548"/>
                  </a:cubicBezTo>
                  <a:close/>
                  <a:moveTo>
                    <a:pt x="5818" y="2004"/>
                  </a:moveTo>
                  <a:cubicBezTo>
                    <a:pt x="6102" y="2004"/>
                    <a:pt x="6383" y="2172"/>
                    <a:pt x="6446" y="2423"/>
                  </a:cubicBezTo>
                  <a:cubicBezTo>
                    <a:pt x="6507" y="2698"/>
                    <a:pt x="6263" y="3048"/>
                    <a:pt x="5928" y="3124"/>
                  </a:cubicBezTo>
                  <a:cubicBezTo>
                    <a:pt x="5902" y="3130"/>
                    <a:pt x="5875" y="3133"/>
                    <a:pt x="5848" y="3133"/>
                  </a:cubicBezTo>
                  <a:cubicBezTo>
                    <a:pt x="5602" y="3133"/>
                    <a:pt x="5311" y="2897"/>
                    <a:pt x="5242" y="2637"/>
                  </a:cubicBezTo>
                  <a:cubicBezTo>
                    <a:pt x="5181" y="2362"/>
                    <a:pt x="5349" y="2103"/>
                    <a:pt x="5638" y="2027"/>
                  </a:cubicBezTo>
                  <a:cubicBezTo>
                    <a:pt x="5697" y="2011"/>
                    <a:pt x="5758" y="2004"/>
                    <a:pt x="5818" y="2004"/>
                  </a:cubicBezTo>
                  <a:close/>
                  <a:moveTo>
                    <a:pt x="3088" y="2152"/>
                  </a:moveTo>
                  <a:cubicBezTo>
                    <a:pt x="3327" y="2152"/>
                    <a:pt x="3480" y="2257"/>
                    <a:pt x="3536" y="2469"/>
                  </a:cubicBezTo>
                  <a:cubicBezTo>
                    <a:pt x="3612" y="2758"/>
                    <a:pt x="3383" y="3185"/>
                    <a:pt x="3079" y="3276"/>
                  </a:cubicBezTo>
                  <a:cubicBezTo>
                    <a:pt x="3030" y="3291"/>
                    <a:pt x="2979" y="3298"/>
                    <a:pt x="2928" y="3298"/>
                  </a:cubicBezTo>
                  <a:cubicBezTo>
                    <a:pt x="2656" y="3298"/>
                    <a:pt x="2368" y="3108"/>
                    <a:pt x="2317" y="2865"/>
                  </a:cubicBezTo>
                  <a:cubicBezTo>
                    <a:pt x="2241" y="2591"/>
                    <a:pt x="2454" y="2286"/>
                    <a:pt x="2789" y="2195"/>
                  </a:cubicBezTo>
                  <a:cubicBezTo>
                    <a:pt x="2900" y="2166"/>
                    <a:pt x="3000" y="2152"/>
                    <a:pt x="3088" y="2152"/>
                  </a:cubicBezTo>
                  <a:close/>
                  <a:moveTo>
                    <a:pt x="9859" y="1"/>
                  </a:moveTo>
                  <a:cubicBezTo>
                    <a:pt x="9280" y="123"/>
                    <a:pt x="8685" y="290"/>
                    <a:pt x="8061" y="397"/>
                  </a:cubicBezTo>
                  <a:cubicBezTo>
                    <a:pt x="6613" y="671"/>
                    <a:pt x="5166" y="1006"/>
                    <a:pt x="3703" y="1128"/>
                  </a:cubicBezTo>
                  <a:cubicBezTo>
                    <a:pt x="3168" y="1168"/>
                    <a:pt x="2631" y="1222"/>
                    <a:pt x="2096" y="1222"/>
                  </a:cubicBezTo>
                  <a:cubicBezTo>
                    <a:pt x="1397" y="1222"/>
                    <a:pt x="705" y="1130"/>
                    <a:pt x="31" y="793"/>
                  </a:cubicBezTo>
                  <a:lnTo>
                    <a:pt x="31" y="793"/>
                  </a:lnTo>
                  <a:cubicBezTo>
                    <a:pt x="1" y="1951"/>
                    <a:pt x="397" y="2972"/>
                    <a:pt x="854" y="3993"/>
                  </a:cubicBezTo>
                  <a:cubicBezTo>
                    <a:pt x="885" y="4054"/>
                    <a:pt x="961" y="4114"/>
                    <a:pt x="1022" y="4145"/>
                  </a:cubicBezTo>
                  <a:cubicBezTo>
                    <a:pt x="1372" y="4313"/>
                    <a:pt x="1723" y="4495"/>
                    <a:pt x="2119" y="4526"/>
                  </a:cubicBezTo>
                  <a:cubicBezTo>
                    <a:pt x="2736" y="4570"/>
                    <a:pt x="3354" y="4604"/>
                    <a:pt x="3975" y="4604"/>
                  </a:cubicBezTo>
                  <a:cubicBezTo>
                    <a:pt x="4426" y="4604"/>
                    <a:pt x="4878" y="4586"/>
                    <a:pt x="5334" y="4541"/>
                  </a:cubicBezTo>
                  <a:cubicBezTo>
                    <a:pt x="6431" y="4434"/>
                    <a:pt x="7528" y="4373"/>
                    <a:pt x="8625" y="4191"/>
                  </a:cubicBezTo>
                  <a:cubicBezTo>
                    <a:pt x="9325" y="4084"/>
                    <a:pt x="10026" y="3993"/>
                    <a:pt x="10666" y="3764"/>
                  </a:cubicBezTo>
                  <a:cubicBezTo>
                    <a:pt x="9798" y="2606"/>
                    <a:pt x="9539" y="1372"/>
                    <a:pt x="9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0"/>
            <p:cNvSpPr/>
            <p:nvPr/>
          </p:nvSpPr>
          <p:spPr>
            <a:xfrm>
              <a:off x="8643547" y="353725"/>
              <a:ext cx="59128" cy="32001"/>
            </a:xfrm>
            <a:custGeom>
              <a:rect b="b" l="l" r="r" t="t"/>
              <a:pathLst>
                <a:path extrusionOk="0" h="998" w="1844">
                  <a:moveTo>
                    <a:pt x="1379" y="0"/>
                  </a:moveTo>
                  <a:cubicBezTo>
                    <a:pt x="1167" y="0"/>
                    <a:pt x="960" y="83"/>
                    <a:pt x="732" y="133"/>
                  </a:cubicBezTo>
                  <a:cubicBezTo>
                    <a:pt x="595" y="164"/>
                    <a:pt x="427" y="194"/>
                    <a:pt x="259" y="255"/>
                  </a:cubicBezTo>
                  <a:cubicBezTo>
                    <a:pt x="61" y="316"/>
                    <a:pt x="0" y="499"/>
                    <a:pt x="46" y="667"/>
                  </a:cubicBezTo>
                  <a:cubicBezTo>
                    <a:pt x="99" y="826"/>
                    <a:pt x="187" y="998"/>
                    <a:pt x="372" y="998"/>
                  </a:cubicBezTo>
                  <a:cubicBezTo>
                    <a:pt x="398" y="998"/>
                    <a:pt x="427" y="994"/>
                    <a:pt x="457" y="986"/>
                  </a:cubicBezTo>
                  <a:cubicBezTo>
                    <a:pt x="838" y="895"/>
                    <a:pt x="1234" y="819"/>
                    <a:pt x="1585" y="636"/>
                  </a:cubicBezTo>
                  <a:cubicBezTo>
                    <a:pt x="1752" y="560"/>
                    <a:pt x="1844" y="408"/>
                    <a:pt x="1829" y="240"/>
                  </a:cubicBezTo>
                  <a:cubicBezTo>
                    <a:pt x="1813" y="72"/>
                    <a:pt x="1646" y="42"/>
                    <a:pt x="1509" y="11"/>
                  </a:cubicBezTo>
                  <a:cubicBezTo>
                    <a:pt x="1465" y="4"/>
                    <a:pt x="1422" y="0"/>
                    <a:pt x="137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0"/>
            <p:cNvSpPr/>
            <p:nvPr/>
          </p:nvSpPr>
          <p:spPr>
            <a:xfrm>
              <a:off x="8210701" y="165503"/>
              <a:ext cx="647841" cy="341011"/>
            </a:xfrm>
            <a:custGeom>
              <a:rect b="b" l="l" r="r" t="t"/>
              <a:pathLst>
                <a:path extrusionOk="0" h="10635" w="20204">
                  <a:moveTo>
                    <a:pt x="19015" y="1006"/>
                  </a:moveTo>
                  <a:cubicBezTo>
                    <a:pt x="19289" y="1554"/>
                    <a:pt x="19411" y="2088"/>
                    <a:pt x="19518" y="2621"/>
                  </a:cubicBezTo>
                  <a:cubicBezTo>
                    <a:pt x="19563" y="2849"/>
                    <a:pt x="19594" y="3078"/>
                    <a:pt x="19655" y="3307"/>
                  </a:cubicBezTo>
                  <a:cubicBezTo>
                    <a:pt x="19853" y="4175"/>
                    <a:pt x="19548" y="4906"/>
                    <a:pt x="18969" y="5531"/>
                  </a:cubicBezTo>
                  <a:cubicBezTo>
                    <a:pt x="18928" y="5572"/>
                    <a:pt x="18900" y="5625"/>
                    <a:pt x="18840" y="5625"/>
                  </a:cubicBezTo>
                  <a:cubicBezTo>
                    <a:pt x="18832" y="5625"/>
                    <a:pt x="18825" y="5624"/>
                    <a:pt x="18817" y="5622"/>
                  </a:cubicBezTo>
                  <a:cubicBezTo>
                    <a:pt x="18771" y="5500"/>
                    <a:pt x="18725" y="5379"/>
                    <a:pt x="18680" y="5257"/>
                  </a:cubicBezTo>
                  <a:cubicBezTo>
                    <a:pt x="18375" y="4419"/>
                    <a:pt x="17689" y="4068"/>
                    <a:pt x="16866" y="3885"/>
                  </a:cubicBezTo>
                  <a:cubicBezTo>
                    <a:pt x="16425" y="3794"/>
                    <a:pt x="15983" y="3779"/>
                    <a:pt x="15541" y="3733"/>
                  </a:cubicBezTo>
                  <a:cubicBezTo>
                    <a:pt x="15526" y="3642"/>
                    <a:pt x="15602" y="3626"/>
                    <a:pt x="15648" y="3596"/>
                  </a:cubicBezTo>
                  <a:cubicBezTo>
                    <a:pt x="16440" y="3078"/>
                    <a:pt x="17232" y="2560"/>
                    <a:pt x="18040" y="2042"/>
                  </a:cubicBezTo>
                  <a:cubicBezTo>
                    <a:pt x="18436" y="1783"/>
                    <a:pt x="18786" y="1493"/>
                    <a:pt x="19015" y="1006"/>
                  </a:cubicBezTo>
                  <a:close/>
                  <a:moveTo>
                    <a:pt x="15571" y="3063"/>
                  </a:moveTo>
                  <a:lnTo>
                    <a:pt x="15571" y="3063"/>
                  </a:lnTo>
                  <a:cubicBezTo>
                    <a:pt x="15145" y="3398"/>
                    <a:pt x="14673" y="3626"/>
                    <a:pt x="14185" y="3809"/>
                  </a:cubicBezTo>
                  <a:cubicBezTo>
                    <a:pt x="13819" y="3931"/>
                    <a:pt x="13408" y="3946"/>
                    <a:pt x="13027" y="4007"/>
                  </a:cubicBezTo>
                  <a:cubicBezTo>
                    <a:pt x="12098" y="4175"/>
                    <a:pt x="11275" y="4602"/>
                    <a:pt x="10406" y="4891"/>
                  </a:cubicBezTo>
                  <a:cubicBezTo>
                    <a:pt x="10132" y="4982"/>
                    <a:pt x="9843" y="5059"/>
                    <a:pt x="9568" y="5135"/>
                  </a:cubicBezTo>
                  <a:cubicBezTo>
                    <a:pt x="8654" y="5394"/>
                    <a:pt x="7710" y="5546"/>
                    <a:pt x="6780" y="5759"/>
                  </a:cubicBezTo>
                  <a:cubicBezTo>
                    <a:pt x="6264" y="5885"/>
                    <a:pt x="5735" y="5959"/>
                    <a:pt x="5182" y="5959"/>
                  </a:cubicBezTo>
                  <a:cubicBezTo>
                    <a:pt x="5131" y="5959"/>
                    <a:pt x="5080" y="5959"/>
                    <a:pt x="5028" y="5958"/>
                  </a:cubicBezTo>
                  <a:cubicBezTo>
                    <a:pt x="8411" y="4480"/>
                    <a:pt x="11808" y="3139"/>
                    <a:pt x="15571" y="3063"/>
                  </a:cubicBezTo>
                  <a:close/>
                  <a:moveTo>
                    <a:pt x="17080" y="351"/>
                  </a:moveTo>
                  <a:cubicBezTo>
                    <a:pt x="17491" y="351"/>
                    <a:pt x="17887" y="381"/>
                    <a:pt x="18268" y="503"/>
                  </a:cubicBezTo>
                  <a:cubicBezTo>
                    <a:pt x="18664" y="640"/>
                    <a:pt x="18725" y="838"/>
                    <a:pt x="18451" y="1143"/>
                  </a:cubicBezTo>
                  <a:cubicBezTo>
                    <a:pt x="17979" y="1646"/>
                    <a:pt x="17354" y="1935"/>
                    <a:pt x="16775" y="2301"/>
                  </a:cubicBezTo>
                  <a:cubicBezTo>
                    <a:pt x="16211" y="2651"/>
                    <a:pt x="15587" y="2682"/>
                    <a:pt x="14947" y="2712"/>
                  </a:cubicBezTo>
                  <a:cubicBezTo>
                    <a:pt x="13332" y="2773"/>
                    <a:pt x="11762" y="3093"/>
                    <a:pt x="10224" y="3535"/>
                  </a:cubicBezTo>
                  <a:cubicBezTo>
                    <a:pt x="8700" y="3977"/>
                    <a:pt x="7207" y="4464"/>
                    <a:pt x="5790" y="5181"/>
                  </a:cubicBezTo>
                  <a:cubicBezTo>
                    <a:pt x="5561" y="5302"/>
                    <a:pt x="5302" y="5394"/>
                    <a:pt x="5104" y="5546"/>
                  </a:cubicBezTo>
                  <a:cubicBezTo>
                    <a:pt x="4525" y="5973"/>
                    <a:pt x="3855" y="6064"/>
                    <a:pt x="3185" y="6095"/>
                  </a:cubicBezTo>
                  <a:cubicBezTo>
                    <a:pt x="2817" y="6116"/>
                    <a:pt x="2449" y="6151"/>
                    <a:pt x="2076" y="6151"/>
                  </a:cubicBezTo>
                  <a:cubicBezTo>
                    <a:pt x="1908" y="6151"/>
                    <a:pt x="1740" y="6144"/>
                    <a:pt x="1570" y="6125"/>
                  </a:cubicBezTo>
                  <a:cubicBezTo>
                    <a:pt x="1387" y="6110"/>
                    <a:pt x="1189" y="6095"/>
                    <a:pt x="1006" y="6034"/>
                  </a:cubicBezTo>
                  <a:cubicBezTo>
                    <a:pt x="640" y="5927"/>
                    <a:pt x="594" y="5744"/>
                    <a:pt x="823" y="5455"/>
                  </a:cubicBezTo>
                  <a:cubicBezTo>
                    <a:pt x="1128" y="5074"/>
                    <a:pt x="1524" y="4815"/>
                    <a:pt x="1935" y="4571"/>
                  </a:cubicBezTo>
                  <a:cubicBezTo>
                    <a:pt x="3139" y="3825"/>
                    <a:pt x="4464" y="3276"/>
                    <a:pt x="5790" y="2773"/>
                  </a:cubicBezTo>
                  <a:cubicBezTo>
                    <a:pt x="7161" y="2240"/>
                    <a:pt x="8548" y="1829"/>
                    <a:pt x="9706" y="1524"/>
                  </a:cubicBezTo>
                  <a:cubicBezTo>
                    <a:pt x="11016" y="1128"/>
                    <a:pt x="12098" y="899"/>
                    <a:pt x="13179" y="716"/>
                  </a:cubicBezTo>
                  <a:cubicBezTo>
                    <a:pt x="14474" y="503"/>
                    <a:pt x="15769" y="366"/>
                    <a:pt x="17080" y="351"/>
                  </a:cubicBezTo>
                  <a:close/>
                  <a:moveTo>
                    <a:pt x="15467" y="4091"/>
                  </a:moveTo>
                  <a:cubicBezTo>
                    <a:pt x="15568" y="4091"/>
                    <a:pt x="15670" y="4106"/>
                    <a:pt x="15769" y="4114"/>
                  </a:cubicBezTo>
                  <a:cubicBezTo>
                    <a:pt x="16486" y="4175"/>
                    <a:pt x="17202" y="4297"/>
                    <a:pt x="17826" y="4739"/>
                  </a:cubicBezTo>
                  <a:cubicBezTo>
                    <a:pt x="18649" y="5333"/>
                    <a:pt x="18756" y="6856"/>
                    <a:pt x="17994" y="7588"/>
                  </a:cubicBezTo>
                  <a:cubicBezTo>
                    <a:pt x="17779" y="7781"/>
                    <a:pt x="17484" y="7877"/>
                    <a:pt x="17192" y="7877"/>
                  </a:cubicBezTo>
                  <a:cubicBezTo>
                    <a:pt x="16862" y="7877"/>
                    <a:pt x="16535" y="7754"/>
                    <a:pt x="16333" y="7512"/>
                  </a:cubicBezTo>
                  <a:cubicBezTo>
                    <a:pt x="16272" y="7451"/>
                    <a:pt x="16288" y="7390"/>
                    <a:pt x="16303" y="7314"/>
                  </a:cubicBezTo>
                  <a:cubicBezTo>
                    <a:pt x="16592" y="6034"/>
                    <a:pt x="16257" y="4982"/>
                    <a:pt x="15175" y="4190"/>
                  </a:cubicBezTo>
                  <a:cubicBezTo>
                    <a:pt x="15175" y="4190"/>
                    <a:pt x="15175" y="4175"/>
                    <a:pt x="15175" y="4160"/>
                  </a:cubicBezTo>
                  <a:cubicBezTo>
                    <a:pt x="15267" y="4106"/>
                    <a:pt x="15366" y="4091"/>
                    <a:pt x="15467" y="4091"/>
                  </a:cubicBezTo>
                  <a:close/>
                  <a:moveTo>
                    <a:pt x="13898" y="4398"/>
                  </a:moveTo>
                  <a:cubicBezTo>
                    <a:pt x="14270" y="4398"/>
                    <a:pt x="14644" y="4480"/>
                    <a:pt x="15023" y="4678"/>
                  </a:cubicBezTo>
                  <a:cubicBezTo>
                    <a:pt x="15891" y="5120"/>
                    <a:pt x="16135" y="6597"/>
                    <a:pt x="15800" y="7374"/>
                  </a:cubicBezTo>
                  <a:cubicBezTo>
                    <a:pt x="15541" y="7938"/>
                    <a:pt x="15145" y="8273"/>
                    <a:pt x="14581" y="8456"/>
                  </a:cubicBezTo>
                  <a:cubicBezTo>
                    <a:pt x="13819" y="8700"/>
                    <a:pt x="13027" y="8761"/>
                    <a:pt x="12265" y="8959"/>
                  </a:cubicBezTo>
                  <a:cubicBezTo>
                    <a:pt x="12212" y="8973"/>
                    <a:pt x="12156" y="8980"/>
                    <a:pt x="12098" y="8980"/>
                  </a:cubicBezTo>
                  <a:cubicBezTo>
                    <a:pt x="11661" y="8980"/>
                    <a:pt x="11130" y="8594"/>
                    <a:pt x="10955" y="8136"/>
                  </a:cubicBezTo>
                  <a:cubicBezTo>
                    <a:pt x="10726" y="7573"/>
                    <a:pt x="10589" y="6978"/>
                    <a:pt x="10589" y="6354"/>
                  </a:cubicBezTo>
                  <a:cubicBezTo>
                    <a:pt x="10589" y="5699"/>
                    <a:pt x="10894" y="5318"/>
                    <a:pt x="11473" y="5074"/>
                  </a:cubicBezTo>
                  <a:cubicBezTo>
                    <a:pt x="11945" y="4861"/>
                    <a:pt x="12433" y="4693"/>
                    <a:pt x="12951" y="4556"/>
                  </a:cubicBezTo>
                  <a:cubicBezTo>
                    <a:pt x="13266" y="4458"/>
                    <a:pt x="13582" y="4398"/>
                    <a:pt x="13898" y="4398"/>
                  </a:cubicBezTo>
                  <a:close/>
                  <a:moveTo>
                    <a:pt x="10224" y="5455"/>
                  </a:moveTo>
                  <a:lnTo>
                    <a:pt x="10224" y="5455"/>
                  </a:lnTo>
                  <a:cubicBezTo>
                    <a:pt x="9904" y="6826"/>
                    <a:pt x="10163" y="8060"/>
                    <a:pt x="11031" y="9218"/>
                  </a:cubicBezTo>
                  <a:cubicBezTo>
                    <a:pt x="10391" y="9447"/>
                    <a:pt x="9690" y="9538"/>
                    <a:pt x="8990" y="9645"/>
                  </a:cubicBezTo>
                  <a:cubicBezTo>
                    <a:pt x="7893" y="9827"/>
                    <a:pt x="6796" y="9888"/>
                    <a:pt x="5683" y="9995"/>
                  </a:cubicBezTo>
                  <a:cubicBezTo>
                    <a:pt x="5248" y="10039"/>
                    <a:pt x="4812" y="10057"/>
                    <a:pt x="4376" y="10057"/>
                  </a:cubicBezTo>
                  <a:cubicBezTo>
                    <a:pt x="3743" y="10057"/>
                    <a:pt x="3109" y="10019"/>
                    <a:pt x="2469" y="9965"/>
                  </a:cubicBezTo>
                  <a:cubicBezTo>
                    <a:pt x="2088" y="9934"/>
                    <a:pt x="1737" y="9767"/>
                    <a:pt x="1387" y="9599"/>
                  </a:cubicBezTo>
                  <a:cubicBezTo>
                    <a:pt x="1326" y="9553"/>
                    <a:pt x="1250" y="9508"/>
                    <a:pt x="1219" y="9447"/>
                  </a:cubicBezTo>
                  <a:cubicBezTo>
                    <a:pt x="762" y="8426"/>
                    <a:pt x="366" y="7405"/>
                    <a:pt x="396" y="6247"/>
                  </a:cubicBezTo>
                  <a:lnTo>
                    <a:pt x="396" y="6247"/>
                  </a:lnTo>
                  <a:cubicBezTo>
                    <a:pt x="1070" y="6584"/>
                    <a:pt x="1762" y="6676"/>
                    <a:pt x="2458" y="6676"/>
                  </a:cubicBezTo>
                  <a:cubicBezTo>
                    <a:pt x="2991" y="6676"/>
                    <a:pt x="3525" y="6622"/>
                    <a:pt x="4053" y="6582"/>
                  </a:cubicBezTo>
                  <a:cubicBezTo>
                    <a:pt x="5531" y="6460"/>
                    <a:pt x="6978" y="6125"/>
                    <a:pt x="8426" y="5851"/>
                  </a:cubicBezTo>
                  <a:cubicBezTo>
                    <a:pt x="9035" y="5744"/>
                    <a:pt x="9645" y="5577"/>
                    <a:pt x="10224" y="5455"/>
                  </a:cubicBezTo>
                  <a:close/>
                  <a:moveTo>
                    <a:pt x="17019" y="0"/>
                  </a:moveTo>
                  <a:cubicBezTo>
                    <a:pt x="15983" y="16"/>
                    <a:pt x="14962" y="168"/>
                    <a:pt x="13926" y="320"/>
                  </a:cubicBezTo>
                  <a:cubicBezTo>
                    <a:pt x="12768" y="488"/>
                    <a:pt x="11595" y="579"/>
                    <a:pt x="10589" y="899"/>
                  </a:cubicBezTo>
                  <a:cubicBezTo>
                    <a:pt x="9492" y="1173"/>
                    <a:pt x="8532" y="1478"/>
                    <a:pt x="7573" y="1768"/>
                  </a:cubicBezTo>
                  <a:cubicBezTo>
                    <a:pt x="6125" y="2194"/>
                    <a:pt x="4723" y="2712"/>
                    <a:pt x="3352" y="3337"/>
                  </a:cubicBezTo>
                  <a:cubicBezTo>
                    <a:pt x="2362" y="3779"/>
                    <a:pt x="1417" y="4297"/>
                    <a:pt x="625" y="5043"/>
                  </a:cubicBezTo>
                  <a:cubicBezTo>
                    <a:pt x="214" y="5424"/>
                    <a:pt x="0" y="5897"/>
                    <a:pt x="31" y="6476"/>
                  </a:cubicBezTo>
                  <a:cubicBezTo>
                    <a:pt x="61" y="7329"/>
                    <a:pt x="335" y="8136"/>
                    <a:pt x="564" y="8959"/>
                  </a:cubicBezTo>
                  <a:cubicBezTo>
                    <a:pt x="854" y="9995"/>
                    <a:pt x="1585" y="10391"/>
                    <a:pt x="2545" y="10513"/>
                  </a:cubicBezTo>
                  <a:cubicBezTo>
                    <a:pt x="3129" y="10597"/>
                    <a:pt x="3713" y="10635"/>
                    <a:pt x="4298" y="10635"/>
                  </a:cubicBezTo>
                  <a:cubicBezTo>
                    <a:pt x="4673" y="10635"/>
                    <a:pt x="5049" y="10619"/>
                    <a:pt x="5424" y="10589"/>
                  </a:cubicBezTo>
                  <a:cubicBezTo>
                    <a:pt x="6445" y="10528"/>
                    <a:pt x="7466" y="10422"/>
                    <a:pt x="8456" y="10254"/>
                  </a:cubicBezTo>
                  <a:cubicBezTo>
                    <a:pt x="9873" y="10026"/>
                    <a:pt x="11260" y="9675"/>
                    <a:pt x="12661" y="9401"/>
                  </a:cubicBezTo>
                  <a:cubicBezTo>
                    <a:pt x="13347" y="9279"/>
                    <a:pt x="14017" y="9081"/>
                    <a:pt x="14688" y="8868"/>
                  </a:cubicBezTo>
                  <a:cubicBezTo>
                    <a:pt x="15130" y="8746"/>
                    <a:pt x="15571" y="8593"/>
                    <a:pt x="15861" y="8182"/>
                  </a:cubicBezTo>
                  <a:cubicBezTo>
                    <a:pt x="16000" y="7982"/>
                    <a:pt x="16060" y="7896"/>
                    <a:pt x="16153" y="7896"/>
                  </a:cubicBezTo>
                  <a:cubicBezTo>
                    <a:pt x="16224" y="7896"/>
                    <a:pt x="16313" y="7945"/>
                    <a:pt x="16470" y="8030"/>
                  </a:cubicBezTo>
                  <a:cubicBezTo>
                    <a:pt x="16547" y="8075"/>
                    <a:pt x="16623" y="8121"/>
                    <a:pt x="16699" y="8152"/>
                  </a:cubicBezTo>
                  <a:cubicBezTo>
                    <a:pt x="16870" y="8226"/>
                    <a:pt x="17040" y="8264"/>
                    <a:pt x="17216" y="8264"/>
                  </a:cubicBezTo>
                  <a:cubicBezTo>
                    <a:pt x="17291" y="8264"/>
                    <a:pt x="17368" y="8257"/>
                    <a:pt x="17445" y="8243"/>
                  </a:cubicBezTo>
                  <a:cubicBezTo>
                    <a:pt x="18177" y="8075"/>
                    <a:pt x="18634" y="7588"/>
                    <a:pt x="18741" y="6902"/>
                  </a:cubicBezTo>
                  <a:cubicBezTo>
                    <a:pt x="18832" y="6278"/>
                    <a:pt x="19121" y="5866"/>
                    <a:pt x="19548" y="5470"/>
                  </a:cubicBezTo>
                  <a:cubicBezTo>
                    <a:pt x="19639" y="5394"/>
                    <a:pt x="19716" y="5287"/>
                    <a:pt x="19792" y="5181"/>
                  </a:cubicBezTo>
                  <a:cubicBezTo>
                    <a:pt x="20020" y="4800"/>
                    <a:pt x="20203" y="4403"/>
                    <a:pt x="20157" y="3946"/>
                  </a:cubicBezTo>
                  <a:cubicBezTo>
                    <a:pt x="20051" y="3032"/>
                    <a:pt x="19898" y="2133"/>
                    <a:pt x="19609" y="1265"/>
                  </a:cubicBezTo>
                  <a:cubicBezTo>
                    <a:pt x="19411" y="655"/>
                    <a:pt x="18984" y="290"/>
                    <a:pt x="18344" y="137"/>
                  </a:cubicBezTo>
                  <a:cubicBezTo>
                    <a:pt x="17918" y="31"/>
                    <a:pt x="17476" y="0"/>
                    <a:pt x="1701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0"/>
            <p:cNvSpPr/>
            <p:nvPr/>
          </p:nvSpPr>
          <p:spPr>
            <a:xfrm>
              <a:off x="8481362" y="389990"/>
              <a:ext cx="44474" cy="38286"/>
            </a:xfrm>
            <a:custGeom>
              <a:rect b="b" l="l" r="r" t="t"/>
              <a:pathLst>
                <a:path extrusionOk="0" h="1194" w="1387">
                  <a:moveTo>
                    <a:pt x="701" y="212"/>
                  </a:moveTo>
                  <a:cubicBezTo>
                    <a:pt x="875" y="212"/>
                    <a:pt x="1084" y="337"/>
                    <a:pt x="1097" y="495"/>
                  </a:cubicBezTo>
                  <a:cubicBezTo>
                    <a:pt x="1127" y="709"/>
                    <a:pt x="1021" y="831"/>
                    <a:pt x="853" y="892"/>
                  </a:cubicBezTo>
                  <a:cubicBezTo>
                    <a:pt x="829" y="897"/>
                    <a:pt x="804" y="899"/>
                    <a:pt x="779" y="899"/>
                  </a:cubicBezTo>
                  <a:cubicBezTo>
                    <a:pt x="581" y="899"/>
                    <a:pt x="364" y="747"/>
                    <a:pt x="350" y="572"/>
                  </a:cubicBezTo>
                  <a:cubicBezTo>
                    <a:pt x="320" y="373"/>
                    <a:pt x="457" y="267"/>
                    <a:pt x="625" y="221"/>
                  </a:cubicBezTo>
                  <a:cubicBezTo>
                    <a:pt x="649" y="215"/>
                    <a:pt x="674" y="212"/>
                    <a:pt x="701" y="212"/>
                  </a:cubicBezTo>
                  <a:close/>
                  <a:moveTo>
                    <a:pt x="653" y="1"/>
                  </a:moveTo>
                  <a:cubicBezTo>
                    <a:pt x="592" y="1"/>
                    <a:pt x="531" y="8"/>
                    <a:pt x="472" y="23"/>
                  </a:cubicBezTo>
                  <a:cubicBezTo>
                    <a:pt x="229" y="84"/>
                    <a:pt x="0" y="419"/>
                    <a:pt x="61" y="648"/>
                  </a:cubicBezTo>
                  <a:cubicBezTo>
                    <a:pt x="129" y="933"/>
                    <a:pt x="462" y="1193"/>
                    <a:pt x="728" y="1193"/>
                  </a:cubicBezTo>
                  <a:cubicBezTo>
                    <a:pt x="761" y="1193"/>
                    <a:pt x="793" y="1189"/>
                    <a:pt x="823" y="1181"/>
                  </a:cubicBezTo>
                  <a:cubicBezTo>
                    <a:pt x="1127" y="1090"/>
                    <a:pt x="1386" y="693"/>
                    <a:pt x="1326" y="419"/>
                  </a:cubicBezTo>
                  <a:cubicBezTo>
                    <a:pt x="1262" y="178"/>
                    <a:pt x="956" y="1"/>
                    <a:pt x="65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0"/>
            <p:cNvSpPr/>
            <p:nvPr/>
          </p:nvSpPr>
          <p:spPr>
            <a:xfrm>
              <a:off x="8294230" y="409358"/>
              <a:ext cx="43993" cy="36779"/>
            </a:xfrm>
            <a:custGeom>
              <a:rect b="b" l="l" r="r" t="t"/>
              <a:pathLst>
                <a:path extrusionOk="0" h="1147" w="1372">
                  <a:moveTo>
                    <a:pt x="761" y="251"/>
                  </a:moveTo>
                  <a:cubicBezTo>
                    <a:pt x="875" y="251"/>
                    <a:pt x="967" y="299"/>
                    <a:pt x="1021" y="440"/>
                  </a:cubicBezTo>
                  <a:cubicBezTo>
                    <a:pt x="1067" y="592"/>
                    <a:pt x="915" y="866"/>
                    <a:pt x="747" y="897"/>
                  </a:cubicBezTo>
                  <a:cubicBezTo>
                    <a:pt x="727" y="903"/>
                    <a:pt x="704" y="906"/>
                    <a:pt x="680" y="906"/>
                  </a:cubicBezTo>
                  <a:cubicBezTo>
                    <a:pt x="523" y="906"/>
                    <a:pt x="305" y="785"/>
                    <a:pt x="305" y="653"/>
                  </a:cubicBezTo>
                  <a:cubicBezTo>
                    <a:pt x="290" y="440"/>
                    <a:pt x="412" y="333"/>
                    <a:pt x="610" y="272"/>
                  </a:cubicBezTo>
                  <a:cubicBezTo>
                    <a:pt x="663" y="259"/>
                    <a:pt x="714" y="251"/>
                    <a:pt x="761" y="251"/>
                  </a:cubicBezTo>
                  <a:close/>
                  <a:moveTo>
                    <a:pt x="848" y="1"/>
                  </a:moveTo>
                  <a:cubicBezTo>
                    <a:pt x="760" y="1"/>
                    <a:pt x="660" y="15"/>
                    <a:pt x="549" y="44"/>
                  </a:cubicBezTo>
                  <a:cubicBezTo>
                    <a:pt x="214" y="135"/>
                    <a:pt x="1" y="425"/>
                    <a:pt x="77" y="714"/>
                  </a:cubicBezTo>
                  <a:cubicBezTo>
                    <a:pt x="128" y="957"/>
                    <a:pt x="416" y="1147"/>
                    <a:pt x="688" y="1147"/>
                  </a:cubicBezTo>
                  <a:cubicBezTo>
                    <a:pt x="739" y="1147"/>
                    <a:pt x="790" y="1140"/>
                    <a:pt x="839" y="1125"/>
                  </a:cubicBezTo>
                  <a:cubicBezTo>
                    <a:pt x="1143" y="1034"/>
                    <a:pt x="1372" y="607"/>
                    <a:pt x="1296" y="318"/>
                  </a:cubicBezTo>
                  <a:cubicBezTo>
                    <a:pt x="1240" y="106"/>
                    <a:pt x="1087" y="1"/>
                    <a:pt x="84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0"/>
            <p:cNvSpPr/>
            <p:nvPr/>
          </p:nvSpPr>
          <p:spPr>
            <a:xfrm>
              <a:off x="8388534" y="404644"/>
              <a:ext cx="42518" cy="36233"/>
            </a:xfrm>
            <a:custGeom>
              <a:rect b="b" l="l" r="r" t="t"/>
              <a:pathLst>
                <a:path extrusionOk="0" h="1130" w="1326">
                  <a:moveTo>
                    <a:pt x="592" y="243"/>
                  </a:moveTo>
                  <a:cubicBezTo>
                    <a:pt x="791" y="243"/>
                    <a:pt x="983" y="373"/>
                    <a:pt x="1036" y="572"/>
                  </a:cubicBezTo>
                  <a:cubicBezTo>
                    <a:pt x="1051" y="724"/>
                    <a:pt x="960" y="831"/>
                    <a:pt x="777" y="892"/>
                  </a:cubicBezTo>
                  <a:cubicBezTo>
                    <a:pt x="758" y="897"/>
                    <a:pt x="738" y="899"/>
                    <a:pt x="717" y="899"/>
                  </a:cubicBezTo>
                  <a:cubicBezTo>
                    <a:pt x="554" y="899"/>
                    <a:pt x="347" y="749"/>
                    <a:pt x="320" y="587"/>
                  </a:cubicBezTo>
                  <a:cubicBezTo>
                    <a:pt x="290" y="435"/>
                    <a:pt x="320" y="282"/>
                    <a:pt x="503" y="252"/>
                  </a:cubicBezTo>
                  <a:cubicBezTo>
                    <a:pt x="532" y="246"/>
                    <a:pt x="562" y="243"/>
                    <a:pt x="592" y="243"/>
                  </a:cubicBezTo>
                  <a:close/>
                  <a:moveTo>
                    <a:pt x="629" y="1"/>
                  </a:moveTo>
                  <a:cubicBezTo>
                    <a:pt x="571" y="1"/>
                    <a:pt x="513" y="8"/>
                    <a:pt x="457" y="23"/>
                  </a:cubicBezTo>
                  <a:cubicBezTo>
                    <a:pt x="168" y="99"/>
                    <a:pt x="0" y="358"/>
                    <a:pt x="61" y="633"/>
                  </a:cubicBezTo>
                  <a:cubicBezTo>
                    <a:pt x="130" y="893"/>
                    <a:pt x="421" y="1129"/>
                    <a:pt x="667" y="1129"/>
                  </a:cubicBezTo>
                  <a:cubicBezTo>
                    <a:pt x="694" y="1129"/>
                    <a:pt x="721" y="1126"/>
                    <a:pt x="747" y="1120"/>
                  </a:cubicBezTo>
                  <a:cubicBezTo>
                    <a:pt x="1082" y="1044"/>
                    <a:pt x="1326" y="694"/>
                    <a:pt x="1265" y="419"/>
                  </a:cubicBezTo>
                  <a:cubicBezTo>
                    <a:pt x="1201" y="178"/>
                    <a:pt x="916" y="1"/>
                    <a:pt x="62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0"/>
            <p:cNvSpPr/>
            <p:nvPr/>
          </p:nvSpPr>
          <p:spPr>
            <a:xfrm>
              <a:off x="8567328" y="329868"/>
              <a:ext cx="145607" cy="102416"/>
            </a:xfrm>
            <a:custGeom>
              <a:rect b="b" l="l" r="r" t="t"/>
              <a:pathLst>
                <a:path extrusionOk="0" h="3194" w="4541">
                  <a:moveTo>
                    <a:pt x="3757" y="744"/>
                  </a:moveTo>
                  <a:cubicBezTo>
                    <a:pt x="3799" y="744"/>
                    <a:pt x="3842" y="748"/>
                    <a:pt x="3886" y="755"/>
                  </a:cubicBezTo>
                  <a:cubicBezTo>
                    <a:pt x="4023" y="786"/>
                    <a:pt x="4190" y="816"/>
                    <a:pt x="4206" y="984"/>
                  </a:cubicBezTo>
                  <a:cubicBezTo>
                    <a:pt x="4221" y="1152"/>
                    <a:pt x="4129" y="1304"/>
                    <a:pt x="3962" y="1380"/>
                  </a:cubicBezTo>
                  <a:cubicBezTo>
                    <a:pt x="3611" y="1563"/>
                    <a:pt x="3215" y="1639"/>
                    <a:pt x="2834" y="1730"/>
                  </a:cubicBezTo>
                  <a:cubicBezTo>
                    <a:pt x="2804" y="1738"/>
                    <a:pt x="2775" y="1742"/>
                    <a:pt x="2749" y="1742"/>
                  </a:cubicBezTo>
                  <a:cubicBezTo>
                    <a:pt x="2564" y="1742"/>
                    <a:pt x="2476" y="1570"/>
                    <a:pt x="2423" y="1411"/>
                  </a:cubicBezTo>
                  <a:cubicBezTo>
                    <a:pt x="2377" y="1228"/>
                    <a:pt x="2438" y="1060"/>
                    <a:pt x="2636" y="999"/>
                  </a:cubicBezTo>
                  <a:cubicBezTo>
                    <a:pt x="2804" y="938"/>
                    <a:pt x="2972" y="908"/>
                    <a:pt x="3109" y="877"/>
                  </a:cubicBezTo>
                  <a:cubicBezTo>
                    <a:pt x="3349" y="827"/>
                    <a:pt x="3548" y="744"/>
                    <a:pt x="3757" y="744"/>
                  </a:cubicBezTo>
                  <a:close/>
                  <a:moveTo>
                    <a:pt x="2831" y="211"/>
                  </a:moveTo>
                  <a:cubicBezTo>
                    <a:pt x="3075" y="211"/>
                    <a:pt x="3328" y="347"/>
                    <a:pt x="3474" y="542"/>
                  </a:cubicBezTo>
                  <a:cubicBezTo>
                    <a:pt x="3185" y="618"/>
                    <a:pt x="2911" y="771"/>
                    <a:pt x="2621" y="832"/>
                  </a:cubicBezTo>
                  <a:cubicBezTo>
                    <a:pt x="2271" y="908"/>
                    <a:pt x="2088" y="1197"/>
                    <a:pt x="2149" y="1487"/>
                  </a:cubicBezTo>
                  <a:cubicBezTo>
                    <a:pt x="2217" y="1734"/>
                    <a:pt x="2545" y="1968"/>
                    <a:pt x="2821" y="1968"/>
                  </a:cubicBezTo>
                  <a:cubicBezTo>
                    <a:pt x="2852" y="1968"/>
                    <a:pt x="2882" y="1965"/>
                    <a:pt x="2911" y="1959"/>
                  </a:cubicBezTo>
                  <a:cubicBezTo>
                    <a:pt x="3170" y="1898"/>
                    <a:pt x="3413" y="1837"/>
                    <a:pt x="3672" y="1776"/>
                  </a:cubicBezTo>
                  <a:cubicBezTo>
                    <a:pt x="3718" y="1762"/>
                    <a:pt x="3754" y="1755"/>
                    <a:pt x="3782" y="1755"/>
                  </a:cubicBezTo>
                  <a:cubicBezTo>
                    <a:pt x="3874" y="1755"/>
                    <a:pt x="3875" y="1830"/>
                    <a:pt x="3840" y="1959"/>
                  </a:cubicBezTo>
                  <a:cubicBezTo>
                    <a:pt x="3779" y="2233"/>
                    <a:pt x="3535" y="2325"/>
                    <a:pt x="3322" y="2416"/>
                  </a:cubicBezTo>
                  <a:cubicBezTo>
                    <a:pt x="2643" y="2726"/>
                    <a:pt x="1950" y="2950"/>
                    <a:pt x="1188" y="2950"/>
                  </a:cubicBezTo>
                  <a:cubicBezTo>
                    <a:pt x="1163" y="2950"/>
                    <a:pt x="1138" y="2950"/>
                    <a:pt x="1113" y="2949"/>
                  </a:cubicBezTo>
                  <a:cubicBezTo>
                    <a:pt x="778" y="2949"/>
                    <a:pt x="610" y="2812"/>
                    <a:pt x="519" y="2477"/>
                  </a:cubicBezTo>
                  <a:cubicBezTo>
                    <a:pt x="458" y="2279"/>
                    <a:pt x="412" y="2081"/>
                    <a:pt x="366" y="1883"/>
                  </a:cubicBezTo>
                  <a:cubicBezTo>
                    <a:pt x="244" y="1380"/>
                    <a:pt x="549" y="832"/>
                    <a:pt x="1052" y="679"/>
                  </a:cubicBezTo>
                  <a:cubicBezTo>
                    <a:pt x="1585" y="527"/>
                    <a:pt x="2134" y="405"/>
                    <a:pt x="2652" y="237"/>
                  </a:cubicBezTo>
                  <a:cubicBezTo>
                    <a:pt x="2709" y="219"/>
                    <a:pt x="2770" y="211"/>
                    <a:pt x="2831" y="211"/>
                  </a:cubicBezTo>
                  <a:close/>
                  <a:moveTo>
                    <a:pt x="2883" y="1"/>
                  </a:moveTo>
                  <a:cubicBezTo>
                    <a:pt x="2773" y="1"/>
                    <a:pt x="2656" y="14"/>
                    <a:pt x="2530" y="39"/>
                  </a:cubicBezTo>
                  <a:cubicBezTo>
                    <a:pt x="1966" y="146"/>
                    <a:pt x="1433" y="329"/>
                    <a:pt x="884" y="481"/>
                  </a:cubicBezTo>
                  <a:cubicBezTo>
                    <a:pt x="366" y="633"/>
                    <a:pt x="1" y="1350"/>
                    <a:pt x="122" y="1868"/>
                  </a:cubicBezTo>
                  <a:cubicBezTo>
                    <a:pt x="183" y="2111"/>
                    <a:pt x="260" y="2370"/>
                    <a:pt x="320" y="2629"/>
                  </a:cubicBezTo>
                  <a:cubicBezTo>
                    <a:pt x="427" y="3041"/>
                    <a:pt x="625" y="3193"/>
                    <a:pt x="1067" y="3193"/>
                  </a:cubicBezTo>
                  <a:cubicBezTo>
                    <a:pt x="1509" y="3193"/>
                    <a:pt x="1951" y="3117"/>
                    <a:pt x="2347" y="2995"/>
                  </a:cubicBezTo>
                  <a:cubicBezTo>
                    <a:pt x="2804" y="2919"/>
                    <a:pt x="3200" y="2782"/>
                    <a:pt x="3581" y="2568"/>
                  </a:cubicBezTo>
                  <a:cubicBezTo>
                    <a:pt x="3916" y="2386"/>
                    <a:pt x="4099" y="2142"/>
                    <a:pt x="4129" y="1776"/>
                  </a:cubicBezTo>
                  <a:cubicBezTo>
                    <a:pt x="4145" y="1639"/>
                    <a:pt x="4175" y="1548"/>
                    <a:pt x="4282" y="1456"/>
                  </a:cubicBezTo>
                  <a:cubicBezTo>
                    <a:pt x="4434" y="1319"/>
                    <a:pt x="4541" y="1152"/>
                    <a:pt x="4465" y="908"/>
                  </a:cubicBezTo>
                  <a:cubicBezTo>
                    <a:pt x="4388" y="679"/>
                    <a:pt x="4221" y="557"/>
                    <a:pt x="3977" y="527"/>
                  </a:cubicBezTo>
                  <a:cubicBezTo>
                    <a:pt x="3901" y="512"/>
                    <a:pt x="3810" y="542"/>
                    <a:pt x="3764" y="466"/>
                  </a:cubicBezTo>
                  <a:cubicBezTo>
                    <a:pt x="3519" y="140"/>
                    <a:pt x="3239" y="1"/>
                    <a:pt x="288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 name="Google Shape;885;p20"/>
          <p:cNvSpPr txBox="1"/>
          <p:nvPr>
            <p:ph type="title"/>
          </p:nvPr>
        </p:nvSpPr>
        <p:spPr>
          <a:xfrm>
            <a:off x="2009250" y="2983650"/>
            <a:ext cx="5125500" cy="465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0" sz="2300">
                <a:solidFill>
                  <a:schemeClr val="dk2"/>
                </a:solidFill>
              </a:defRPr>
            </a:lvl1pPr>
            <a:lvl2pPr lvl="1" rtl="0" algn="ctr">
              <a:spcBef>
                <a:spcPts val="0"/>
              </a:spcBef>
              <a:spcAft>
                <a:spcPts val="0"/>
              </a:spcAft>
              <a:buNone/>
              <a:defRPr b="0" sz="2300">
                <a:solidFill>
                  <a:schemeClr val="dk2"/>
                </a:solidFill>
              </a:defRPr>
            </a:lvl2pPr>
            <a:lvl3pPr lvl="2" rtl="0" algn="ctr">
              <a:spcBef>
                <a:spcPts val="0"/>
              </a:spcBef>
              <a:spcAft>
                <a:spcPts val="0"/>
              </a:spcAft>
              <a:buNone/>
              <a:defRPr b="0" sz="2300">
                <a:solidFill>
                  <a:schemeClr val="dk2"/>
                </a:solidFill>
              </a:defRPr>
            </a:lvl3pPr>
            <a:lvl4pPr lvl="3" rtl="0" algn="ctr">
              <a:spcBef>
                <a:spcPts val="0"/>
              </a:spcBef>
              <a:spcAft>
                <a:spcPts val="0"/>
              </a:spcAft>
              <a:buNone/>
              <a:defRPr b="0" sz="2300">
                <a:solidFill>
                  <a:schemeClr val="dk2"/>
                </a:solidFill>
              </a:defRPr>
            </a:lvl4pPr>
            <a:lvl5pPr lvl="4" rtl="0" algn="ctr">
              <a:spcBef>
                <a:spcPts val="0"/>
              </a:spcBef>
              <a:spcAft>
                <a:spcPts val="0"/>
              </a:spcAft>
              <a:buNone/>
              <a:defRPr b="0" sz="2300">
                <a:solidFill>
                  <a:schemeClr val="dk2"/>
                </a:solidFill>
              </a:defRPr>
            </a:lvl5pPr>
            <a:lvl6pPr lvl="5" rtl="0" algn="ctr">
              <a:spcBef>
                <a:spcPts val="0"/>
              </a:spcBef>
              <a:spcAft>
                <a:spcPts val="0"/>
              </a:spcAft>
              <a:buNone/>
              <a:defRPr b="0" sz="2300">
                <a:solidFill>
                  <a:schemeClr val="dk2"/>
                </a:solidFill>
              </a:defRPr>
            </a:lvl6pPr>
            <a:lvl7pPr lvl="6" rtl="0" algn="ctr">
              <a:spcBef>
                <a:spcPts val="0"/>
              </a:spcBef>
              <a:spcAft>
                <a:spcPts val="0"/>
              </a:spcAft>
              <a:buNone/>
              <a:defRPr b="0" sz="2300">
                <a:solidFill>
                  <a:schemeClr val="dk2"/>
                </a:solidFill>
              </a:defRPr>
            </a:lvl7pPr>
            <a:lvl8pPr lvl="7" rtl="0" algn="ctr">
              <a:spcBef>
                <a:spcPts val="0"/>
              </a:spcBef>
              <a:spcAft>
                <a:spcPts val="0"/>
              </a:spcAft>
              <a:buNone/>
              <a:defRPr b="0" sz="2300">
                <a:solidFill>
                  <a:schemeClr val="dk2"/>
                </a:solidFill>
              </a:defRPr>
            </a:lvl8pPr>
            <a:lvl9pPr lvl="8" rtl="0" algn="ctr">
              <a:spcBef>
                <a:spcPts val="0"/>
              </a:spcBef>
              <a:spcAft>
                <a:spcPts val="0"/>
              </a:spcAft>
              <a:buNone/>
              <a:defRPr b="0" sz="2300">
                <a:solidFill>
                  <a:schemeClr val="dk2"/>
                </a:solidFill>
              </a:defRPr>
            </a:lvl9pPr>
          </a:lstStyle>
          <a:p/>
        </p:txBody>
      </p:sp>
      <p:sp>
        <p:nvSpPr>
          <p:cNvPr id="886" name="Google Shape;886;p20"/>
          <p:cNvSpPr txBox="1"/>
          <p:nvPr>
            <p:ph idx="1" type="subTitle"/>
          </p:nvPr>
        </p:nvSpPr>
        <p:spPr>
          <a:xfrm>
            <a:off x="1331425" y="1694550"/>
            <a:ext cx="6481500" cy="128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400"/>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14" name="Shape 14"/>
        <p:cNvGrpSpPr/>
        <p:nvPr/>
      </p:nvGrpSpPr>
      <p:grpSpPr>
        <a:xfrm>
          <a:off x="0" y="0"/>
          <a:ext cx="0" cy="0"/>
          <a:chOff x="0" y="0"/>
          <a:chExt cx="0" cy="0"/>
        </a:xfrm>
      </p:grpSpPr>
      <p:pic>
        <p:nvPicPr>
          <p:cNvPr id="15" name="Google Shape;15;p3"/>
          <p:cNvPicPr preferRelativeResize="0"/>
          <p:nvPr/>
        </p:nvPicPr>
        <p:blipFill rotWithShape="1">
          <a:blip r:embed="rId2">
            <a:alphaModFix/>
          </a:blip>
          <a:srcRect b="0" l="11" r="63025" t="0"/>
          <a:stretch/>
        </p:blipFill>
        <p:spPr>
          <a:xfrm>
            <a:off x="0" y="3625"/>
            <a:ext cx="3380226" cy="5136247"/>
          </a:xfrm>
          <a:prstGeom prst="rect">
            <a:avLst/>
          </a:prstGeom>
          <a:noFill/>
          <a:ln>
            <a:noFill/>
          </a:ln>
        </p:spPr>
      </p:pic>
      <p:sp>
        <p:nvSpPr>
          <p:cNvPr id="16" name="Google Shape;16;p3"/>
          <p:cNvSpPr txBox="1"/>
          <p:nvPr>
            <p:ph type="title"/>
          </p:nvPr>
        </p:nvSpPr>
        <p:spPr>
          <a:xfrm>
            <a:off x="5010000" y="3112850"/>
            <a:ext cx="2064000" cy="67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000">
                <a:solidFill>
                  <a:schemeClr val="dk2"/>
                </a:solidFill>
              </a:defRPr>
            </a:lvl1pPr>
            <a:lvl2pPr lvl="1" rtl="0" algn="ctr">
              <a:spcBef>
                <a:spcPts val="0"/>
              </a:spcBef>
              <a:spcAft>
                <a:spcPts val="0"/>
              </a:spcAft>
              <a:buClr>
                <a:schemeClr val="accent1"/>
              </a:buClr>
              <a:buSzPts val="4200"/>
              <a:buNone/>
              <a:defRPr sz="4200">
                <a:solidFill>
                  <a:schemeClr val="accent1"/>
                </a:solidFill>
              </a:defRPr>
            </a:lvl2pPr>
            <a:lvl3pPr lvl="2" rtl="0" algn="ctr">
              <a:spcBef>
                <a:spcPts val="0"/>
              </a:spcBef>
              <a:spcAft>
                <a:spcPts val="0"/>
              </a:spcAft>
              <a:buClr>
                <a:schemeClr val="accent1"/>
              </a:buClr>
              <a:buSzPts val="4200"/>
              <a:buNone/>
              <a:defRPr sz="4200">
                <a:solidFill>
                  <a:schemeClr val="accent1"/>
                </a:solidFill>
              </a:defRPr>
            </a:lvl3pPr>
            <a:lvl4pPr lvl="3" rtl="0" algn="ctr">
              <a:spcBef>
                <a:spcPts val="0"/>
              </a:spcBef>
              <a:spcAft>
                <a:spcPts val="0"/>
              </a:spcAft>
              <a:buClr>
                <a:schemeClr val="accent1"/>
              </a:buClr>
              <a:buSzPts val="4200"/>
              <a:buNone/>
              <a:defRPr sz="4200">
                <a:solidFill>
                  <a:schemeClr val="accent1"/>
                </a:solidFill>
              </a:defRPr>
            </a:lvl4pPr>
            <a:lvl5pPr lvl="4" rtl="0" algn="ctr">
              <a:spcBef>
                <a:spcPts val="0"/>
              </a:spcBef>
              <a:spcAft>
                <a:spcPts val="0"/>
              </a:spcAft>
              <a:buClr>
                <a:schemeClr val="accent1"/>
              </a:buClr>
              <a:buSzPts val="4200"/>
              <a:buNone/>
              <a:defRPr sz="4200">
                <a:solidFill>
                  <a:schemeClr val="accent1"/>
                </a:solidFill>
              </a:defRPr>
            </a:lvl5pPr>
            <a:lvl6pPr lvl="5" rtl="0" algn="ctr">
              <a:spcBef>
                <a:spcPts val="0"/>
              </a:spcBef>
              <a:spcAft>
                <a:spcPts val="0"/>
              </a:spcAft>
              <a:buClr>
                <a:schemeClr val="accent1"/>
              </a:buClr>
              <a:buSzPts val="4200"/>
              <a:buNone/>
              <a:defRPr sz="4200">
                <a:solidFill>
                  <a:schemeClr val="accent1"/>
                </a:solidFill>
              </a:defRPr>
            </a:lvl6pPr>
            <a:lvl7pPr lvl="6" rtl="0" algn="ctr">
              <a:spcBef>
                <a:spcPts val="0"/>
              </a:spcBef>
              <a:spcAft>
                <a:spcPts val="0"/>
              </a:spcAft>
              <a:buClr>
                <a:schemeClr val="accent1"/>
              </a:buClr>
              <a:buSzPts val="4200"/>
              <a:buNone/>
              <a:defRPr sz="4200">
                <a:solidFill>
                  <a:schemeClr val="accent1"/>
                </a:solidFill>
              </a:defRPr>
            </a:lvl7pPr>
            <a:lvl8pPr lvl="7" rtl="0" algn="ctr">
              <a:spcBef>
                <a:spcPts val="0"/>
              </a:spcBef>
              <a:spcAft>
                <a:spcPts val="0"/>
              </a:spcAft>
              <a:buClr>
                <a:schemeClr val="accent1"/>
              </a:buClr>
              <a:buSzPts val="4200"/>
              <a:buNone/>
              <a:defRPr sz="4200">
                <a:solidFill>
                  <a:schemeClr val="accent1"/>
                </a:solidFill>
              </a:defRPr>
            </a:lvl8pPr>
            <a:lvl9pPr lvl="8" rtl="0" algn="ctr">
              <a:spcBef>
                <a:spcPts val="0"/>
              </a:spcBef>
              <a:spcAft>
                <a:spcPts val="0"/>
              </a:spcAft>
              <a:buClr>
                <a:schemeClr val="accent1"/>
              </a:buClr>
              <a:buSzPts val="4200"/>
              <a:buNone/>
              <a:defRPr sz="4200">
                <a:solidFill>
                  <a:schemeClr val="accent1"/>
                </a:solidFill>
              </a:defRPr>
            </a:lvl9pPr>
          </a:lstStyle>
          <a:p/>
        </p:txBody>
      </p:sp>
      <p:sp>
        <p:nvSpPr>
          <p:cNvPr id="17" name="Google Shape;17;p3"/>
          <p:cNvSpPr txBox="1"/>
          <p:nvPr>
            <p:ph idx="1" type="subTitle"/>
          </p:nvPr>
        </p:nvSpPr>
        <p:spPr>
          <a:xfrm>
            <a:off x="4682325" y="3775975"/>
            <a:ext cx="2719500" cy="59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400">
                <a:solidFill>
                  <a:schemeClr val="dk1"/>
                </a:solidFill>
              </a:defRPr>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sp>
        <p:nvSpPr>
          <p:cNvPr id="18" name="Google Shape;18;p3"/>
          <p:cNvSpPr txBox="1"/>
          <p:nvPr>
            <p:ph hasCustomPrompt="1" idx="2" type="title"/>
          </p:nvPr>
        </p:nvSpPr>
        <p:spPr>
          <a:xfrm>
            <a:off x="5240325" y="907825"/>
            <a:ext cx="1603500" cy="123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solidFill>
                  <a:schemeClr val="accent2"/>
                </a:solidFill>
              </a:defRPr>
            </a:lvl1pPr>
            <a:lvl2pPr lvl="1" rtl="0" algn="ctr">
              <a:spcBef>
                <a:spcPts val="0"/>
              </a:spcBef>
              <a:spcAft>
                <a:spcPts val="0"/>
              </a:spcAft>
              <a:buClr>
                <a:schemeClr val="accent1"/>
              </a:buClr>
              <a:buSzPts val="12000"/>
              <a:buNone/>
              <a:defRPr sz="12000">
                <a:solidFill>
                  <a:schemeClr val="accent1"/>
                </a:solidFill>
              </a:defRPr>
            </a:lvl2pPr>
            <a:lvl3pPr lvl="2" rtl="0" algn="ctr">
              <a:spcBef>
                <a:spcPts val="0"/>
              </a:spcBef>
              <a:spcAft>
                <a:spcPts val="0"/>
              </a:spcAft>
              <a:buClr>
                <a:schemeClr val="accent1"/>
              </a:buClr>
              <a:buSzPts val="12000"/>
              <a:buNone/>
              <a:defRPr sz="12000">
                <a:solidFill>
                  <a:schemeClr val="accent1"/>
                </a:solidFill>
              </a:defRPr>
            </a:lvl3pPr>
            <a:lvl4pPr lvl="3" rtl="0" algn="ctr">
              <a:spcBef>
                <a:spcPts val="0"/>
              </a:spcBef>
              <a:spcAft>
                <a:spcPts val="0"/>
              </a:spcAft>
              <a:buClr>
                <a:schemeClr val="accent1"/>
              </a:buClr>
              <a:buSzPts val="12000"/>
              <a:buNone/>
              <a:defRPr sz="12000">
                <a:solidFill>
                  <a:schemeClr val="accent1"/>
                </a:solidFill>
              </a:defRPr>
            </a:lvl4pPr>
            <a:lvl5pPr lvl="4" rtl="0" algn="ctr">
              <a:spcBef>
                <a:spcPts val="0"/>
              </a:spcBef>
              <a:spcAft>
                <a:spcPts val="0"/>
              </a:spcAft>
              <a:buClr>
                <a:schemeClr val="accent1"/>
              </a:buClr>
              <a:buSzPts val="12000"/>
              <a:buNone/>
              <a:defRPr sz="12000">
                <a:solidFill>
                  <a:schemeClr val="accent1"/>
                </a:solidFill>
              </a:defRPr>
            </a:lvl5pPr>
            <a:lvl6pPr lvl="5" rtl="0" algn="ctr">
              <a:spcBef>
                <a:spcPts val="0"/>
              </a:spcBef>
              <a:spcAft>
                <a:spcPts val="0"/>
              </a:spcAft>
              <a:buClr>
                <a:schemeClr val="accent1"/>
              </a:buClr>
              <a:buSzPts val="12000"/>
              <a:buNone/>
              <a:defRPr sz="12000">
                <a:solidFill>
                  <a:schemeClr val="accent1"/>
                </a:solidFill>
              </a:defRPr>
            </a:lvl6pPr>
            <a:lvl7pPr lvl="6" rtl="0" algn="ctr">
              <a:spcBef>
                <a:spcPts val="0"/>
              </a:spcBef>
              <a:spcAft>
                <a:spcPts val="0"/>
              </a:spcAft>
              <a:buClr>
                <a:schemeClr val="accent1"/>
              </a:buClr>
              <a:buSzPts val="12000"/>
              <a:buNone/>
              <a:defRPr sz="12000">
                <a:solidFill>
                  <a:schemeClr val="accent1"/>
                </a:solidFill>
              </a:defRPr>
            </a:lvl7pPr>
            <a:lvl8pPr lvl="7" rtl="0" algn="ctr">
              <a:spcBef>
                <a:spcPts val="0"/>
              </a:spcBef>
              <a:spcAft>
                <a:spcPts val="0"/>
              </a:spcAft>
              <a:buClr>
                <a:schemeClr val="accent1"/>
              </a:buClr>
              <a:buSzPts val="12000"/>
              <a:buNone/>
              <a:defRPr sz="12000">
                <a:solidFill>
                  <a:schemeClr val="accent1"/>
                </a:solidFill>
              </a:defRPr>
            </a:lvl8pPr>
            <a:lvl9pPr lvl="8" rtl="0" algn="ctr">
              <a:spcBef>
                <a:spcPts val="0"/>
              </a:spcBef>
              <a:spcAft>
                <a:spcPts val="0"/>
              </a:spcAft>
              <a:buClr>
                <a:schemeClr val="accent1"/>
              </a:buClr>
              <a:buSzPts val="12000"/>
              <a:buNone/>
              <a:defRPr sz="12000">
                <a:solidFill>
                  <a:schemeClr val="accent1"/>
                </a:solidFill>
              </a:defRPr>
            </a:lvl9pPr>
          </a:lstStyle>
          <a:p>
            <a:r>
              <a:t>xx%</a:t>
            </a:r>
          </a:p>
        </p:txBody>
      </p:sp>
      <p:sp>
        <p:nvSpPr>
          <p:cNvPr id="19" name="Google Shape;19;p3"/>
          <p:cNvSpPr/>
          <p:nvPr/>
        </p:nvSpPr>
        <p:spPr>
          <a:xfrm>
            <a:off x="2494200" y="-33600"/>
            <a:ext cx="2416675" cy="5272725"/>
          </a:xfrm>
          <a:custGeom>
            <a:rect b="b" l="l" r="r" t="t"/>
            <a:pathLst>
              <a:path extrusionOk="0" h="210909" w="96667">
                <a:moveTo>
                  <a:pt x="10339" y="52"/>
                </a:moveTo>
                <a:lnTo>
                  <a:pt x="10081" y="8064"/>
                </a:lnTo>
                <a:lnTo>
                  <a:pt x="11890" y="16335"/>
                </a:lnTo>
                <a:lnTo>
                  <a:pt x="11114" y="24865"/>
                </a:lnTo>
                <a:lnTo>
                  <a:pt x="21195" y="32877"/>
                </a:lnTo>
                <a:lnTo>
                  <a:pt x="17318" y="39080"/>
                </a:lnTo>
                <a:lnTo>
                  <a:pt x="9047" y="43216"/>
                </a:lnTo>
                <a:lnTo>
                  <a:pt x="7496" y="47351"/>
                </a:lnTo>
                <a:lnTo>
                  <a:pt x="7754" y="55622"/>
                </a:lnTo>
                <a:lnTo>
                  <a:pt x="9047" y="60791"/>
                </a:lnTo>
                <a:lnTo>
                  <a:pt x="10081" y="64410"/>
                </a:lnTo>
                <a:lnTo>
                  <a:pt x="2585" y="69321"/>
                </a:lnTo>
                <a:lnTo>
                  <a:pt x="3877" y="80435"/>
                </a:lnTo>
                <a:lnTo>
                  <a:pt x="5428" y="91032"/>
                </a:lnTo>
                <a:lnTo>
                  <a:pt x="8530" y="102405"/>
                </a:lnTo>
                <a:lnTo>
                  <a:pt x="9047" y="109125"/>
                </a:lnTo>
                <a:lnTo>
                  <a:pt x="14475" y="122824"/>
                </a:lnTo>
                <a:lnTo>
                  <a:pt x="8013" y="125150"/>
                </a:lnTo>
                <a:lnTo>
                  <a:pt x="10339" y="130578"/>
                </a:lnTo>
                <a:lnTo>
                  <a:pt x="11890" y="138332"/>
                </a:lnTo>
                <a:lnTo>
                  <a:pt x="10081" y="144535"/>
                </a:lnTo>
                <a:lnTo>
                  <a:pt x="22229" y="155649"/>
                </a:lnTo>
                <a:lnTo>
                  <a:pt x="14216" y="163661"/>
                </a:lnTo>
                <a:lnTo>
                  <a:pt x="5945" y="164695"/>
                </a:lnTo>
                <a:lnTo>
                  <a:pt x="8530" y="178653"/>
                </a:lnTo>
                <a:lnTo>
                  <a:pt x="8013" y="186924"/>
                </a:lnTo>
                <a:lnTo>
                  <a:pt x="0" y="194419"/>
                </a:lnTo>
                <a:lnTo>
                  <a:pt x="4136" y="203155"/>
                </a:lnTo>
                <a:lnTo>
                  <a:pt x="3619" y="210134"/>
                </a:lnTo>
                <a:lnTo>
                  <a:pt x="95375" y="210909"/>
                </a:lnTo>
                <a:lnTo>
                  <a:pt x="96667" y="0"/>
                </a:lnTo>
                <a:close/>
              </a:path>
            </a:pathLst>
          </a:custGeom>
          <a:solidFill>
            <a:schemeClr val="lt2"/>
          </a:solid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9">
    <p:spTree>
      <p:nvGrpSpPr>
        <p:cNvPr id="887" name="Shape 887"/>
        <p:cNvGrpSpPr/>
        <p:nvPr/>
      </p:nvGrpSpPr>
      <p:grpSpPr>
        <a:xfrm>
          <a:off x="0" y="0"/>
          <a:ext cx="0" cy="0"/>
          <a:chOff x="0" y="0"/>
          <a:chExt cx="0" cy="0"/>
        </a:xfrm>
      </p:grpSpPr>
      <p:pic>
        <p:nvPicPr>
          <p:cNvPr id="888" name="Google Shape;888;p21"/>
          <p:cNvPicPr preferRelativeResize="0"/>
          <p:nvPr/>
        </p:nvPicPr>
        <p:blipFill rotWithShape="1">
          <a:blip r:embed="rId2">
            <a:alphaModFix/>
          </a:blip>
          <a:srcRect b="0" l="9" r="0" t="82591"/>
          <a:stretch/>
        </p:blipFill>
        <p:spPr>
          <a:xfrm>
            <a:off x="0" y="4245727"/>
            <a:ext cx="9144003" cy="894154"/>
          </a:xfrm>
          <a:prstGeom prst="rect">
            <a:avLst/>
          </a:prstGeom>
          <a:noFill/>
          <a:ln>
            <a:noFill/>
          </a:ln>
        </p:spPr>
      </p:pic>
      <p:sp>
        <p:nvSpPr>
          <p:cNvPr id="889" name="Google Shape;889;p21"/>
          <p:cNvSpPr txBox="1"/>
          <p:nvPr>
            <p:ph type="title"/>
          </p:nvPr>
        </p:nvSpPr>
        <p:spPr>
          <a:xfrm>
            <a:off x="771000" y="714367"/>
            <a:ext cx="7602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90" name="Google Shape;890;p21"/>
          <p:cNvSpPr txBox="1"/>
          <p:nvPr>
            <p:ph idx="1" type="subTitle"/>
          </p:nvPr>
        </p:nvSpPr>
        <p:spPr>
          <a:xfrm>
            <a:off x="4631748" y="3141416"/>
            <a:ext cx="1754100" cy="63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91" name="Google Shape;891;p21"/>
          <p:cNvSpPr txBox="1"/>
          <p:nvPr>
            <p:ph idx="2" type="subTitle"/>
          </p:nvPr>
        </p:nvSpPr>
        <p:spPr>
          <a:xfrm>
            <a:off x="6550342" y="3141416"/>
            <a:ext cx="1754100" cy="63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92" name="Google Shape;892;p21"/>
          <p:cNvSpPr txBox="1"/>
          <p:nvPr>
            <p:ph hasCustomPrompt="1" idx="3" type="title"/>
          </p:nvPr>
        </p:nvSpPr>
        <p:spPr>
          <a:xfrm>
            <a:off x="928773" y="2013195"/>
            <a:ext cx="1549800" cy="41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400"/>
              <a:buNone/>
              <a:defRPr>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93" name="Google Shape;893;p21"/>
          <p:cNvSpPr txBox="1"/>
          <p:nvPr>
            <p:ph hasCustomPrompt="1" idx="4" type="title"/>
          </p:nvPr>
        </p:nvSpPr>
        <p:spPr>
          <a:xfrm>
            <a:off x="2825427" y="2011708"/>
            <a:ext cx="1549800" cy="41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400"/>
              <a:buNone/>
              <a:defRPr>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94" name="Google Shape;894;p21"/>
          <p:cNvSpPr txBox="1"/>
          <p:nvPr>
            <p:ph hasCustomPrompt="1" idx="5" type="title"/>
          </p:nvPr>
        </p:nvSpPr>
        <p:spPr>
          <a:xfrm>
            <a:off x="4720041" y="2013199"/>
            <a:ext cx="1549800" cy="41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400"/>
              <a:buNone/>
              <a:defRPr>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95" name="Google Shape;895;p21"/>
          <p:cNvSpPr txBox="1"/>
          <p:nvPr>
            <p:ph hasCustomPrompt="1" idx="6" type="title"/>
          </p:nvPr>
        </p:nvSpPr>
        <p:spPr>
          <a:xfrm>
            <a:off x="6639547" y="2013199"/>
            <a:ext cx="1549800" cy="41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400"/>
              <a:buNone/>
              <a:defRPr>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96" name="Google Shape;896;p21"/>
          <p:cNvSpPr txBox="1"/>
          <p:nvPr>
            <p:ph idx="7" type="subTitle"/>
          </p:nvPr>
        </p:nvSpPr>
        <p:spPr>
          <a:xfrm>
            <a:off x="774009" y="2735003"/>
            <a:ext cx="18852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1pPr>
            <a:lvl2pPr lvl="1"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2pPr>
            <a:lvl3pPr lvl="2"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3pPr>
            <a:lvl4pPr lvl="3"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4pPr>
            <a:lvl5pPr lvl="4"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5pPr>
            <a:lvl6pPr lvl="5"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6pPr>
            <a:lvl7pPr lvl="6"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7pPr>
            <a:lvl8pPr lvl="7"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8pPr>
            <a:lvl9pPr lvl="8"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9pPr>
          </a:lstStyle>
          <a:p/>
        </p:txBody>
      </p:sp>
      <p:sp>
        <p:nvSpPr>
          <p:cNvPr id="897" name="Google Shape;897;p21"/>
          <p:cNvSpPr txBox="1"/>
          <p:nvPr>
            <p:ph idx="8" type="subTitle"/>
          </p:nvPr>
        </p:nvSpPr>
        <p:spPr>
          <a:xfrm>
            <a:off x="2692603" y="2735003"/>
            <a:ext cx="18402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1pPr>
            <a:lvl2pPr lvl="1"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2pPr>
            <a:lvl3pPr lvl="2"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3pPr>
            <a:lvl4pPr lvl="3"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4pPr>
            <a:lvl5pPr lvl="4"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5pPr>
            <a:lvl6pPr lvl="5"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6pPr>
            <a:lvl7pPr lvl="6"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7pPr>
            <a:lvl8pPr lvl="7"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8pPr>
            <a:lvl9pPr lvl="8"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9pPr>
          </a:lstStyle>
          <a:p/>
        </p:txBody>
      </p:sp>
      <p:sp>
        <p:nvSpPr>
          <p:cNvPr id="898" name="Google Shape;898;p21"/>
          <p:cNvSpPr txBox="1"/>
          <p:nvPr>
            <p:ph idx="9" type="subTitle"/>
          </p:nvPr>
        </p:nvSpPr>
        <p:spPr>
          <a:xfrm>
            <a:off x="6484792" y="2739612"/>
            <a:ext cx="18852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1pPr>
            <a:lvl2pPr lvl="1"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2pPr>
            <a:lvl3pPr lvl="2"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3pPr>
            <a:lvl4pPr lvl="3"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4pPr>
            <a:lvl5pPr lvl="4"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5pPr>
            <a:lvl6pPr lvl="5"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6pPr>
            <a:lvl7pPr lvl="6"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7pPr>
            <a:lvl8pPr lvl="7"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8pPr>
            <a:lvl9pPr lvl="8"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9pPr>
          </a:lstStyle>
          <a:p/>
        </p:txBody>
      </p:sp>
      <p:sp>
        <p:nvSpPr>
          <p:cNvPr id="899" name="Google Shape;899;p21"/>
          <p:cNvSpPr txBox="1"/>
          <p:nvPr>
            <p:ph idx="13" type="subTitle"/>
          </p:nvPr>
        </p:nvSpPr>
        <p:spPr>
          <a:xfrm>
            <a:off x="839559" y="3147808"/>
            <a:ext cx="1754100" cy="63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00" name="Google Shape;900;p21"/>
          <p:cNvSpPr txBox="1"/>
          <p:nvPr>
            <p:ph idx="14" type="subTitle"/>
          </p:nvPr>
        </p:nvSpPr>
        <p:spPr>
          <a:xfrm>
            <a:off x="2735653" y="3147808"/>
            <a:ext cx="1754100" cy="63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01" name="Google Shape;901;p21"/>
          <p:cNvSpPr txBox="1"/>
          <p:nvPr>
            <p:ph idx="15" type="subTitle"/>
          </p:nvPr>
        </p:nvSpPr>
        <p:spPr>
          <a:xfrm>
            <a:off x="4566198" y="2739612"/>
            <a:ext cx="18852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1pPr>
            <a:lvl2pPr lvl="1"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2pPr>
            <a:lvl3pPr lvl="2"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3pPr>
            <a:lvl4pPr lvl="3"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4pPr>
            <a:lvl5pPr lvl="4"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5pPr>
            <a:lvl6pPr lvl="5"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6pPr>
            <a:lvl7pPr lvl="6"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7pPr>
            <a:lvl8pPr lvl="7"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8pPr>
            <a:lvl9pPr lvl="8" rtl="0" algn="ctr">
              <a:lnSpc>
                <a:spcPct val="100000"/>
              </a:lnSpc>
              <a:spcBef>
                <a:spcPts val="0"/>
              </a:spcBef>
              <a:spcAft>
                <a:spcPts val="0"/>
              </a:spcAft>
              <a:buNone/>
              <a:defRPr b="1" sz="2300">
                <a:solidFill>
                  <a:schemeClr val="dk2"/>
                </a:solidFill>
                <a:latin typeface="Delius Unicase"/>
                <a:ea typeface="Delius Unicase"/>
                <a:cs typeface="Delius Unicase"/>
                <a:sym typeface="Delius Unicase"/>
              </a:defRPr>
            </a:lvl9pPr>
          </a:lstStyle>
          <a:p/>
        </p:txBody>
      </p:sp>
      <p:sp>
        <p:nvSpPr>
          <p:cNvPr id="902" name="Google Shape;902;p21"/>
          <p:cNvSpPr/>
          <p:nvPr/>
        </p:nvSpPr>
        <p:spPr>
          <a:xfrm>
            <a:off x="-258150" y="3936675"/>
            <a:ext cx="9590025" cy="716350"/>
          </a:xfrm>
          <a:custGeom>
            <a:rect b="b" l="l" r="r" t="t"/>
            <a:pathLst>
              <a:path extrusionOk="0" h="28654" w="383601">
                <a:moveTo>
                  <a:pt x="6196" y="24524"/>
                </a:moveTo>
                <a:lnTo>
                  <a:pt x="21684" y="22459"/>
                </a:lnTo>
                <a:lnTo>
                  <a:pt x="34333" y="16780"/>
                </a:lnTo>
                <a:lnTo>
                  <a:pt x="43626" y="20652"/>
                </a:lnTo>
                <a:lnTo>
                  <a:pt x="43626" y="28654"/>
                </a:lnTo>
                <a:lnTo>
                  <a:pt x="59631" y="23491"/>
                </a:lnTo>
                <a:lnTo>
                  <a:pt x="102741" y="20394"/>
                </a:lnTo>
                <a:lnTo>
                  <a:pt x="110485" y="18845"/>
                </a:lnTo>
                <a:lnTo>
                  <a:pt x="133202" y="23491"/>
                </a:lnTo>
                <a:lnTo>
                  <a:pt x="145077" y="22717"/>
                </a:lnTo>
                <a:lnTo>
                  <a:pt x="155144" y="16521"/>
                </a:lnTo>
                <a:lnTo>
                  <a:pt x="164437" y="19877"/>
                </a:lnTo>
                <a:lnTo>
                  <a:pt x="166244" y="28654"/>
                </a:lnTo>
                <a:lnTo>
                  <a:pt x="193091" y="22459"/>
                </a:lnTo>
                <a:lnTo>
                  <a:pt x="222261" y="21942"/>
                </a:lnTo>
                <a:lnTo>
                  <a:pt x="230264" y="18328"/>
                </a:lnTo>
                <a:lnTo>
                  <a:pt x="246785" y="24782"/>
                </a:lnTo>
                <a:lnTo>
                  <a:pt x="274406" y="20394"/>
                </a:lnTo>
                <a:lnTo>
                  <a:pt x="280860" y="16005"/>
                </a:lnTo>
                <a:lnTo>
                  <a:pt x="287313" y="20652"/>
                </a:lnTo>
                <a:lnTo>
                  <a:pt x="286281" y="28654"/>
                </a:lnTo>
                <a:lnTo>
                  <a:pt x="310546" y="23749"/>
                </a:lnTo>
                <a:lnTo>
                  <a:pt x="337393" y="21426"/>
                </a:lnTo>
                <a:lnTo>
                  <a:pt x="351849" y="19103"/>
                </a:lnTo>
                <a:lnTo>
                  <a:pt x="365531" y="24782"/>
                </a:lnTo>
                <a:lnTo>
                  <a:pt x="383601" y="22459"/>
                </a:lnTo>
                <a:lnTo>
                  <a:pt x="383085" y="775"/>
                </a:lnTo>
                <a:lnTo>
                  <a:pt x="0" y="0"/>
                </a:lnTo>
                <a:close/>
              </a:path>
            </a:pathLst>
          </a:custGeom>
          <a:solidFill>
            <a:schemeClr val="accent1"/>
          </a:solid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Numbers">
  <p:cSld name="CUSTOM_10">
    <p:bg>
      <p:bgPr>
        <a:solidFill>
          <a:schemeClr val="lt2"/>
        </a:solidFill>
      </p:bgPr>
    </p:bg>
    <p:spTree>
      <p:nvGrpSpPr>
        <p:cNvPr id="903" name="Shape 903"/>
        <p:cNvGrpSpPr/>
        <p:nvPr/>
      </p:nvGrpSpPr>
      <p:grpSpPr>
        <a:xfrm>
          <a:off x="0" y="0"/>
          <a:ext cx="0" cy="0"/>
          <a:chOff x="0" y="0"/>
          <a:chExt cx="0" cy="0"/>
        </a:xfrm>
      </p:grpSpPr>
      <p:pic>
        <p:nvPicPr>
          <p:cNvPr id="904" name="Google Shape;904;p22"/>
          <p:cNvPicPr preferRelativeResize="0"/>
          <p:nvPr/>
        </p:nvPicPr>
        <p:blipFill rotWithShape="1">
          <a:blip r:embed="rId2">
            <a:alphaModFix/>
          </a:blip>
          <a:srcRect b="0" l="9" r="0" t="0"/>
          <a:stretch/>
        </p:blipFill>
        <p:spPr>
          <a:xfrm>
            <a:off x="0" y="3622"/>
            <a:ext cx="9144003" cy="5136256"/>
          </a:xfrm>
          <a:prstGeom prst="rect">
            <a:avLst/>
          </a:prstGeom>
          <a:noFill/>
          <a:ln>
            <a:noFill/>
          </a:ln>
        </p:spPr>
      </p:pic>
      <p:grpSp>
        <p:nvGrpSpPr>
          <p:cNvPr id="905" name="Google Shape;905;p22"/>
          <p:cNvGrpSpPr/>
          <p:nvPr/>
        </p:nvGrpSpPr>
        <p:grpSpPr>
          <a:xfrm>
            <a:off x="-258150" y="520075"/>
            <a:ext cx="9590025" cy="4132950"/>
            <a:chOff x="-258150" y="520075"/>
            <a:chExt cx="9590025" cy="4132950"/>
          </a:xfrm>
        </p:grpSpPr>
        <p:sp>
          <p:nvSpPr>
            <p:cNvPr id="906" name="Google Shape;906;p22"/>
            <p:cNvSpPr/>
            <p:nvPr/>
          </p:nvSpPr>
          <p:spPr>
            <a:xfrm>
              <a:off x="-258150" y="3936675"/>
              <a:ext cx="9590025" cy="716350"/>
            </a:xfrm>
            <a:custGeom>
              <a:rect b="b" l="l" r="r" t="t"/>
              <a:pathLst>
                <a:path extrusionOk="0" h="28654" w="383601">
                  <a:moveTo>
                    <a:pt x="6196" y="24524"/>
                  </a:moveTo>
                  <a:lnTo>
                    <a:pt x="21684" y="22459"/>
                  </a:lnTo>
                  <a:lnTo>
                    <a:pt x="34333" y="16780"/>
                  </a:lnTo>
                  <a:lnTo>
                    <a:pt x="43626" y="20652"/>
                  </a:lnTo>
                  <a:lnTo>
                    <a:pt x="43626" y="28654"/>
                  </a:lnTo>
                  <a:lnTo>
                    <a:pt x="59631" y="23491"/>
                  </a:lnTo>
                  <a:lnTo>
                    <a:pt x="102741" y="20394"/>
                  </a:lnTo>
                  <a:lnTo>
                    <a:pt x="110485" y="18845"/>
                  </a:lnTo>
                  <a:lnTo>
                    <a:pt x="133202" y="23491"/>
                  </a:lnTo>
                  <a:lnTo>
                    <a:pt x="145077" y="22717"/>
                  </a:lnTo>
                  <a:lnTo>
                    <a:pt x="155144" y="16521"/>
                  </a:lnTo>
                  <a:lnTo>
                    <a:pt x="164437" y="19877"/>
                  </a:lnTo>
                  <a:lnTo>
                    <a:pt x="166244" y="28654"/>
                  </a:lnTo>
                  <a:lnTo>
                    <a:pt x="193091" y="22459"/>
                  </a:lnTo>
                  <a:lnTo>
                    <a:pt x="222261" y="21942"/>
                  </a:lnTo>
                  <a:lnTo>
                    <a:pt x="230264" y="18328"/>
                  </a:lnTo>
                  <a:lnTo>
                    <a:pt x="246785" y="24782"/>
                  </a:lnTo>
                  <a:lnTo>
                    <a:pt x="274406" y="20394"/>
                  </a:lnTo>
                  <a:lnTo>
                    <a:pt x="280860" y="16005"/>
                  </a:lnTo>
                  <a:lnTo>
                    <a:pt x="287313" y="20652"/>
                  </a:lnTo>
                  <a:lnTo>
                    <a:pt x="286281" y="28654"/>
                  </a:lnTo>
                  <a:lnTo>
                    <a:pt x="310546" y="23749"/>
                  </a:lnTo>
                  <a:lnTo>
                    <a:pt x="337393" y="21426"/>
                  </a:lnTo>
                  <a:lnTo>
                    <a:pt x="351849" y="19103"/>
                  </a:lnTo>
                  <a:lnTo>
                    <a:pt x="365531" y="24782"/>
                  </a:lnTo>
                  <a:lnTo>
                    <a:pt x="383601" y="22459"/>
                  </a:lnTo>
                  <a:lnTo>
                    <a:pt x="383085" y="775"/>
                  </a:lnTo>
                  <a:lnTo>
                    <a:pt x="0" y="0"/>
                  </a:lnTo>
                  <a:close/>
                </a:path>
              </a:pathLst>
            </a:custGeom>
            <a:solidFill>
              <a:schemeClr val="lt2"/>
            </a:solidFill>
            <a:ln>
              <a:noFill/>
            </a:ln>
          </p:spPr>
        </p:sp>
        <p:sp>
          <p:nvSpPr>
            <p:cNvPr id="907" name="Google Shape;907;p22"/>
            <p:cNvSpPr/>
            <p:nvPr/>
          </p:nvSpPr>
          <p:spPr>
            <a:xfrm>
              <a:off x="-53150" y="520075"/>
              <a:ext cx="9254425" cy="3504275"/>
            </a:xfrm>
            <a:custGeom>
              <a:rect b="b" l="l" r="r" t="t"/>
              <a:pathLst>
                <a:path extrusionOk="0" h="140171" w="370177">
                  <a:moveTo>
                    <a:pt x="0" y="13423"/>
                  </a:moveTo>
                  <a:lnTo>
                    <a:pt x="21426" y="19360"/>
                  </a:lnTo>
                  <a:lnTo>
                    <a:pt x="37173" y="16005"/>
                  </a:lnTo>
                  <a:lnTo>
                    <a:pt x="50596" y="5421"/>
                  </a:lnTo>
                  <a:lnTo>
                    <a:pt x="69957" y="6970"/>
                  </a:lnTo>
                  <a:lnTo>
                    <a:pt x="81315" y="1807"/>
                  </a:lnTo>
                  <a:lnTo>
                    <a:pt x="95513" y="1290"/>
                  </a:lnTo>
                  <a:lnTo>
                    <a:pt x="102741" y="11100"/>
                  </a:lnTo>
                  <a:lnTo>
                    <a:pt x="118488" y="17553"/>
                  </a:lnTo>
                  <a:lnTo>
                    <a:pt x="131911" y="13423"/>
                  </a:lnTo>
                  <a:lnTo>
                    <a:pt x="140430" y="19619"/>
                  </a:lnTo>
                  <a:lnTo>
                    <a:pt x="158500" y="14714"/>
                  </a:lnTo>
                  <a:lnTo>
                    <a:pt x="167277" y="6970"/>
                  </a:lnTo>
                  <a:lnTo>
                    <a:pt x="184314" y="7744"/>
                  </a:lnTo>
                  <a:lnTo>
                    <a:pt x="195931" y="7744"/>
                  </a:lnTo>
                  <a:lnTo>
                    <a:pt x="205482" y="0"/>
                  </a:lnTo>
                  <a:lnTo>
                    <a:pt x="217615" y="3356"/>
                  </a:lnTo>
                  <a:lnTo>
                    <a:pt x="233878" y="17037"/>
                  </a:lnTo>
                  <a:lnTo>
                    <a:pt x="252981" y="14198"/>
                  </a:lnTo>
                  <a:lnTo>
                    <a:pt x="262274" y="19360"/>
                  </a:lnTo>
                  <a:lnTo>
                    <a:pt x="281634" y="14198"/>
                  </a:lnTo>
                  <a:lnTo>
                    <a:pt x="296865" y="3872"/>
                  </a:lnTo>
                  <a:lnTo>
                    <a:pt x="315193" y="8002"/>
                  </a:lnTo>
                  <a:lnTo>
                    <a:pt x="326551" y="516"/>
                  </a:lnTo>
                  <a:lnTo>
                    <a:pt x="338168" y="1807"/>
                  </a:lnTo>
                  <a:lnTo>
                    <a:pt x="354947" y="18070"/>
                  </a:lnTo>
                  <a:lnTo>
                    <a:pt x="369145" y="16263"/>
                  </a:lnTo>
                  <a:lnTo>
                    <a:pt x="370177" y="140171"/>
                  </a:lnTo>
                  <a:lnTo>
                    <a:pt x="1549" y="138623"/>
                  </a:lnTo>
                  <a:close/>
                </a:path>
              </a:pathLst>
            </a:custGeom>
            <a:solidFill>
              <a:schemeClr val="lt2"/>
            </a:solidFill>
            <a:ln>
              <a:noFill/>
            </a:ln>
          </p:spPr>
        </p:sp>
      </p:grpSp>
      <p:sp>
        <p:nvSpPr>
          <p:cNvPr id="908" name="Google Shape;908;p22"/>
          <p:cNvSpPr txBox="1"/>
          <p:nvPr>
            <p:ph hasCustomPrompt="1" type="title"/>
          </p:nvPr>
        </p:nvSpPr>
        <p:spPr>
          <a:xfrm>
            <a:off x="1126489" y="2096687"/>
            <a:ext cx="3008100" cy="69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5000"/>
              <a:buNone/>
              <a:defRPr sz="5000">
                <a:solidFill>
                  <a:schemeClr val="accent2"/>
                </a:solidFill>
              </a:defRPr>
            </a:lvl1pPr>
            <a:lvl2pPr lvl="1" rtl="0" algn="ctr">
              <a:spcBef>
                <a:spcPts val="0"/>
              </a:spcBef>
              <a:spcAft>
                <a:spcPts val="0"/>
              </a:spcAft>
              <a:buClr>
                <a:srgbClr val="000000"/>
              </a:buClr>
              <a:buSzPts val="12000"/>
              <a:buNone/>
              <a:defRPr sz="12000">
                <a:solidFill>
                  <a:srgbClr val="000000"/>
                </a:solidFill>
              </a:defRPr>
            </a:lvl2pPr>
            <a:lvl3pPr lvl="2" rtl="0" algn="ctr">
              <a:spcBef>
                <a:spcPts val="0"/>
              </a:spcBef>
              <a:spcAft>
                <a:spcPts val="0"/>
              </a:spcAft>
              <a:buClr>
                <a:srgbClr val="000000"/>
              </a:buClr>
              <a:buSzPts val="12000"/>
              <a:buNone/>
              <a:defRPr sz="12000">
                <a:solidFill>
                  <a:srgbClr val="000000"/>
                </a:solidFill>
              </a:defRPr>
            </a:lvl3pPr>
            <a:lvl4pPr lvl="3" rtl="0" algn="ctr">
              <a:spcBef>
                <a:spcPts val="0"/>
              </a:spcBef>
              <a:spcAft>
                <a:spcPts val="0"/>
              </a:spcAft>
              <a:buClr>
                <a:srgbClr val="000000"/>
              </a:buClr>
              <a:buSzPts val="12000"/>
              <a:buNone/>
              <a:defRPr sz="12000">
                <a:solidFill>
                  <a:srgbClr val="000000"/>
                </a:solidFill>
              </a:defRPr>
            </a:lvl4pPr>
            <a:lvl5pPr lvl="4" rtl="0" algn="ctr">
              <a:spcBef>
                <a:spcPts val="0"/>
              </a:spcBef>
              <a:spcAft>
                <a:spcPts val="0"/>
              </a:spcAft>
              <a:buClr>
                <a:srgbClr val="000000"/>
              </a:buClr>
              <a:buSzPts val="12000"/>
              <a:buNone/>
              <a:defRPr sz="12000">
                <a:solidFill>
                  <a:srgbClr val="000000"/>
                </a:solidFill>
              </a:defRPr>
            </a:lvl5pPr>
            <a:lvl6pPr lvl="5" rtl="0" algn="ctr">
              <a:spcBef>
                <a:spcPts val="0"/>
              </a:spcBef>
              <a:spcAft>
                <a:spcPts val="0"/>
              </a:spcAft>
              <a:buClr>
                <a:srgbClr val="000000"/>
              </a:buClr>
              <a:buSzPts val="12000"/>
              <a:buNone/>
              <a:defRPr sz="12000">
                <a:solidFill>
                  <a:srgbClr val="000000"/>
                </a:solidFill>
              </a:defRPr>
            </a:lvl6pPr>
            <a:lvl7pPr lvl="6" rtl="0" algn="ctr">
              <a:spcBef>
                <a:spcPts val="0"/>
              </a:spcBef>
              <a:spcAft>
                <a:spcPts val="0"/>
              </a:spcAft>
              <a:buClr>
                <a:srgbClr val="000000"/>
              </a:buClr>
              <a:buSzPts val="12000"/>
              <a:buNone/>
              <a:defRPr sz="12000">
                <a:solidFill>
                  <a:srgbClr val="000000"/>
                </a:solidFill>
              </a:defRPr>
            </a:lvl7pPr>
            <a:lvl8pPr lvl="7" rtl="0" algn="ctr">
              <a:spcBef>
                <a:spcPts val="0"/>
              </a:spcBef>
              <a:spcAft>
                <a:spcPts val="0"/>
              </a:spcAft>
              <a:buClr>
                <a:srgbClr val="000000"/>
              </a:buClr>
              <a:buSzPts val="12000"/>
              <a:buNone/>
              <a:defRPr sz="12000">
                <a:solidFill>
                  <a:srgbClr val="000000"/>
                </a:solidFill>
              </a:defRPr>
            </a:lvl8pPr>
            <a:lvl9pPr lvl="8" rtl="0" algn="ctr">
              <a:spcBef>
                <a:spcPts val="0"/>
              </a:spcBef>
              <a:spcAft>
                <a:spcPts val="0"/>
              </a:spcAft>
              <a:buClr>
                <a:srgbClr val="000000"/>
              </a:buClr>
              <a:buSzPts val="12000"/>
              <a:buNone/>
              <a:defRPr sz="12000">
                <a:solidFill>
                  <a:srgbClr val="000000"/>
                </a:solidFill>
              </a:defRPr>
            </a:lvl9pPr>
          </a:lstStyle>
          <a:p>
            <a:r>
              <a:t>xx%</a:t>
            </a:r>
          </a:p>
        </p:txBody>
      </p:sp>
      <p:sp>
        <p:nvSpPr>
          <p:cNvPr id="909" name="Google Shape;909;p22"/>
          <p:cNvSpPr txBox="1"/>
          <p:nvPr>
            <p:ph idx="1" type="subTitle"/>
          </p:nvPr>
        </p:nvSpPr>
        <p:spPr>
          <a:xfrm>
            <a:off x="1126496" y="2609916"/>
            <a:ext cx="30081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600">
                <a:solidFill>
                  <a:schemeClr val="dk1"/>
                </a:solidFill>
              </a:defRPr>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sp>
        <p:nvSpPr>
          <p:cNvPr id="910" name="Google Shape;910;p22"/>
          <p:cNvSpPr txBox="1"/>
          <p:nvPr>
            <p:ph hasCustomPrompt="1" idx="2" type="title"/>
          </p:nvPr>
        </p:nvSpPr>
        <p:spPr>
          <a:xfrm>
            <a:off x="5009408" y="2096675"/>
            <a:ext cx="3008100" cy="692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5000"/>
              <a:buNone/>
              <a:defRPr sz="5000">
                <a:solidFill>
                  <a:schemeClr val="accent2"/>
                </a:solidFill>
              </a:defRPr>
            </a:lvl1pPr>
            <a:lvl2pPr lvl="1" rtl="0" algn="ctr">
              <a:spcBef>
                <a:spcPts val="0"/>
              </a:spcBef>
              <a:spcAft>
                <a:spcPts val="0"/>
              </a:spcAft>
              <a:buClr>
                <a:srgbClr val="000000"/>
              </a:buClr>
              <a:buSzPts val="12000"/>
              <a:buNone/>
              <a:defRPr sz="12000">
                <a:solidFill>
                  <a:srgbClr val="000000"/>
                </a:solidFill>
              </a:defRPr>
            </a:lvl2pPr>
            <a:lvl3pPr lvl="2" rtl="0" algn="ctr">
              <a:spcBef>
                <a:spcPts val="0"/>
              </a:spcBef>
              <a:spcAft>
                <a:spcPts val="0"/>
              </a:spcAft>
              <a:buClr>
                <a:srgbClr val="000000"/>
              </a:buClr>
              <a:buSzPts val="12000"/>
              <a:buNone/>
              <a:defRPr sz="12000">
                <a:solidFill>
                  <a:srgbClr val="000000"/>
                </a:solidFill>
              </a:defRPr>
            </a:lvl3pPr>
            <a:lvl4pPr lvl="3" rtl="0" algn="ctr">
              <a:spcBef>
                <a:spcPts val="0"/>
              </a:spcBef>
              <a:spcAft>
                <a:spcPts val="0"/>
              </a:spcAft>
              <a:buClr>
                <a:srgbClr val="000000"/>
              </a:buClr>
              <a:buSzPts val="12000"/>
              <a:buNone/>
              <a:defRPr sz="12000">
                <a:solidFill>
                  <a:srgbClr val="000000"/>
                </a:solidFill>
              </a:defRPr>
            </a:lvl4pPr>
            <a:lvl5pPr lvl="4" rtl="0" algn="ctr">
              <a:spcBef>
                <a:spcPts val="0"/>
              </a:spcBef>
              <a:spcAft>
                <a:spcPts val="0"/>
              </a:spcAft>
              <a:buClr>
                <a:srgbClr val="000000"/>
              </a:buClr>
              <a:buSzPts val="12000"/>
              <a:buNone/>
              <a:defRPr sz="12000">
                <a:solidFill>
                  <a:srgbClr val="000000"/>
                </a:solidFill>
              </a:defRPr>
            </a:lvl5pPr>
            <a:lvl6pPr lvl="5" rtl="0" algn="ctr">
              <a:spcBef>
                <a:spcPts val="0"/>
              </a:spcBef>
              <a:spcAft>
                <a:spcPts val="0"/>
              </a:spcAft>
              <a:buClr>
                <a:srgbClr val="000000"/>
              </a:buClr>
              <a:buSzPts val="12000"/>
              <a:buNone/>
              <a:defRPr sz="12000">
                <a:solidFill>
                  <a:srgbClr val="000000"/>
                </a:solidFill>
              </a:defRPr>
            </a:lvl6pPr>
            <a:lvl7pPr lvl="6" rtl="0" algn="ctr">
              <a:spcBef>
                <a:spcPts val="0"/>
              </a:spcBef>
              <a:spcAft>
                <a:spcPts val="0"/>
              </a:spcAft>
              <a:buClr>
                <a:srgbClr val="000000"/>
              </a:buClr>
              <a:buSzPts val="12000"/>
              <a:buNone/>
              <a:defRPr sz="12000">
                <a:solidFill>
                  <a:srgbClr val="000000"/>
                </a:solidFill>
              </a:defRPr>
            </a:lvl7pPr>
            <a:lvl8pPr lvl="7" rtl="0" algn="ctr">
              <a:spcBef>
                <a:spcPts val="0"/>
              </a:spcBef>
              <a:spcAft>
                <a:spcPts val="0"/>
              </a:spcAft>
              <a:buClr>
                <a:srgbClr val="000000"/>
              </a:buClr>
              <a:buSzPts val="12000"/>
              <a:buNone/>
              <a:defRPr sz="12000">
                <a:solidFill>
                  <a:srgbClr val="000000"/>
                </a:solidFill>
              </a:defRPr>
            </a:lvl8pPr>
            <a:lvl9pPr lvl="8" rtl="0" algn="ctr">
              <a:spcBef>
                <a:spcPts val="0"/>
              </a:spcBef>
              <a:spcAft>
                <a:spcPts val="0"/>
              </a:spcAft>
              <a:buClr>
                <a:srgbClr val="000000"/>
              </a:buClr>
              <a:buSzPts val="12000"/>
              <a:buNone/>
              <a:defRPr sz="12000">
                <a:solidFill>
                  <a:srgbClr val="000000"/>
                </a:solidFill>
              </a:defRPr>
            </a:lvl9pPr>
          </a:lstStyle>
          <a:p>
            <a:r>
              <a:t>xx%</a:t>
            </a:r>
          </a:p>
        </p:txBody>
      </p:sp>
      <p:sp>
        <p:nvSpPr>
          <p:cNvPr id="911" name="Google Shape;911;p22"/>
          <p:cNvSpPr txBox="1"/>
          <p:nvPr>
            <p:ph idx="3" type="subTitle"/>
          </p:nvPr>
        </p:nvSpPr>
        <p:spPr>
          <a:xfrm>
            <a:off x="5009380" y="2609803"/>
            <a:ext cx="30081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600">
                <a:solidFill>
                  <a:schemeClr val="dk1"/>
                </a:solidFill>
              </a:defRPr>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of Text 1">
  <p:cSld name="CUSTOM_11">
    <p:spTree>
      <p:nvGrpSpPr>
        <p:cNvPr id="912" name="Shape 912"/>
        <p:cNvGrpSpPr/>
        <p:nvPr/>
      </p:nvGrpSpPr>
      <p:grpSpPr>
        <a:xfrm>
          <a:off x="0" y="0"/>
          <a:ext cx="0" cy="0"/>
          <a:chOff x="0" y="0"/>
          <a:chExt cx="0" cy="0"/>
        </a:xfrm>
      </p:grpSpPr>
      <p:pic>
        <p:nvPicPr>
          <p:cNvPr id="913" name="Google Shape;913;p23"/>
          <p:cNvPicPr preferRelativeResize="0"/>
          <p:nvPr/>
        </p:nvPicPr>
        <p:blipFill rotWithShape="1">
          <a:blip r:embed="rId2">
            <a:alphaModFix/>
          </a:blip>
          <a:srcRect b="0" l="9" r="0" t="0"/>
          <a:stretch/>
        </p:blipFill>
        <p:spPr>
          <a:xfrm>
            <a:off x="0" y="3622"/>
            <a:ext cx="9144003" cy="5136256"/>
          </a:xfrm>
          <a:prstGeom prst="rect">
            <a:avLst/>
          </a:prstGeom>
          <a:noFill/>
          <a:ln>
            <a:noFill/>
          </a:ln>
        </p:spPr>
      </p:pic>
      <p:grpSp>
        <p:nvGrpSpPr>
          <p:cNvPr id="914" name="Google Shape;914;p23"/>
          <p:cNvGrpSpPr/>
          <p:nvPr/>
        </p:nvGrpSpPr>
        <p:grpSpPr>
          <a:xfrm>
            <a:off x="-68100" y="-43450"/>
            <a:ext cx="9261825" cy="5199875"/>
            <a:chOff x="-68100" y="-43450"/>
            <a:chExt cx="9261825" cy="5199875"/>
          </a:xfrm>
        </p:grpSpPr>
        <p:sp>
          <p:nvSpPr>
            <p:cNvPr id="915" name="Google Shape;915;p23"/>
            <p:cNvSpPr/>
            <p:nvPr/>
          </p:nvSpPr>
          <p:spPr>
            <a:xfrm>
              <a:off x="2313400" y="-41100"/>
              <a:ext cx="2226500" cy="982900"/>
            </a:xfrm>
            <a:custGeom>
              <a:rect b="b" l="l" r="r" t="t"/>
              <a:pathLst>
                <a:path extrusionOk="0" h="39316" w="89060">
                  <a:moveTo>
                    <a:pt x="89060" y="986"/>
                  </a:moveTo>
                  <a:lnTo>
                    <a:pt x="74405" y="35511"/>
                  </a:lnTo>
                  <a:lnTo>
                    <a:pt x="19165" y="39316"/>
                  </a:lnTo>
                  <a:lnTo>
                    <a:pt x="0" y="26493"/>
                  </a:lnTo>
                  <a:lnTo>
                    <a:pt x="18319" y="19869"/>
                  </a:lnTo>
                  <a:lnTo>
                    <a:pt x="18601" y="14092"/>
                  </a:lnTo>
                  <a:lnTo>
                    <a:pt x="15783" y="3805"/>
                  </a:lnTo>
                  <a:lnTo>
                    <a:pt x="27056" y="0"/>
                  </a:lnTo>
                  <a:close/>
                </a:path>
              </a:pathLst>
            </a:custGeom>
            <a:solidFill>
              <a:schemeClr val="accent1"/>
            </a:solidFill>
            <a:ln>
              <a:noFill/>
            </a:ln>
          </p:spPr>
        </p:sp>
        <p:sp>
          <p:nvSpPr>
            <p:cNvPr id="916" name="Google Shape;916;p23"/>
            <p:cNvSpPr/>
            <p:nvPr/>
          </p:nvSpPr>
          <p:spPr>
            <a:xfrm>
              <a:off x="-68100" y="-43450"/>
              <a:ext cx="9261825" cy="5199875"/>
            </a:xfrm>
            <a:custGeom>
              <a:rect b="b" l="l" r="r" t="t"/>
              <a:pathLst>
                <a:path extrusionOk="0" h="207995" w="370473">
                  <a:moveTo>
                    <a:pt x="38470" y="40584"/>
                  </a:moveTo>
                  <a:lnTo>
                    <a:pt x="46784" y="29311"/>
                  </a:lnTo>
                  <a:lnTo>
                    <a:pt x="75532" y="30016"/>
                  </a:lnTo>
                  <a:lnTo>
                    <a:pt x="84268" y="23815"/>
                  </a:lnTo>
                  <a:lnTo>
                    <a:pt x="96669" y="25365"/>
                  </a:lnTo>
                  <a:lnTo>
                    <a:pt x="114002" y="40866"/>
                  </a:lnTo>
                  <a:lnTo>
                    <a:pt x="158673" y="24520"/>
                  </a:lnTo>
                  <a:lnTo>
                    <a:pt x="166987" y="17192"/>
                  </a:lnTo>
                  <a:lnTo>
                    <a:pt x="177274" y="16628"/>
                  </a:lnTo>
                  <a:lnTo>
                    <a:pt x="184038" y="0"/>
                  </a:lnTo>
                  <a:lnTo>
                    <a:pt x="370473" y="1268"/>
                  </a:lnTo>
                  <a:lnTo>
                    <a:pt x="369909" y="207431"/>
                  </a:lnTo>
                  <a:lnTo>
                    <a:pt x="107097" y="207995"/>
                  </a:lnTo>
                  <a:lnTo>
                    <a:pt x="106674" y="202640"/>
                  </a:lnTo>
                  <a:lnTo>
                    <a:pt x="102165" y="199117"/>
                  </a:lnTo>
                  <a:lnTo>
                    <a:pt x="93287" y="204613"/>
                  </a:lnTo>
                  <a:lnTo>
                    <a:pt x="80182" y="195735"/>
                  </a:lnTo>
                  <a:lnTo>
                    <a:pt x="90469" y="188266"/>
                  </a:lnTo>
                  <a:lnTo>
                    <a:pt x="89623" y="181643"/>
                  </a:lnTo>
                  <a:lnTo>
                    <a:pt x="57212" y="182207"/>
                  </a:lnTo>
                  <a:lnTo>
                    <a:pt x="41289" y="172202"/>
                  </a:lnTo>
                  <a:lnTo>
                    <a:pt x="35088" y="161492"/>
                  </a:lnTo>
                  <a:lnTo>
                    <a:pt x="21419" y="163465"/>
                  </a:lnTo>
                  <a:lnTo>
                    <a:pt x="1691" y="160083"/>
                  </a:lnTo>
                  <a:lnTo>
                    <a:pt x="0" y="105125"/>
                  </a:lnTo>
                  <a:lnTo>
                    <a:pt x="8173" y="102588"/>
                  </a:lnTo>
                  <a:lnTo>
                    <a:pt x="18319" y="95965"/>
                  </a:lnTo>
                  <a:lnTo>
                    <a:pt x="36920" y="95260"/>
                  </a:lnTo>
                  <a:lnTo>
                    <a:pt x="41711" y="87510"/>
                  </a:lnTo>
                  <a:lnTo>
                    <a:pt x="34665" y="73418"/>
                  </a:lnTo>
                  <a:lnTo>
                    <a:pt x="41289" y="64963"/>
                  </a:lnTo>
                  <a:lnTo>
                    <a:pt x="49039" y="59467"/>
                  </a:lnTo>
                  <a:close/>
                </a:path>
              </a:pathLst>
            </a:custGeom>
            <a:solidFill>
              <a:schemeClr val="lt1"/>
            </a:solidFill>
            <a:ln>
              <a:noFill/>
            </a:ln>
          </p:spPr>
        </p:sp>
        <p:sp>
          <p:nvSpPr>
            <p:cNvPr id="917" name="Google Shape;917;p23"/>
            <p:cNvSpPr/>
            <p:nvPr/>
          </p:nvSpPr>
          <p:spPr>
            <a:xfrm>
              <a:off x="375775" y="1956400"/>
              <a:ext cx="584825" cy="465050"/>
            </a:xfrm>
            <a:custGeom>
              <a:rect b="b" l="l" r="r" t="t"/>
              <a:pathLst>
                <a:path extrusionOk="0" h="18602" w="23393">
                  <a:moveTo>
                    <a:pt x="0" y="9865"/>
                  </a:moveTo>
                  <a:lnTo>
                    <a:pt x="20011" y="0"/>
                  </a:lnTo>
                  <a:lnTo>
                    <a:pt x="23393" y="9019"/>
                  </a:lnTo>
                  <a:lnTo>
                    <a:pt x="3382" y="18602"/>
                  </a:lnTo>
                  <a:close/>
                </a:path>
              </a:pathLst>
            </a:custGeom>
            <a:solidFill>
              <a:schemeClr val="accent1"/>
            </a:solidFill>
            <a:ln>
              <a:noFill/>
            </a:ln>
          </p:spPr>
        </p:sp>
      </p:grpSp>
      <p:sp>
        <p:nvSpPr>
          <p:cNvPr id="918" name="Google Shape;918;p23"/>
          <p:cNvSpPr txBox="1"/>
          <p:nvPr>
            <p:ph type="title"/>
          </p:nvPr>
        </p:nvSpPr>
        <p:spPr>
          <a:xfrm>
            <a:off x="1127400" y="1502950"/>
            <a:ext cx="3551100" cy="1408500"/>
          </a:xfrm>
          <a:prstGeom prst="rect">
            <a:avLst/>
          </a:prstGeom>
        </p:spPr>
        <p:txBody>
          <a:bodyPr anchorCtr="0" anchor="b" bIns="91425" lIns="91425" spcFirstLastPara="1" rIns="91425" wrap="square" tIns="91425">
            <a:noAutofit/>
          </a:bodyPr>
          <a:lstStyle>
            <a:lvl1pPr lvl="0" rtl="0" algn="r">
              <a:lnSpc>
                <a:spcPct val="90000"/>
              </a:lnSpc>
              <a:spcBef>
                <a:spcPts val="0"/>
              </a:spcBef>
              <a:spcAft>
                <a:spcPts val="0"/>
              </a:spcAft>
              <a:buSzPts val="35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9" name="Google Shape;919;p23"/>
          <p:cNvSpPr txBox="1"/>
          <p:nvPr>
            <p:ph idx="1" type="body"/>
          </p:nvPr>
        </p:nvSpPr>
        <p:spPr>
          <a:xfrm>
            <a:off x="1127400" y="2860478"/>
            <a:ext cx="3551100" cy="820800"/>
          </a:xfrm>
          <a:prstGeom prst="rect">
            <a:avLst/>
          </a:prstGeom>
        </p:spPr>
        <p:txBody>
          <a:bodyPr anchorCtr="0" anchor="t" bIns="91425" lIns="91425" spcFirstLastPara="1" rIns="91425" wrap="square" tIns="91425">
            <a:noAutofit/>
          </a:bodyPr>
          <a:lstStyle>
            <a:lvl1pPr indent="-304800" lvl="0" marL="457200" rtl="0" algn="r">
              <a:lnSpc>
                <a:spcPct val="100000"/>
              </a:lnSpc>
              <a:spcBef>
                <a:spcPts val="0"/>
              </a:spcBef>
              <a:spcAft>
                <a:spcPts val="0"/>
              </a:spcAft>
              <a:buSzPts val="1200"/>
              <a:buChar char="●"/>
              <a:defRPr>
                <a:solidFill>
                  <a:schemeClr val="dk1"/>
                </a:solidFill>
              </a:defRPr>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and Credits">
  <p:cSld name="CUSTOM_12">
    <p:spTree>
      <p:nvGrpSpPr>
        <p:cNvPr id="920" name="Shape 920"/>
        <p:cNvGrpSpPr/>
        <p:nvPr/>
      </p:nvGrpSpPr>
      <p:grpSpPr>
        <a:xfrm>
          <a:off x="0" y="0"/>
          <a:ext cx="0" cy="0"/>
          <a:chOff x="0" y="0"/>
          <a:chExt cx="0" cy="0"/>
        </a:xfrm>
      </p:grpSpPr>
      <p:pic>
        <p:nvPicPr>
          <p:cNvPr id="921" name="Google Shape;921;p24"/>
          <p:cNvPicPr preferRelativeResize="0"/>
          <p:nvPr/>
        </p:nvPicPr>
        <p:blipFill rotWithShape="1">
          <a:blip r:embed="rId2">
            <a:alphaModFix/>
          </a:blip>
          <a:srcRect b="0" l="53740" r="0" t="0"/>
          <a:stretch/>
        </p:blipFill>
        <p:spPr>
          <a:xfrm>
            <a:off x="4913502" y="3625"/>
            <a:ext cx="4230494" cy="5136247"/>
          </a:xfrm>
          <a:prstGeom prst="rect">
            <a:avLst/>
          </a:prstGeom>
          <a:noFill/>
          <a:ln>
            <a:noFill/>
          </a:ln>
        </p:spPr>
      </p:pic>
      <p:sp>
        <p:nvSpPr>
          <p:cNvPr id="922" name="Google Shape;922;p24"/>
          <p:cNvSpPr txBox="1"/>
          <p:nvPr>
            <p:ph type="title"/>
          </p:nvPr>
        </p:nvSpPr>
        <p:spPr>
          <a:xfrm>
            <a:off x="789429" y="798925"/>
            <a:ext cx="3778500" cy="8418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Clr>
                <a:srgbClr val="000000"/>
              </a:buClr>
              <a:buSzPts val="4800"/>
              <a:buNone/>
              <a:defRPr sz="6000"/>
            </a:lvl1pPr>
            <a:lvl2pPr lvl="1" rtl="0" algn="ctr">
              <a:spcBef>
                <a:spcPts val="0"/>
              </a:spcBef>
              <a:spcAft>
                <a:spcPts val="0"/>
              </a:spcAft>
              <a:buClr>
                <a:srgbClr val="000000"/>
              </a:buClr>
              <a:buSzPts val="3600"/>
              <a:buNone/>
              <a:defRPr sz="3600">
                <a:solidFill>
                  <a:srgbClr val="000000"/>
                </a:solidFill>
              </a:defRPr>
            </a:lvl2pPr>
            <a:lvl3pPr lvl="2" rtl="0" algn="ctr">
              <a:spcBef>
                <a:spcPts val="0"/>
              </a:spcBef>
              <a:spcAft>
                <a:spcPts val="0"/>
              </a:spcAft>
              <a:buClr>
                <a:srgbClr val="000000"/>
              </a:buClr>
              <a:buSzPts val="3600"/>
              <a:buNone/>
              <a:defRPr sz="3600">
                <a:solidFill>
                  <a:srgbClr val="000000"/>
                </a:solidFill>
              </a:defRPr>
            </a:lvl3pPr>
            <a:lvl4pPr lvl="3" rtl="0" algn="ctr">
              <a:spcBef>
                <a:spcPts val="0"/>
              </a:spcBef>
              <a:spcAft>
                <a:spcPts val="0"/>
              </a:spcAft>
              <a:buClr>
                <a:srgbClr val="000000"/>
              </a:buClr>
              <a:buSzPts val="3600"/>
              <a:buNone/>
              <a:defRPr sz="3600">
                <a:solidFill>
                  <a:srgbClr val="000000"/>
                </a:solidFill>
              </a:defRPr>
            </a:lvl4pPr>
            <a:lvl5pPr lvl="4" rtl="0" algn="ctr">
              <a:spcBef>
                <a:spcPts val="0"/>
              </a:spcBef>
              <a:spcAft>
                <a:spcPts val="0"/>
              </a:spcAft>
              <a:buClr>
                <a:srgbClr val="000000"/>
              </a:buClr>
              <a:buSzPts val="3600"/>
              <a:buNone/>
              <a:defRPr sz="3600">
                <a:solidFill>
                  <a:srgbClr val="000000"/>
                </a:solidFill>
              </a:defRPr>
            </a:lvl5pPr>
            <a:lvl6pPr lvl="5" rtl="0" algn="ctr">
              <a:spcBef>
                <a:spcPts val="0"/>
              </a:spcBef>
              <a:spcAft>
                <a:spcPts val="0"/>
              </a:spcAft>
              <a:buClr>
                <a:srgbClr val="000000"/>
              </a:buClr>
              <a:buSzPts val="3600"/>
              <a:buNone/>
              <a:defRPr sz="3600">
                <a:solidFill>
                  <a:srgbClr val="000000"/>
                </a:solidFill>
              </a:defRPr>
            </a:lvl6pPr>
            <a:lvl7pPr lvl="6" rtl="0" algn="ctr">
              <a:spcBef>
                <a:spcPts val="0"/>
              </a:spcBef>
              <a:spcAft>
                <a:spcPts val="0"/>
              </a:spcAft>
              <a:buClr>
                <a:srgbClr val="000000"/>
              </a:buClr>
              <a:buSzPts val="3600"/>
              <a:buNone/>
              <a:defRPr sz="3600">
                <a:solidFill>
                  <a:srgbClr val="000000"/>
                </a:solidFill>
              </a:defRPr>
            </a:lvl7pPr>
            <a:lvl8pPr lvl="7" rtl="0" algn="ctr">
              <a:spcBef>
                <a:spcPts val="0"/>
              </a:spcBef>
              <a:spcAft>
                <a:spcPts val="0"/>
              </a:spcAft>
              <a:buClr>
                <a:srgbClr val="000000"/>
              </a:buClr>
              <a:buSzPts val="3600"/>
              <a:buNone/>
              <a:defRPr sz="3600">
                <a:solidFill>
                  <a:srgbClr val="000000"/>
                </a:solidFill>
              </a:defRPr>
            </a:lvl8pPr>
            <a:lvl9pPr lvl="8" rtl="0" algn="ctr">
              <a:spcBef>
                <a:spcPts val="0"/>
              </a:spcBef>
              <a:spcAft>
                <a:spcPts val="0"/>
              </a:spcAft>
              <a:buClr>
                <a:srgbClr val="000000"/>
              </a:buClr>
              <a:buSzPts val="3600"/>
              <a:buNone/>
              <a:defRPr sz="3600">
                <a:solidFill>
                  <a:srgbClr val="000000"/>
                </a:solidFill>
              </a:defRPr>
            </a:lvl9pPr>
          </a:lstStyle>
          <a:p/>
        </p:txBody>
      </p:sp>
      <p:sp>
        <p:nvSpPr>
          <p:cNvPr id="923" name="Google Shape;923;p24"/>
          <p:cNvSpPr txBox="1"/>
          <p:nvPr>
            <p:ph idx="1" type="subTitle"/>
          </p:nvPr>
        </p:nvSpPr>
        <p:spPr>
          <a:xfrm>
            <a:off x="789300" y="1866300"/>
            <a:ext cx="3778500" cy="105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924" name="Google Shape;924;p24"/>
          <p:cNvSpPr/>
          <p:nvPr/>
        </p:nvSpPr>
        <p:spPr>
          <a:xfrm>
            <a:off x="4570325" y="-21475"/>
            <a:ext cx="939300" cy="5211700"/>
          </a:xfrm>
          <a:custGeom>
            <a:rect b="b" l="l" r="r" t="t"/>
            <a:pathLst>
              <a:path extrusionOk="0" h="208468" w="37572">
                <a:moveTo>
                  <a:pt x="20301" y="0"/>
                </a:moveTo>
                <a:lnTo>
                  <a:pt x="23331" y="11666"/>
                </a:lnTo>
                <a:lnTo>
                  <a:pt x="20149" y="19999"/>
                </a:lnTo>
                <a:lnTo>
                  <a:pt x="33330" y="24998"/>
                </a:lnTo>
                <a:lnTo>
                  <a:pt x="26967" y="33937"/>
                </a:lnTo>
                <a:lnTo>
                  <a:pt x="33027" y="49239"/>
                </a:lnTo>
                <a:lnTo>
                  <a:pt x="29391" y="63025"/>
                </a:lnTo>
                <a:lnTo>
                  <a:pt x="25452" y="67570"/>
                </a:lnTo>
                <a:lnTo>
                  <a:pt x="19543" y="69692"/>
                </a:lnTo>
                <a:lnTo>
                  <a:pt x="18786" y="75752"/>
                </a:lnTo>
                <a:lnTo>
                  <a:pt x="31815" y="83933"/>
                </a:lnTo>
                <a:lnTo>
                  <a:pt x="32270" y="91205"/>
                </a:lnTo>
                <a:lnTo>
                  <a:pt x="36966" y="97719"/>
                </a:lnTo>
                <a:lnTo>
                  <a:pt x="37572" y="120293"/>
                </a:lnTo>
                <a:lnTo>
                  <a:pt x="22725" y="122717"/>
                </a:lnTo>
                <a:lnTo>
                  <a:pt x="22573" y="142110"/>
                </a:lnTo>
                <a:lnTo>
                  <a:pt x="32876" y="147564"/>
                </a:lnTo>
                <a:lnTo>
                  <a:pt x="27422" y="155745"/>
                </a:lnTo>
                <a:lnTo>
                  <a:pt x="33936" y="175895"/>
                </a:lnTo>
                <a:lnTo>
                  <a:pt x="27876" y="186651"/>
                </a:lnTo>
                <a:lnTo>
                  <a:pt x="19543" y="191802"/>
                </a:lnTo>
                <a:lnTo>
                  <a:pt x="19392" y="197711"/>
                </a:lnTo>
                <a:lnTo>
                  <a:pt x="35451" y="208468"/>
                </a:lnTo>
                <a:lnTo>
                  <a:pt x="2424" y="206649"/>
                </a:lnTo>
                <a:lnTo>
                  <a:pt x="0" y="303"/>
                </a:lnTo>
                <a:close/>
              </a:path>
            </a:pathLst>
          </a:custGeom>
          <a:solidFill>
            <a:schemeClr val="accent1"/>
          </a:solidFill>
          <a:ln>
            <a:noFill/>
          </a:ln>
        </p:spPr>
      </p:sp>
      <p:sp>
        <p:nvSpPr>
          <p:cNvPr id="925" name="Google Shape;925;p24"/>
          <p:cNvSpPr txBox="1"/>
          <p:nvPr/>
        </p:nvSpPr>
        <p:spPr>
          <a:xfrm>
            <a:off x="787200" y="3605638"/>
            <a:ext cx="3784800" cy="6546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300"/>
              </a:spcBef>
              <a:spcAft>
                <a:spcPts val="0"/>
              </a:spcAft>
              <a:buNone/>
            </a:pPr>
            <a:r>
              <a:rPr lang="en" sz="1000">
                <a:solidFill>
                  <a:schemeClr val="dk1"/>
                </a:solidFill>
                <a:latin typeface="Montserrat"/>
                <a:ea typeface="Montserrat"/>
                <a:cs typeface="Montserrat"/>
                <a:sym typeface="Montserrat"/>
              </a:rPr>
              <a:t>CREDITS: This presentation template was created by </a:t>
            </a:r>
            <a:r>
              <a:rPr b="1" lang="en" sz="10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Slidesgo</a:t>
            </a:r>
            <a:r>
              <a:rPr lang="en" sz="1000">
                <a:solidFill>
                  <a:schemeClr val="dk1"/>
                </a:solidFill>
                <a:latin typeface="Montserrat"/>
                <a:ea typeface="Montserrat"/>
                <a:cs typeface="Montserrat"/>
                <a:sym typeface="Montserrat"/>
              </a:rPr>
              <a:t>, including icons by </a:t>
            </a:r>
            <a:r>
              <a:rPr b="1" lang="en" sz="10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Flaticon</a:t>
            </a:r>
            <a:r>
              <a:rPr lang="en" sz="1000">
                <a:solidFill>
                  <a:schemeClr val="dk1"/>
                </a:solidFill>
                <a:latin typeface="Montserrat"/>
                <a:ea typeface="Montserrat"/>
                <a:cs typeface="Montserrat"/>
                <a:sym typeface="Montserrat"/>
              </a:rPr>
              <a:t>, infographics &amp; images by </a:t>
            </a:r>
            <a:r>
              <a:rPr b="1" lang="en" sz="1000">
                <a:solidFill>
                  <a:schemeClr val="dk1"/>
                </a:solidFill>
                <a:uFill>
                  <a:noFill/>
                </a:uFill>
                <a:latin typeface="Montserrat"/>
                <a:ea typeface="Montserrat"/>
                <a:cs typeface="Montserrat"/>
                <a:sym typeface="Montserrat"/>
                <a:hlinkClick r:id="rId5">
                  <a:extLst>
                    <a:ext uri="{A12FA001-AC4F-418D-AE19-62706E023703}">
                      <ahyp:hlinkClr val="tx"/>
                    </a:ext>
                  </a:extLst>
                </a:hlinkClick>
              </a:rPr>
              <a:t>Freepik</a:t>
            </a:r>
            <a:r>
              <a:rPr lang="en" sz="1000">
                <a:solidFill>
                  <a:schemeClr val="dk1"/>
                </a:solidFill>
                <a:latin typeface="Montserrat"/>
                <a:ea typeface="Montserrat"/>
                <a:cs typeface="Montserrat"/>
                <a:sym typeface="Montserrat"/>
              </a:rPr>
              <a:t> and illustrations by </a:t>
            </a:r>
            <a:r>
              <a:rPr b="1" lang="en" sz="1000">
                <a:solidFill>
                  <a:schemeClr val="dk1"/>
                </a:solidFill>
                <a:uFill>
                  <a:noFill/>
                </a:uFill>
                <a:latin typeface="Montserrat"/>
                <a:ea typeface="Montserrat"/>
                <a:cs typeface="Montserrat"/>
                <a:sym typeface="Montserrat"/>
                <a:hlinkClick r:id="rId6">
                  <a:extLst>
                    <a:ext uri="{A12FA001-AC4F-418D-AE19-62706E023703}">
                      <ahyp:hlinkClr val="tx"/>
                    </a:ext>
                  </a:extLst>
                </a:hlinkClick>
              </a:rPr>
              <a:t>Stories</a:t>
            </a:r>
            <a:endParaRPr sz="1000">
              <a:solidFill>
                <a:schemeClr val="dk1"/>
              </a:solidFill>
              <a:latin typeface="Montserrat"/>
              <a:ea typeface="Montserrat"/>
              <a:cs typeface="Montserrat"/>
              <a:sym typeface="Montserrat"/>
            </a:endParaRPr>
          </a:p>
          <a:p>
            <a:pPr indent="0" lvl="0" marL="0" rtl="0" algn="l">
              <a:lnSpc>
                <a:spcPct val="90000"/>
              </a:lnSpc>
              <a:spcBef>
                <a:spcPts val="300"/>
              </a:spcBef>
              <a:spcAft>
                <a:spcPts val="0"/>
              </a:spcAft>
              <a:buNone/>
            </a:pPr>
            <a:r>
              <a:t/>
            </a:r>
            <a:endParaRPr sz="1000">
              <a:solidFill>
                <a:schemeClr val="dk1"/>
              </a:solidFill>
              <a:latin typeface="Montserrat"/>
              <a:ea typeface="Montserrat"/>
              <a:cs typeface="Montserrat"/>
              <a:sym typeface="Montserrat"/>
            </a:endParaRPr>
          </a:p>
          <a:p>
            <a:pPr indent="0" lvl="0" marL="0" rtl="0" algn="l">
              <a:lnSpc>
                <a:spcPct val="90000"/>
              </a:lnSpc>
              <a:spcBef>
                <a:spcPts val="300"/>
              </a:spcBef>
              <a:spcAft>
                <a:spcPts val="0"/>
              </a:spcAft>
              <a:buNone/>
            </a:pPr>
            <a:r>
              <a:t/>
            </a:r>
            <a:endParaRPr sz="1000">
              <a:solidFill>
                <a:schemeClr val="dk1"/>
              </a:solidFill>
              <a:latin typeface="Montserrat"/>
              <a:ea typeface="Montserrat"/>
              <a:cs typeface="Montserrat"/>
              <a:sym typeface="Montserrat"/>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p:cSld name="CUSTOM_13">
    <p:bg>
      <p:bgPr>
        <a:solidFill>
          <a:schemeClr val="lt2"/>
        </a:solidFill>
      </p:bgPr>
    </p:bg>
    <p:spTree>
      <p:nvGrpSpPr>
        <p:cNvPr id="926" name="Shape 926"/>
        <p:cNvGrpSpPr/>
        <p:nvPr/>
      </p:nvGrpSpPr>
      <p:grpSpPr>
        <a:xfrm>
          <a:off x="0" y="0"/>
          <a:ext cx="0" cy="0"/>
          <a:chOff x="0" y="0"/>
          <a:chExt cx="0" cy="0"/>
        </a:xfrm>
      </p:grpSpPr>
      <p:pic>
        <p:nvPicPr>
          <p:cNvPr id="927" name="Google Shape;927;p25"/>
          <p:cNvPicPr preferRelativeResize="0"/>
          <p:nvPr/>
        </p:nvPicPr>
        <p:blipFill rotWithShape="1">
          <a:blip r:embed="rId2">
            <a:alphaModFix/>
          </a:blip>
          <a:srcRect b="0" l="9" r="0" t="0"/>
          <a:stretch/>
        </p:blipFill>
        <p:spPr>
          <a:xfrm>
            <a:off x="5" y="3625"/>
            <a:ext cx="9144003" cy="5136247"/>
          </a:xfrm>
          <a:prstGeom prst="rect">
            <a:avLst/>
          </a:prstGeom>
          <a:noFill/>
          <a:ln>
            <a:noFill/>
          </a:ln>
        </p:spPr>
      </p:pic>
      <p:sp>
        <p:nvSpPr>
          <p:cNvPr id="928" name="Google Shape;928;p25"/>
          <p:cNvSpPr/>
          <p:nvPr/>
        </p:nvSpPr>
        <p:spPr>
          <a:xfrm>
            <a:off x="-135350" y="-39800"/>
            <a:ext cx="9331550" cy="4785200"/>
          </a:xfrm>
          <a:custGeom>
            <a:rect b="b" l="l" r="r" t="t"/>
            <a:pathLst>
              <a:path extrusionOk="0" h="191408" w="373262">
                <a:moveTo>
                  <a:pt x="0" y="108284"/>
                </a:moveTo>
                <a:lnTo>
                  <a:pt x="14332" y="116564"/>
                </a:lnTo>
                <a:lnTo>
                  <a:pt x="17516" y="120705"/>
                </a:lnTo>
                <a:lnTo>
                  <a:pt x="33759" y="114653"/>
                </a:lnTo>
                <a:lnTo>
                  <a:pt x="39810" y="113061"/>
                </a:lnTo>
                <a:lnTo>
                  <a:pt x="42358" y="125163"/>
                </a:lnTo>
                <a:lnTo>
                  <a:pt x="54460" y="127074"/>
                </a:lnTo>
                <a:lnTo>
                  <a:pt x="60512" y="128985"/>
                </a:lnTo>
                <a:lnTo>
                  <a:pt x="55734" y="139814"/>
                </a:lnTo>
                <a:lnTo>
                  <a:pt x="59875" y="149050"/>
                </a:lnTo>
                <a:lnTo>
                  <a:pt x="78028" y="150642"/>
                </a:lnTo>
                <a:lnTo>
                  <a:pt x="92997" y="142043"/>
                </a:lnTo>
                <a:lnTo>
                  <a:pt x="100959" y="148731"/>
                </a:lnTo>
                <a:lnTo>
                  <a:pt x="93315" y="157330"/>
                </a:lnTo>
                <a:lnTo>
                  <a:pt x="98093" y="166566"/>
                </a:lnTo>
                <a:lnTo>
                  <a:pt x="109558" y="166885"/>
                </a:lnTo>
                <a:lnTo>
                  <a:pt x="113061" y="170069"/>
                </a:lnTo>
                <a:lnTo>
                  <a:pt x="113061" y="181216"/>
                </a:lnTo>
                <a:lnTo>
                  <a:pt x="127711" y="183446"/>
                </a:lnTo>
                <a:lnTo>
                  <a:pt x="143636" y="180261"/>
                </a:lnTo>
                <a:lnTo>
                  <a:pt x="148094" y="180898"/>
                </a:lnTo>
                <a:lnTo>
                  <a:pt x="150642" y="188542"/>
                </a:lnTo>
                <a:lnTo>
                  <a:pt x="158604" y="191408"/>
                </a:lnTo>
                <a:lnTo>
                  <a:pt x="173255" y="182809"/>
                </a:lnTo>
                <a:lnTo>
                  <a:pt x="214657" y="180579"/>
                </a:lnTo>
                <a:lnTo>
                  <a:pt x="231537" y="178032"/>
                </a:lnTo>
                <a:lnTo>
                  <a:pt x="236951" y="184720"/>
                </a:lnTo>
                <a:lnTo>
                  <a:pt x="258926" y="181853"/>
                </a:lnTo>
                <a:lnTo>
                  <a:pt x="269755" y="177395"/>
                </a:lnTo>
                <a:lnTo>
                  <a:pt x="268481" y="168477"/>
                </a:lnTo>
                <a:lnTo>
                  <a:pt x="290775" y="152234"/>
                </a:lnTo>
                <a:lnTo>
                  <a:pt x="303196" y="147776"/>
                </a:lnTo>
                <a:lnTo>
                  <a:pt x="324215" y="151597"/>
                </a:lnTo>
                <a:lnTo>
                  <a:pt x="331222" y="141406"/>
                </a:lnTo>
                <a:lnTo>
                  <a:pt x="334088" y="134081"/>
                </a:lnTo>
                <a:lnTo>
                  <a:pt x="356382" y="125800"/>
                </a:lnTo>
                <a:lnTo>
                  <a:pt x="365937" y="121979"/>
                </a:lnTo>
                <a:lnTo>
                  <a:pt x="363070" y="114653"/>
                </a:lnTo>
                <a:lnTo>
                  <a:pt x="373262" y="110513"/>
                </a:lnTo>
                <a:lnTo>
                  <a:pt x="373262" y="1592"/>
                </a:lnTo>
                <a:lnTo>
                  <a:pt x="4459" y="0"/>
                </a:lnTo>
                <a:close/>
              </a:path>
            </a:pathLst>
          </a:custGeom>
          <a:solidFill>
            <a:schemeClr val="lt2"/>
          </a:solidFill>
          <a:ln>
            <a:noFill/>
          </a:ln>
        </p:spPr>
      </p:sp>
      <p:grpSp>
        <p:nvGrpSpPr>
          <p:cNvPr id="929" name="Google Shape;929;p25"/>
          <p:cNvGrpSpPr/>
          <p:nvPr/>
        </p:nvGrpSpPr>
        <p:grpSpPr>
          <a:xfrm>
            <a:off x="1670772" y="672885"/>
            <a:ext cx="5819857" cy="3794892"/>
            <a:chOff x="2321288" y="1612463"/>
            <a:chExt cx="2338983" cy="1709565"/>
          </a:xfrm>
        </p:grpSpPr>
        <p:sp>
          <p:nvSpPr>
            <p:cNvPr id="930" name="Google Shape;930;p25"/>
            <p:cNvSpPr/>
            <p:nvPr/>
          </p:nvSpPr>
          <p:spPr>
            <a:xfrm>
              <a:off x="2321287" y="1612463"/>
              <a:ext cx="2338983" cy="1709565"/>
            </a:xfrm>
            <a:custGeom>
              <a:rect b="b" l="l" r="r" t="t"/>
              <a:pathLst>
                <a:path extrusionOk="0" h="115687" w="158280">
                  <a:moveTo>
                    <a:pt x="69771" y="0"/>
                  </a:moveTo>
                  <a:cubicBezTo>
                    <a:pt x="62963" y="0"/>
                    <a:pt x="56179" y="548"/>
                    <a:pt x="49602" y="1760"/>
                  </a:cubicBezTo>
                  <a:cubicBezTo>
                    <a:pt x="36093" y="4262"/>
                    <a:pt x="23150" y="10133"/>
                    <a:pt x="13677" y="20240"/>
                  </a:cubicBezTo>
                  <a:cubicBezTo>
                    <a:pt x="3470" y="31081"/>
                    <a:pt x="0" y="45558"/>
                    <a:pt x="334" y="60135"/>
                  </a:cubicBezTo>
                  <a:cubicBezTo>
                    <a:pt x="701" y="74412"/>
                    <a:pt x="6305" y="87321"/>
                    <a:pt x="16679" y="97162"/>
                  </a:cubicBezTo>
                  <a:cubicBezTo>
                    <a:pt x="27253" y="107269"/>
                    <a:pt x="41297" y="112773"/>
                    <a:pt x="55607" y="114774"/>
                  </a:cubicBezTo>
                  <a:cubicBezTo>
                    <a:pt x="60262" y="115425"/>
                    <a:pt x="64930" y="115686"/>
                    <a:pt x="69602" y="115686"/>
                  </a:cubicBezTo>
                  <a:cubicBezTo>
                    <a:pt x="81468" y="115686"/>
                    <a:pt x="93357" y="113999"/>
                    <a:pt x="105109" y="112706"/>
                  </a:cubicBezTo>
                  <a:cubicBezTo>
                    <a:pt x="107611" y="112439"/>
                    <a:pt x="110079" y="112173"/>
                    <a:pt x="112547" y="111906"/>
                  </a:cubicBezTo>
                  <a:cubicBezTo>
                    <a:pt x="112775" y="112162"/>
                    <a:pt x="113075" y="112321"/>
                    <a:pt x="113469" y="112321"/>
                  </a:cubicBezTo>
                  <a:cubicBezTo>
                    <a:pt x="113537" y="112321"/>
                    <a:pt x="113608" y="112316"/>
                    <a:pt x="113682" y="112306"/>
                  </a:cubicBezTo>
                  <a:cubicBezTo>
                    <a:pt x="126391" y="110238"/>
                    <a:pt x="138232" y="103166"/>
                    <a:pt x="146171" y="93026"/>
                  </a:cubicBezTo>
                  <a:cubicBezTo>
                    <a:pt x="154744" y="82051"/>
                    <a:pt x="158280" y="67541"/>
                    <a:pt x="156145" y="53797"/>
                  </a:cubicBezTo>
                  <a:cubicBezTo>
                    <a:pt x="154077" y="40488"/>
                    <a:pt x="146505" y="28846"/>
                    <a:pt x="136331" y="20240"/>
                  </a:cubicBezTo>
                  <a:cubicBezTo>
                    <a:pt x="125123" y="10733"/>
                    <a:pt x="111113" y="5396"/>
                    <a:pt x="96803" y="2661"/>
                  </a:cubicBezTo>
                  <a:cubicBezTo>
                    <a:pt x="88040" y="981"/>
                    <a:pt x="78883" y="0"/>
                    <a:pt x="69771"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5"/>
            <p:cNvSpPr/>
            <p:nvPr/>
          </p:nvSpPr>
          <p:spPr>
            <a:xfrm>
              <a:off x="2341000" y="1640125"/>
              <a:ext cx="2300059" cy="1658080"/>
            </a:xfrm>
            <a:custGeom>
              <a:rect b="b" l="l" r="r" t="t"/>
              <a:pathLst>
                <a:path extrusionOk="0" h="112203" w="155646">
                  <a:moveTo>
                    <a:pt x="68502" y="1"/>
                  </a:moveTo>
                  <a:cubicBezTo>
                    <a:pt x="45006" y="1"/>
                    <a:pt x="20108" y="6153"/>
                    <a:pt x="7273" y="27341"/>
                  </a:cubicBezTo>
                  <a:cubicBezTo>
                    <a:pt x="3470" y="33646"/>
                    <a:pt x="1602" y="40818"/>
                    <a:pt x="835" y="48089"/>
                  </a:cubicBezTo>
                  <a:cubicBezTo>
                    <a:pt x="1" y="55862"/>
                    <a:pt x="167" y="63901"/>
                    <a:pt x="2236" y="71473"/>
                  </a:cubicBezTo>
                  <a:cubicBezTo>
                    <a:pt x="5705" y="84048"/>
                    <a:pt x="14711" y="94523"/>
                    <a:pt x="25619" y="101328"/>
                  </a:cubicBezTo>
                  <a:cubicBezTo>
                    <a:pt x="38161" y="109166"/>
                    <a:pt x="53172" y="112169"/>
                    <a:pt x="67782" y="112202"/>
                  </a:cubicBezTo>
                  <a:cubicBezTo>
                    <a:pt x="67932" y="112203"/>
                    <a:pt x="68082" y="112203"/>
                    <a:pt x="68231" y="112203"/>
                  </a:cubicBezTo>
                  <a:cubicBezTo>
                    <a:pt x="76385" y="112203"/>
                    <a:pt x="84476" y="111319"/>
                    <a:pt x="92567" y="110467"/>
                  </a:cubicBezTo>
                  <a:cubicBezTo>
                    <a:pt x="100439" y="109633"/>
                    <a:pt x="108278" y="108800"/>
                    <a:pt x="116150" y="108032"/>
                  </a:cubicBezTo>
                  <a:cubicBezTo>
                    <a:pt x="118052" y="107599"/>
                    <a:pt x="119920" y="107032"/>
                    <a:pt x="121754" y="106364"/>
                  </a:cubicBezTo>
                  <a:cubicBezTo>
                    <a:pt x="133830" y="101861"/>
                    <a:pt x="144137" y="92688"/>
                    <a:pt x="149541" y="80913"/>
                  </a:cubicBezTo>
                  <a:cubicBezTo>
                    <a:pt x="155312" y="68371"/>
                    <a:pt x="155645" y="53460"/>
                    <a:pt x="150208" y="40717"/>
                  </a:cubicBezTo>
                  <a:cubicBezTo>
                    <a:pt x="138766" y="14098"/>
                    <a:pt x="109079" y="3124"/>
                    <a:pt x="82193" y="655"/>
                  </a:cubicBezTo>
                  <a:cubicBezTo>
                    <a:pt x="77754" y="242"/>
                    <a:pt x="73156" y="1"/>
                    <a:pt x="685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 name="Google Shape;932;p25"/>
          <p:cNvSpPr txBox="1"/>
          <p:nvPr>
            <p:ph type="title"/>
          </p:nvPr>
        </p:nvSpPr>
        <p:spPr>
          <a:xfrm>
            <a:off x="2414250" y="1979815"/>
            <a:ext cx="4315500" cy="1384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500"/>
              <a:buNone/>
              <a:defRPr sz="8000">
                <a:solidFill>
                  <a:schemeClr val="dk2"/>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p:txBody>
      </p:sp>
      <p:sp>
        <p:nvSpPr>
          <p:cNvPr id="933" name="Google Shape;933;p25"/>
          <p:cNvSpPr txBox="1"/>
          <p:nvPr>
            <p:ph idx="1" type="subTitle"/>
          </p:nvPr>
        </p:nvSpPr>
        <p:spPr>
          <a:xfrm>
            <a:off x="2293775" y="3191831"/>
            <a:ext cx="4556700" cy="63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lnSpc>
                <a:spcPct val="100000"/>
              </a:lnSpc>
              <a:spcBef>
                <a:spcPts val="160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f section + Description 1">
  <p:cSld name="CUSTOM_14">
    <p:spTree>
      <p:nvGrpSpPr>
        <p:cNvPr id="934" name="Shape 934"/>
        <p:cNvGrpSpPr/>
        <p:nvPr/>
      </p:nvGrpSpPr>
      <p:grpSpPr>
        <a:xfrm>
          <a:off x="0" y="0"/>
          <a:ext cx="0" cy="0"/>
          <a:chOff x="0" y="0"/>
          <a:chExt cx="0" cy="0"/>
        </a:xfrm>
      </p:grpSpPr>
      <p:pic>
        <p:nvPicPr>
          <p:cNvPr id="935" name="Google Shape;935;p26"/>
          <p:cNvPicPr preferRelativeResize="0"/>
          <p:nvPr/>
        </p:nvPicPr>
        <p:blipFill rotWithShape="1">
          <a:blip r:embed="rId2">
            <a:alphaModFix/>
          </a:blip>
          <a:srcRect b="0" l="9" r="0" t="0"/>
          <a:stretch/>
        </p:blipFill>
        <p:spPr>
          <a:xfrm>
            <a:off x="0" y="3622"/>
            <a:ext cx="9144003" cy="5136256"/>
          </a:xfrm>
          <a:prstGeom prst="rect">
            <a:avLst/>
          </a:prstGeom>
          <a:noFill/>
          <a:ln>
            <a:noFill/>
          </a:ln>
        </p:spPr>
      </p:pic>
      <p:sp>
        <p:nvSpPr>
          <p:cNvPr id="936" name="Google Shape;936;p26"/>
          <p:cNvSpPr/>
          <p:nvPr/>
        </p:nvSpPr>
        <p:spPr>
          <a:xfrm>
            <a:off x="-98650" y="-77500"/>
            <a:ext cx="9335800" cy="5256225"/>
          </a:xfrm>
          <a:custGeom>
            <a:rect b="b" l="l" r="r" t="t"/>
            <a:pathLst>
              <a:path extrusionOk="0" h="210249" w="373432">
                <a:moveTo>
                  <a:pt x="0" y="95824"/>
                </a:moveTo>
                <a:lnTo>
                  <a:pt x="16910" y="91033"/>
                </a:lnTo>
                <a:lnTo>
                  <a:pt x="36357" y="81168"/>
                </a:lnTo>
                <a:lnTo>
                  <a:pt x="36921" y="68486"/>
                </a:lnTo>
                <a:lnTo>
                  <a:pt x="56367" y="60594"/>
                </a:lnTo>
                <a:lnTo>
                  <a:pt x="96952" y="60594"/>
                </a:lnTo>
                <a:lnTo>
                  <a:pt x="99206" y="47066"/>
                </a:lnTo>
                <a:lnTo>
                  <a:pt x="110480" y="40020"/>
                </a:lnTo>
                <a:lnTo>
                  <a:pt x="100334" y="29874"/>
                </a:lnTo>
                <a:lnTo>
                  <a:pt x="100616" y="24520"/>
                </a:lnTo>
                <a:lnTo>
                  <a:pt x="116398" y="20856"/>
                </a:lnTo>
                <a:lnTo>
                  <a:pt x="114707" y="14373"/>
                </a:lnTo>
                <a:lnTo>
                  <a:pt x="112453" y="0"/>
                </a:lnTo>
                <a:lnTo>
                  <a:pt x="373432" y="2818"/>
                </a:lnTo>
                <a:lnTo>
                  <a:pt x="370896" y="209122"/>
                </a:lnTo>
                <a:lnTo>
                  <a:pt x="3664" y="210249"/>
                </a:lnTo>
                <a:close/>
              </a:path>
            </a:pathLst>
          </a:custGeom>
          <a:solidFill>
            <a:schemeClr val="lt1"/>
          </a:solidFill>
          <a:ln>
            <a:noFill/>
          </a:ln>
        </p:spPr>
      </p:sp>
      <p:sp>
        <p:nvSpPr>
          <p:cNvPr id="937" name="Google Shape;937;p26"/>
          <p:cNvSpPr txBox="1"/>
          <p:nvPr>
            <p:ph type="title"/>
          </p:nvPr>
        </p:nvSpPr>
        <p:spPr>
          <a:xfrm>
            <a:off x="762875" y="2391625"/>
            <a:ext cx="2787900" cy="1270800"/>
          </a:xfrm>
          <a:prstGeom prst="rect">
            <a:avLst/>
          </a:prstGeom>
        </p:spPr>
        <p:txBody>
          <a:bodyPr anchorCtr="0" anchor="b" bIns="91425" lIns="91425" spcFirstLastPara="1" rIns="91425" wrap="square" tIns="91425">
            <a:noAutofit/>
          </a:bodyPr>
          <a:lstStyle>
            <a:lvl1pPr lvl="0" rtl="0" algn="r">
              <a:lnSpc>
                <a:spcPct val="90000"/>
              </a:lnSpc>
              <a:spcBef>
                <a:spcPts val="0"/>
              </a:spcBef>
              <a:spcAft>
                <a:spcPts val="0"/>
              </a:spcAft>
              <a:buSzPts val="2500"/>
              <a:buNone/>
              <a:defRPr sz="25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38" name="Google Shape;938;p26"/>
          <p:cNvSpPr txBox="1"/>
          <p:nvPr>
            <p:ph idx="1" type="subTitle"/>
          </p:nvPr>
        </p:nvSpPr>
        <p:spPr>
          <a:xfrm>
            <a:off x="754628" y="3562474"/>
            <a:ext cx="2804400" cy="888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a:solidFill>
                  <a:schemeClr val="dk1"/>
                </a:solidFill>
              </a:defRPr>
            </a:lvl1pPr>
            <a:lvl2pPr lvl="1" rtl="0" algn="ctr">
              <a:lnSpc>
                <a:spcPct val="100000"/>
              </a:lnSpc>
              <a:spcBef>
                <a:spcPts val="160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of Text 2">
  <p:cSld name="CUSTOM_15">
    <p:spTree>
      <p:nvGrpSpPr>
        <p:cNvPr id="939" name="Shape 939"/>
        <p:cNvGrpSpPr/>
        <p:nvPr/>
      </p:nvGrpSpPr>
      <p:grpSpPr>
        <a:xfrm>
          <a:off x="0" y="0"/>
          <a:ext cx="0" cy="0"/>
          <a:chOff x="0" y="0"/>
          <a:chExt cx="0" cy="0"/>
        </a:xfrm>
      </p:grpSpPr>
      <p:pic>
        <p:nvPicPr>
          <p:cNvPr id="940" name="Google Shape;940;p27"/>
          <p:cNvPicPr preferRelativeResize="0"/>
          <p:nvPr/>
        </p:nvPicPr>
        <p:blipFill rotWithShape="1">
          <a:blip r:embed="rId2">
            <a:alphaModFix/>
          </a:blip>
          <a:srcRect b="0" l="9" r="0" t="0"/>
          <a:stretch/>
        </p:blipFill>
        <p:spPr>
          <a:xfrm>
            <a:off x="0" y="3622"/>
            <a:ext cx="9144003" cy="5136256"/>
          </a:xfrm>
          <a:prstGeom prst="rect">
            <a:avLst/>
          </a:prstGeom>
          <a:noFill/>
          <a:ln>
            <a:noFill/>
          </a:ln>
        </p:spPr>
      </p:pic>
      <p:sp>
        <p:nvSpPr>
          <p:cNvPr id="941" name="Google Shape;941;p27"/>
          <p:cNvSpPr/>
          <p:nvPr/>
        </p:nvSpPr>
        <p:spPr>
          <a:xfrm>
            <a:off x="811650" y="-73700"/>
            <a:ext cx="8421900" cy="5259650"/>
          </a:xfrm>
          <a:custGeom>
            <a:rect b="b" l="l" r="r" t="t"/>
            <a:pathLst>
              <a:path extrusionOk="0" h="210386" w="336876">
                <a:moveTo>
                  <a:pt x="68924" y="0"/>
                </a:moveTo>
                <a:lnTo>
                  <a:pt x="65568" y="9035"/>
                </a:lnTo>
                <a:lnTo>
                  <a:pt x="51886" y="13939"/>
                </a:lnTo>
                <a:lnTo>
                  <a:pt x="45433" y="25039"/>
                </a:lnTo>
                <a:lnTo>
                  <a:pt x="40528" y="29686"/>
                </a:lnTo>
                <a:lnTo>
                  <a:pt x="22458" y="31235"/>
                </a:lnTo>
                <a:lnTo>
                  <a:pt x="10583" y="30719"/>
                </a:lnTo>
                <a:lnTo>
                  <a:pt x="2839" y="37430"/>
                </a:lnTo>
                <a:lnTo>
                  <a:pt x="6969" y="49563"/>
                </a:lnTo>
                <a:lnTo>
                  <a:pt x="14197" y="60405"/>
                </a:lnTo>
                <a:lnTo>
                  <a:pt x="1290" y="69698"/>
                </a:lnTo>
                <a:lnTo>
                  <a:pt x="0" y="79766"/>
                </a:lnTo>
                <a:lnTo>
                  <a:pt x="6453" y="87768"/>
                </a:lnTo>
                <a:lnTo>
                  <a:pt x="14456" y="89059"/>
                </a:lnTo>
                <a:lnTo>
                  <a:pt x="19618" y="93189"/>
                </a:lnTo>
                <a:lnTo>
                  <a:pt x="17295" y="105838"/>
                </a:lnTo>
                <a:lnTo>
                  <a:pt x="19360" y="114615"/>
                </a:lnTo>
                <a:lnTo>
                  <a:pt x="30719" y="120294"/>
                </a:lnTo>
                <a:lnTo>
                  <a:pt x="46465" y="124424"/>
                </a:lnTo>
                <a:lnTo>
                  <a:pt x="51886" y="134234"/>
                </a:lnTo>
                <a:lnTo>
                  <a:pt x="49047" y="143785"/>
                </a:lnTo>
                <a:lnTo>
                  <a:pt x="60405" y="147399"/>
                </a:lnTo>
                <a:lnTo>
                  <a:pt x="67117" y="156176"/>
                </a:lnTo>
                <a:lnTo>
                  <a:pt x="78991" y="162888"/>
                </a:lnTo>
                <a:lnTo>
                  <a:pt x="73312" y="179925"/>
                </a:lnTo>
                <a:lnTo>
                  <a:pt x="93189" y="185604"/>
                </a:lnTo>
                <a:lnTo>
                  <a:pt x="108161" y="180958"/>
                </a:lnTo>
                <a:lnTo>
                  <a:pt x="111001" y="185604"/>
                </a:lnTo>
                <a:lnTo>
                  <a:pt x="120552" y="196446"/>
                </a:lnTo>
                <a:lnTo>
                  <a:pt x="130104" y="210386"/>
                </a:lnTo>
                <a:lnTo>
                  <a:pt x="335844" y="209612"/>
                </a:lnTo>
                <a:lnTo>
                  <a:pt x="336876" y="1032"/>
                </a:lnTo>
                <a:close/>
              </a:path>
            </a:pathLst>
          </a:custGeom>
          <a:solidFill>
            <a:schemeClr val="lt1"/>
          </a:solidFill>
          <a:ln>
            <a:noFill/>
          </a:ln>
        </p:spPr>
      </p:sp>
      <p:grpSp>
        <p:nvGrpSpPr>
          <p:cNvPr id="942" name="Google Shape;942;p27"/>
          <p:cNvGrpSpPr/>
          <p:nvPr/>
        </p:nvGrpSpPr>
        <p:grpSpPr>
          <a:xfrm rot="5400000">
            <a:off x="4314679" y="554189"/>
            <a:ext cx="4083621" cy="3977813"/>
            <a:chOff x="2203363" y="1079838"/>
            <a:chExt cx="5120528" cy="3441015"/>
          </a:xfrm>
        </p:grpSpPr>
        <p:sp>
          <p:nvSpPr>
            <p:cNvPr id="943" name="Google Shape;943;p27"/>
            <p:cNvSpPr/>
            <p:nvPr/>
          </p:nvSpPr>
          <p:spPr>
            <a:xfrm>
              <a:off x="2203363" y="1079838"/>
              <a:ext cx="5093410" cy="3441015"/>
            </a:xfrm>
            <a:custGeom>
              <a:rect b="b" l="l" r="r" t="t"/>
              <a:pathLst>
                <a:path extrusionOk="0" h="35945" w="53206">
                  <a:moveTo>
                    <a:pt x="26634" y="1109"/>
                  </a:moveTo>
                  <a:cubicBezTo>
                    <a:pt x="27526" y="1109"/>
                    <a:pt x="28422" y="1147"/>
                    <a:pt x="29322" y="1228"/>
                  </a:cubicBezTo>
                  <a:cubicBezTo>
                    <a:pt x="33525" y="1629"/>
                    <a:pt x="37628" y="2563"/>
                    <a:pt x="41664" y="3897"/>
                  </a:cubicBezTo>
                  <a:cubicBezTo>
                    <a:pt x="44433" y="4798"/>
                    <a:pt x="46768" y="6299"/>
                    <a:pt x="48569" y="8600"/>
                  </a:cubicBezTo>
                  <a:cubicBezTo>
                    <a:pt x="51738" y="12570"/>
                    <a:pt x="52972" y="18641"/>
                    <a:pt x="49770" y="23311"/>
                  </a:cubicBezTo>
                  <a:cubicBezTo>
                    <a:pt x="47135" y="27147"/>
                    <a:pt x="43766" y="30016"/>
                    <a:pt x="39229" y="31450"/>
                  </a:cubicBezTo>
                  <a:cubicBezTo>
                    <a:pt x="35726" y="32551"/>
                    <a:pt x="32157" y="32918"/>
                    <a:pt x="28521" y="32951"/>
                  </a:cubicBezTo>
                  <a:cubicBezTo>
                    <a:pt x="28339" y="32953"/>
                    <a:pt x="28156" y="32955"/>
                    <a:pt x="27973" y="32955"/>
                  </a:cubicBezTo>
                  <a:cubicBezTo>
                    <a:pt x="25521" y="32955"/>
                    <a:pt x="23075" y="32740"/>
                    <a:pt x="20716" y="32150"/>
                  </a:cubicBezTo>
                  <a:cubicBezTo>
                    <a:pt x="20356" y="32059"/>
                    <a:pt x="20017" y="32018"/>
                    <a:pt x="19693" y="32018"/>
                  </a:cubicBezTo>
                  <a:cubicBezTo>
                    <a:pt x="18608" y="32018"/>
                    <a:pt x="17697" y="32478"/>
                    <a:pt x="16746" y="33018"/>
                  </a:cubicBezTo>
                  <a:cubicBezTo>
                    <a:pt x="16046" y="33451"/>
                    <a:pt x="15345" y="33852"/>
                    <a:pt x="14645" y="34285"/>
                  </a:cubicBezTo>
                  <a:cubicBezTo>
                    <a:pt x="14549" y="34346"/>
                    <a:pt x="14478" y="34371"/>
                    <a:pt x="14424" y="34371"/>
                  </a:cubicBezTo>
                  <a:cubicBezTo>
                    <a:pt x="14273" y="34371"/>
                    <a:pt x="14260" y="34175"/>
                    <a:pt x="14211" y="34052"/>
                  </a:cubicBezTo>
                  <a:cubicBezTo>
                    <a:pt x="13844" y="33018"/>
                    <a:pt x="13644" y="31984"/>
                    <a:pt x="13411" y="30916"/>
                  </a:cubicBezTo>
                  <a:cubicBezTo>
                    <a:pt x="13277" y="30216"/>
                    <a:pt x="12910" y="29815"/>
                    <a:pt x="12276" y="29515"/>
                  </a:cubicBezTo>
                  <a:cubicBezTo>
                    <a:pt x="10809" y="28815"/>
                    <a:pt x="9374" y="28048"/>
                    <a:pt x="8073" y="27080"/>
                  </a:cubicBezTo>
                  <a:cubicBezTo>
                    <a:pt x="4771" y="24678"/>
                    <a:pt x="2703" y="21476"/>
                    <a:pt x="2069" y="17440"/>
                  </a:cubicBezTo>
                  <a:cubicBezTo>
                    <a:pt x="1569" y="14238"/>
                    <a:pt x="2636" y="11436"/>
                    <a:pt x="4904" y="9167"/>
                  </a:cubicBezTo>
                  <a:cubicBezTo>
                    <a:pt x="8107" y="5965"/>
                    <a:pt x="11943" y="3864"/>
                    <a:pt x="16279" y="2663"/>
                  </a:cubicBezTo>
                  <a:cubicBezTo>
                    <a:pt x="19683" y="1705"/>
                    <a:pt x="23129" y="1109"/>
                    <a:pt x="26634" y="1109"/>
                  </a:cubicBezTo>
                  <a:close/>
                  <a:moveTo>
                    <a:pt x="26177" y="0"/>
                  </a:moveTo>
                  <a:cubicBezTo>
                    <a:pt x="22480" y="0"/>
                    <a:pt x="18867" y="606"/>
                    <a:pt x="15279" y="1595"/>
                  </a:cubicBezTo>
                  <a:cubicBezTo>
                    <a:pt x="11209" y="2763"/>
                    <a:pt x="7540" y="4731"/>
                    <a:pt x="4371" y="7533"/>
                  </a:cubicBezTo>
                  <a:cubicBezTo>
                    <a:pt x="2069" y="9601"/>
                    <a:pt x="535" y="12170"/>
                    <a:pt x="335" y="15305"/>
                  </a:cubicBezTo>
                  <a:cubicBezTo>
                    <a:pt x="1" y="20642"/>
                    <a:pt x="2403" y="24779"/>
                    <a:pt x="6339" y="28114"/>
                  </a:cubicBezTo>
                  <a:cubicBezTo>
                    <a:pt x="7940" y="29449"/>
                    <a:pt x="9841" y="30383"/>
                    <a:pt x="11743" y="31283"/>
                  </a:cubicBezTo>
                  <a:cubicBezTo>
                    <a:pt x="12110" y="31483"/>
                    <a:pt x="12310" y="31717"/>
                    <a:pt x="12410" y="32117"/>
                  </a:cubicBezTo>
                  <a:cubicBezTo>
                    <a:pt x="12577" y="32851"/>
                    <a:pt x="12743" y="33585"/>
                    <a:pt x="12944" y="34319"/>
                  </a:cubicBezTo>
                  <a:cubicBezTo>
                    <a:pt x="13244" y="35455"/>
                    <a:pt x="13544" y="35944"/>
                    <a:pt x="14172" y="35944"/>
                  </a:cubicBezTo>
                  <a:cubicBezTo>
                    <a:pt x="14521" y="35944"/>
                    <a:pt x="14971" y="35793"/>
                    <a:pt x="15579" y="35520"/>
                  </a:cubicBezTo>
                  <a:cubicBezTo>
                    <a:pt x="16680" y="34986"/>
                    <a:pt x="17814" y="34485"/>
                    <a:pt x="18914" y="33952"/>
                  </a:cubicBezTo>
                  <a:cubicBezTo>
                    <a:pt x="19194" y="33812"/>
                    <a:pt x="19456" y="33754"/>
                    <a:pt x="19726" y="33754"/>
                  </a:cubicBezTo>
                  <a:cubicBezTo>
                    <a:pt x="19843" y="33754"/>
                    <a:pt x="19961" y="33765"/>
                    <a:pt x="20082" y="33785"/>
                  </a:cubicBezTo>
                  <a:cubicBezTo>
                    <a:pt x="22304" y="34229"/>
                    <a:pt x="24552" y="34463"/>
                    <a:pt x="26780" y="34463"/>
                  </a:cubicBezTo>
                  <a:cubicBezTo>
                    <a:pt x="27061" y="34463"/>
                    <a:pt x="27341" y="34460"/>
                    <a:pt x="27621" y="34452"/>
                  </a:cubicBezTo>
                  <a:cubicBezTo>
                    <a:pt x="30122" y="34452"/>
                    <a:pt x="32558" y="34319"/>
                    <a:pt x="34993" y="33885"/>
                  </a:cubicBezTo>
                  <a:cubicBezTo>
                    <a:pt x="41330" y="32751"/>
                    <a:pt x="46601" y="29916"/>
                    <a:pt x="50370" y="24545"/>
                  </a:cubicBezTo>
                  <a:cubicBezTo>
                    <a:pt x="52305" y="21810"/>
                    <a:pt x="53206" y="18808"/>
                    <a:pt x="52639" y="15505"/>
                  </a:cubicBezTo>
                  <a:cubicBezTo>
                    <a:pt x="51705" y="9935"/>
                    <a:pt x="48569" y="5998"/>
                    <a:pt x="43565" y="3497"/>
                  </a:cubicBezTo>
                  <a:cubicBezTo>
                    <a:pt x="42498" y="2996"/>
                    <a:pt x="41364" y="2763"/>
                    <a:pt x="40263" y="2429"/>
                  </a:cubicBezTo>
                  <a:cubicBezTo>
                    <a:pt x="36294" y="1262"/>
                    <a:pt x="32324" y="328"/>
                    <a:pt x="28188" y="61"/>
                  </a:cubicBezTo>
                  <a:cubicBezTo>
                    <a:pt x="27514" y="20"/>
                    <a:pt x="26844" y="0"/>
                    <a:pt x="26177"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7"/>
            <p:cNvSpPr/>
            <p:nvPr/>
          </p:nvSpPr>
          <p:spPr>
            <a:xfrm>
              <a:off x="2235953" y="1119047"/>
              <a:ext cx="5087938" cy="3370605"/>
            </a:xfrm>
            <a:custGeom>
              <a:rect b="b" l="l" r="r" t="t"/>
              <a:pathLst>
                <a:path extrusionOk="0" h="33262" w="51405">
                  <a:moveTo>
                    <a:pt x="24987" y="0"/>
                  </a:moveTo>
                  <a:cubicBezTo>
                    <a:pt x="21509" y="0"/>
                    <a:pt x="18089" y="611"/>
                    <a:pt x="14711" y="1534"/>
                  </a:cubicBezTo>
                  <a:cubicBezTo>
                    <a:pt x="10375" y="2769"/>
                    <a:pt x="6539" y="4837"/>
                    <a:pt x="3336" y="8039"/>
                  </a:cubicBezTo>
                  <a:cubicBezTo>
                    <a:pt x="1068" y="10341"/>
                    <a:pt x="1" y="13143"/>
                    <a:pt x="501" y="16345"/>
                  </a:cubicBezTo>
                  <a:cubicBezTo>
                    <a:pt x="1135" y="20348"/>
                    <a:pt x="3236" y="23583"/>
                    <a:pt x="6505" y="25985"/>
                  </a:cubicBezTo>
                  <a:cubicBezTo>
                    <a:pt x="7806" y="26953"/>
                    <a:pt x="9241" y="27720"/>
                    <a:pt x="10708" y="28387"/>
                  </a:cubicBezTo>
                  <a:cubicBezTo>
                    <a:pt x="11342" y="28687"/>
                    <a:pt x="11709" y="29121"/>
                    <a:pt x="11843" y="29821"/>
                  </a:cubicBezTo>
                  <a:cubicBezTo>
                    <a:pt x="12076" y="30855"/>
                    <a:pt x="12276" y="31923"/>
                    <a:pt x="12643" y="32957"/>
                  </a:cubicBezTo>
                  <a:cubicBezTo>
                    <a:pt x="12693" y="33081"/>
                    <a:pt x="12706" y="33262"/>
                    <a:pt x="12862" y="33262"/>
                  </a:cubicBezTo>
                  <a:cubicBezTo>
                    <a:pt x="12914" y="33262"/>
                    <a:pt x="12984" y="33241"/>
                    <a:pt x="13077" y="33190"/>
                  </a:cubicBezTo>
                  <a:cubicBezTo>
                    <a:pt x="13777" y="32757"/>
                    <a:pt x="14478" y="32356"/>
                    <a:pt x="15178" y="31923"/>
                  </a:cubicBezTo>
                  <a:cubicBezTo>
                    <a:pt x="16121" y="31362"/>
                    <a:pt x="17025" y="30919"/>
                    <a:pt x="18098" y="30919"/>
                  </a:cubicBezTo>
                  <a:cubicBezTo>
                    <a:pt x="18429" y="30919"/>
                    <a:pt x="18777" y="30961"/>
                    <a:pt x="19148" y="31055"/>
                  </a:cubicBezTo>
                  <a:cubicBezTo>
                    <a:pt x="21482" y="31639"/>
                    <a:pt x="23902" y="31827"/>
                    <a:pt x="26328" y="31827"/>
                  </a:cubicBezTo>
                  <a:cubicBezTo>
                    <a:pt x="26536" y="31827"/>
                    <a:pt x="26745" y="31825"/>
                    <a:pt x="26953" y="31823"/>
                  </a:cubicBezTo>
                  <a:cubicBezTo>
                    <a:pt x="30589" y="31823"/>
                    <a:pt x="34158" y="31422"/>
                    <a:pt x="37661" y="30322"/>
                  </a:cubicBezTo>
                  <a:cubicBezTo>
                    <a:pt x="42198" y="28921"/>
                    <a:pt x="45567" y="26052"/>
                    <a:pt x="48202" y="22216"/>
                  </a:cubicBezTo>
                  <a:cubicBezTo>
                    <a:pt x="51404" y="17512"/>
                    <a:pt x="50170" y="11441"/>
                    <a:pt x="47001" y="7472"/>
                  </a:cubicBezTo>
                  <a:cubicBezTo>
                    <a:pt x="45200" y="5204"/>
                    <a:pt x="42865" y="3703"/>
                    <a:pt x="40096" y="2769"/>
                  </a:cubicBezTo>
                  <a:cubicBezTo>
                    <a:pt x="36060" y="1434"/>
                    <a:pt x="31957" y="534"/>
                    <a:pt x="27754" y="133"/>
                  </a:cubicBezTo>
                  <a:cubicBezTo>
                    <a:pt x="26827" y="43"/>
                    <a:pt x="25905" y="0"/>
                    <a:pt x="24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 name="Google Shape;945;p27"/>
          <p:cNvSpPr txBox="1"/>
          <p:nvPr>
            <p:ph type="title"/>
          </p:nvPr>
        </p:nvSpPr>
        <p:spPr>
          <a:xfrm>
            <a:off x="4931650" y="1202672"/>
            <a:ext cx="3012300" cy="13755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SzPts val="3500"/>
              <a:buNone/>
              <a:defRPr sz="45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46" name="Google Shape;946;p27"/>
          <p:cNvSpPr txBox="1"/>
          <p:nvPr>
            <p:ph idx="1" type="subTitle"/>
          </p:nvPr>
        </p:nvSpPr>
        <p:spPr>
          <a:xfrm>
            <a:off x="5055650" y="2565325"/>
            <a:ext cx="2758200" cy="13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solidFill>
                  <a:schemeClr val="dk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47" name="Google Shape;947;p27"/>
          <p:cNvSpPr/>
          <p:nvPr/>
        </p:nvSpPr>
        <p:spPr>
          <a:xfrm>
            <a:off x="850200" y="-138575"/>
            <a:ext cx="1846025" cy="1042800"/>
          </a:xfrm>
          <a:custGeom>
            <a:rect b="b" l="l" r="r" t="t"/>
            <a:pathLst>
              <a:path extrusionOk="0" h="41712" w="73841">
                <a:moveTo>
                  <a:pt x="21983" y="41712"/>
                </a:moveTo>
                <a:lnTo>
                  <a:pt x="0" y="30720"/>
                </a:lnTo>
                <a:lnTo>
                  <a:pt x="5073" y="22265"/>
                </a:lnTo>
                <a:lnTo>
                  <a:pt x="12401" y="22265"/>
                </a:lnTo>
                <a:lnTo>
                  <a:pt x="7046" y="19165"/>
                </a:lnTo>
                <a:lnTo>
                  <a:pt x="7892" y="0"/>
                </a:lnTo>
                <a:lnTo>
                  <a:pt x="73841" y="0"/>
                </a:lnTo>
                <a:lnTo>
                  <a:pt x="45658" y="38612"/>
                </a:lnTo>
                <a:close/>
              </a:path>
            </a:pathLst>
          </a:custGeom>
          <a:solidFill>
            <a:schemeClr val="accent1"/>
          </a:solid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CUSTOM_17">
    <p:spTree>
      <p:nvGrpSpPr>
        <p:cNvPr id="948" name="Shape 948"/>
        <p:cNvGrpSpPr/>
        <p:nvPr/>
      </p:nvGrpSpPr>
      <p:grpSpPr>
        <a:xfrm>
          <a:off x="0" y="0"/>
          <a:ext cx="0" cy="0"/>
          <a:chOff x="0" y="0"/>
          <a:chExt cx="0" cy="0"/>
        </a:xfrm>
      </p:grpSpPr>
      <p:pic>
        <p:nvPicPr>
          <p:cNvPr id="949" name="Google Shape;949;p28"/>
          <p:cNvPicPr preferRelativeResize="0"/>
          <p:nvPr/>
        </p:nvPicPr>
        <p:blipFill rotWithShape="1">
          <a:blip r:embed="rId2">
            <a:alphaModFix/>
          </a:blip>
          <a:srcRect b="0" l="9" r="0" t="0"/>
          <a:stretch/>
        </p:blipFill>
        <p:spPr>
          <a:xfrm>
            <a:off x="0" y="3622"/>
            <a:ext cx="9144003" cy="5136256"/>
          </a:xfrm>
          <a:prstGeom prst="rect">
            <a:avLst/>
          </a:prstGeom>
          <a:noFill/>
          <a:ln>
            <a:noFill/>
          </a:ln>
        </p:spPr>
      </p:pic>
      <p:grpSp>
        <p:nvGrpSpPr>
          <p:cNvPr id="950" name="Google Shape;950;p28"/>
          <p:cNvGrpSpPr/>
          <p:nvPr/>
        </p:nvGrpSpPr>
        <p:grpSpPr>
          <a:xfrm>
            <a:off x="-46700" y="-41400"/>
            <a:ext cx="9241525" cy="5269450"/>
            <a:chOff x="-46700" y="-41400"/>
            <a:chExt cx="9241525" cy="5269450"/>
          </a:xfrm>
        </p:grpSpPr>
        <p:grpSp>
          <p:nvGrpSpPr>
            <p:cNvPr id="951" name="Google Shape;951;p28"/>
            <p:cNvGrpSpPr/>
            <p:nvPr/>
          </p:nvGrpSpPr>
          <p:grpSpPr>
            <a:xfrm>
              <a:off x="-46700" y="-41400"/>
              <a:ext cx="9241525" cy="5227400"/>
              <a:chOff x="-46700" y="-41400"/>
              <a:chExt cx="9241525" cy="5227400"/>
            </a:xfrm>
          </p:grpSpPr>
          <p:grpSp>
            <p:nvGrpSpPr>
              <p:cNvPr id="952" name="Google Shape;952;p28"/>
              <p:cNvGrpSpPr/>
              <p:nvPr/>
            </p:nvGrpSpPr>
            <p:grpSpPr>
              <a:xfrm>
                <a:off x="-46700" y="-41400"/>
                <a:ext cx="9241525" cy="5227400"/>
                <a:chOff x="-46700" y="-41400"/>
                <a:chExt cx="9241525" cy="5227400"/>
              </a:xfrm>
            </p:grpSpPr>
            <p:sp>
              <p:nvSpPr>
                <p:cNvPr id="953" name="Google Shape;953;p28"/>
                <p:cNvSpPr/>
                <p:nvPr/>
              </p:nvSpPr>
              <p:spPr>
                <a:xfrm>
                  <a:off x="-46700" y="-41400"/>
                  <a:ext cx="9241525" cy="5227400"/>
                </a:xfrm>
                <a:custGeom>
                  <a:rect b="b" l="l" r="r" t="t"/>
                  <a:pathLst>
                    <a:path extrusionOk="0" h="209096" w="369661">
                      <a:moveTo>
                        <a:pt x="102741" y="0"/>
                      </a:moveTo>
                      <a:lnTo>
                        <a:pt x="98611" y="8261"/>
                      </a:lnTo>
                      <a:lnTo>
                        <a:pt x="88802" y="11617"/>
                      </a:lnTo>
                      <a:lnTo>
                        <a:pt x="79767" y="24008"/>
                      </a:lnTo>
                      <a:lnTo>
                        <a:pt x="74088" y="28912"/>
                      </a:lnTo>
                      <a:lnTo>
                        <a:pt x="60148" y="28396"/>
                      </a:lnTo>
                      <a:lnTo>
                        <a:pt x="50080" y="27105"/>
                      </a:lnTo>
                      <a:lnTo>
                        <a:pt x="39755" y="34075"/>
                      </a:lnTo>
                      <a:lnTo>
                        <a:pt x="39238" y="45175"/>
                      </a:lnTo>
                      <a:lnTo>
                        <a:pt x="32268" y="40012"/>
                      </a:lnTo>
                      <a:lnTo>
                        <a:pt x="22975" y="41303"/>
                      </a:lnTo>
                      <a:lnTo>
                        <a:pt x="21685" y="54985"/>
                      </a:lnTo>
                      <a:lnTo>
                        <a:pt x="14198" y="59373"/>
                      </a:lnTo>
                      <a:lnTo>
                        <a:pt x="775" y="61955"/>
                      </a:lnTo>
                      <a:lnTo>
                        <a:pt x="0" y="160565"/>
                      </a:lnTo>
                      <a:lnTo>
                        <a:pt x="18587" y="162630"/>
                      </a:lnTo>
                      <a:lnTo>
                        <a:pt x="24524" y="175538"/>
                      </a:lnTo>
                      <a:lnTo>
                        <a:pt x="31752" y="176312"/>
                      </a:lnTo>
                      <a:lnTo>
                        <a:pt x="35366" y="186896"/>
                      </a:lnTo>
                      <a:lnTo>
                        <a:pt x="51113" y="183798"/>
                      </a:lnTo>
                      <a:lnTo>
                        <a:pt x="65827" y="187928"/>
                      </a:lnTo>
                      <a:lnTo>
                        <a:pt x="78218" y="196705"/>
                      </a:lnTo>
                      <a:lnTo>
                        <a:pt x="98095" y="209096"/>
                      </a:lnTo>
                      <a:lnTo>
                        <a:pt x="308481" y="209096"/>
                      </a:lnTo>
                      <a:lnTo>
                        <a:pt x="314161" y="193349"/>
                      </a:lnTo>
                      <a:lnTo>
                        <a:pt x="330424" y="191026"/>
                      </a:lnTo>
                      <a:lnTo>
                        <a:pt x="340749" y="179410"/>
                      </a:lnTo>
                      <a:lnTo>
                        <a:pt x="339200" y="168568"/>
                      </a:lnTo>
                      <a:lnTo>
                        <a:pt x="356754" y="160823"/>
                      </a:lnTo>
                      <a:lnTo>
                        <a:pt x="369661" y="158242"/>
                      </a:lnTo>
                      <a:lnTo>
                        <a:pt x="368887" y="61438"/>
                      </a:lnTo>
                      <a:lnTo>
                        <a:pt x="353656" y="59115"/>
                      </a:lnTo>
                      <a:lnTo>
                        <a:pt x="339459" y="54210"/>
                      </a:lnTo>
                      <a:lnTo>
                        <a:pt x="333005" y="34075"/>
                      </a:lnTo>
                      <a:lnTo>
                        <a:pt x="339975" y="26847"/>
                      </a:lnTo>
                      <a:lnTo>
                        <a:pt x="329649" y="21684"/>
                      </a:lnTo>
                      <a:lnTo>
                        <a:pt x="317258" y="29170"/>
                      </a:lnTo>
                      <a:lnTo>
                        <a:pt x="300479" y="27880"/>
                      </a:lnTo>
                      <a:lnTo>
                        <a:pt x="297381" y="17296"/>
                      </a:lnTo>
                      <a:lnTo>
                        <a:pt x="289121" y="16005"/>
                      </a:lnTo>
                      <a:lnTo>
                        <a:pt x="286023" y="775"/>
                      </a:lnTo>
                      <a:close/>
                    </a:path>
                  </a:pathLst>
                </a:custGeom>
                <a:solidFill>
                  <a:schemeClr val="accent1"/>
                </a:solidFill>
                <a:ln>
                  <a:noFill/>
                </a:ln>
              </p:spPr>
            </p:sp>
            <p:sp>
              <p:nvSpPr>
                <p:cNvPr id="954" name="Google Shape;954;p28"/>
                <p:cNvSpPr/>
                <p:nvPr/>
              </p:nvSpPr>
              <p:spPr>
                <a:xfrm>
                  <a:off x="2127850" y="-35225"/>
                  <a:ext cx="443900" cy="366375"/>
                </a:xfrm>
                <a:custGeom>
                  <a:rect b="b" l="l" r="r" t="t"/>
                  <a:pathLst>
                    <a:path extrusionOk="0" h="14655" w="17756">
                      <a:moveTo>
                        <a:pt x="0" y="563"/>
                      </a:moveTo>
                      <a:lnTo>
                        <a:pt x="0" y="14655"/>
                      </a:lnTo>
                      <a:lnTo>
                        <a:pt x="16629" y="14655"/>
                      </a:lnTo>
                      <a:lnTo>
                        <a:pt x="17756" y="0"/>
                      </a:lnTo>
                      <a:close/>
                    </a:path>
                  </a:pathLst>
                </a:custGeom>
                <a:solidFill>
                  <a:schemeClr val="accent1"/>
                </a:solidFill>
                <a:ln>
                  <a:noFill/>
                </a:ln>
              </p:spPr>
            </p:sp>
          </p:grpSp>
          <p:sp>
            <p:nvSpPr>
              <p:cNvPr id="955" name="Google Shape;955;p28"/>
              <p:cNvSpPr/>
              <p:nvPr/>
            </p:nvSpPr>
            <p:spPr>
              <a:xfrm>
                <a:off x="1213192" y="-35225"/>
                <a:ext cx="972350" cy="803225"/>
              </a:xfrm>
              <a:custGeom>
                <a:rect b="b" l="l" r="r" t="t"/>
                <a:pathLst>
                  <a:path extrusionOk="0" h="32129" w="38894">
                    <a:moveTo>
                      <a:pt x="0" y="23674"/>
                    </a:moveTo>
                    <a:lnTo>
                      <a:pt x="10146" y="0"/>
                    </a:lnTo>
                    <a:lnTo>
                      <a:pt x="38894" y="3100"/>
                    </a:lnTo>
                    <a:lnTo>
                      <a:pt x="31848" y="24801"/>
                    </a:lnTo>
                    <a:lnTo>
                      <a:pt x="9301" y="32129"/>
                    </a:lnTo>
                    <a:close/>
                  </a:path>
                </a:pathLst>
              </a:custGeom>
              <a:solidFill>
                <a:schemeClr val="accent1"/>
              </a:solidFill>
              <a:ln>
                <a:noFill/>
              </a:ln>
            </p:spPr>
          </p:sp>
          <p:sp>
            <p:nvSpPr>
              <p:cNvPr id="956" name="Google Shape;956;p28"/>
              <p:cNvSpPr/>
              <p:nvPr/>
            </p:nvSpPr>
            <p:spPr>
              <a:xfrm>
                <a:off x="6975425" y="-14100"/>
                <a:ext cx="1204850" cy="753925"/>
              </a:xfrm>
              <a:custGeom>
                <a:rect b="b" l="l" r="r" t="t"/>
                <a:pathLst>
                  <a:path extrusionOk="0" h="30157" w="48194">
                    <a:moveTo>
                      <a:pt x="0" y="5919"/>
                    </a:moveTo>
                    <a:lnTo>
                      <a:pt x="37484" y="0"/>
                    </a:lnTo>
                    <a:lnTo>
                      <a:pt x="48194" y="1973"/>
                    </a:lnTo>
                    <a:lnTo>
                      <a:pt x="47630" y="30157"/>
                    </a:lnTo>
                    <a:lnTo>
                      <a:pt x="22829" y="28466"/>
                    </a:lnTo>
                    <a:close/>
                  </a:path>
                </a:pathLst>
              </a:custGeom>
              <a:solidFill>
                <a:schemeClr val="accent1"/>
              </a:solidFill>
              <a:ln>
                <a:noFill/>
              </a:ln>
            </p:spPr>
          </p:sp>
        </p:grpSp>
        <p:sp>
          <p:nvSpPr>
            <p:cNvPr id="957" name="Google Shape;957;p28"/>
            <p:cNvSpPr/>
            <p:nvPr/>
          </p:nvSpPr>
          <p:spPr>
            <a:xfrm>
              <a:off x="782100" y="4516425"/>
              <a:ext cx="1705100" cy="711625"/>
            </a:xfrm>
            <a:custGeom>
              <a:rect b="b" l="l" r="r" t="t"/>
              <a:pathLst>
                <a:path extrusionOk="0" h="28465" w="68204">
                  <a:moveTo>
                    <a:pt x="16346" y="0"/>
                  </a:moveTo>
                  <a:lnTo>
                    <a:pt x="0" y="9018"/>
                  </a:lnTo>
                  <a:lnTo>
                    <a:pt x="4509" y="21983"/>
                  </a:lnTo>
                  <a:lnTo>
                    <a:pt x="14092" y="28465"/>
                  </a:lnTo>
                  <a:lnTo>
                    <a:pt x="68204" y="26492"/>
                  </a:lnTo>
                  <a:lnTo>
                    <a:pt x="22547" y="281"/>
                  </a:lnTo>
                  <a:close/>
                </a:path>
              </a:pathLst>
            </a:custGeom>
            <a:solidFill>
              <a:schemeClr val="lt1"/>
            </a:solidFill>
            <a:ln>
              <a:noFill/>
            </a:ln>
          </p:spPr>
        </p:sp>
      </p:grpSp>
      <p:sp>
        <p:nvSpPr>
          <p:cNvPr id="958" name="Google Shape;958;p28"/>
          <p:cNvSpPr txBox="1"/>
          <p:nvPr>
            <p:ph type="title"/>
          </p:nvPr>
        </p:nvSpPr>
        <p:spPr>
          <a:xfrm>
            <a:off x="787200" y="715795"/>
            <a:ext cx="7596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CUSTOM_17_1">
    <p:spTree>
      <p:nvGrpSpPr>
        <p:cNvPr id="959" name="Shape 959"/>
        <p:cNvGrpSpPr/>
        <p:nvPr/>
      </p:nvGrpSpPr>
      <p:grpSpPr>
        <a:xfrm>
          <a:off x="0" y="0"/>
          <a:ext cx="0" cy="0"/>
          <a:chOff x="0" y="0"/>
          <a:chExt cx="0" cy="0"/>
        </a:xfrm>
      </p:grpSpPr>
      <p:sp>
        <p:nvSpPr>
          <p:cNvPr id="960" name="Google Shape;960;p29"/>
          <p:cNvSpPr txBox="1"/>
          <p:nvPr>
            <p:ph type="title"/>
          </p:nvPr>
        </p:nvSpPr>
        <p:spPr>
          <a:xfrm>
            <a:off x="787200" y="756434"/>
            <a:ext cx="7596000" cy="5727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5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1">
    <p:spTree>
      <p:nvGrpSpPr>
        <p:cNvPr id="961" name="Shape 96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788325" y="714750"/>
            <a:ext cx="7594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
        <p:nvSpPr>
          <p:cNvPr id="22" name="Google Shape;22;p4"/>
          <p:cNvSpPr txBox="1"/>
          <p:nvPr>
            <p:ph idx="1" type="body"/>
          </p:nvPr>
        </p:nvSpPr>
        <p:spPr>
          <a:xfrm>
            <a:off x="795000" y="1561300"/>
            <a:ext cx="7554000" cy="29199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Char char="●"/>
              <a:defRPr sz="1050">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grpSp>
        <p:nvGrpSpPr>
          <p:cNvPr id="23" name="Google Shape;23;p4"/>
          <p:cNvGrpSpPr/>
          <p:nvPr/>
        </p:nvGrpSpPr>
        <p:grpSpPr>
          <a:xfrm rot="2263212">
            <a:off x="266869" y="4470539"/>
            <a:ext cx="439521" cy="350447"/>
            <a:chOff x="8441800" y="1251275"/>
            <a:chExt cx="439525" cy="350450"/>
          </a:xfrm>
        </p:grpSpPr>
        <p:sp>
          <p:nvSpPr>
            <p:cNvPr id="24" name="Google Shape;24;p4"/>
            <p:cNvSpPr/>
            <p:nvPr/>
          </p:nvSpPr>
          <p:spPr>
            <a:xfrm>
              <a:off x="8543800" y="1431100"/>
              <a:ext cx="262450" cy="154525"/>
            </a:xfrm>
            <a:custGeom>
              <a:rect b="b" l="l" r="r" t="t"/>
              <a:pathLst>
                <a:path extrusionOk="0" h="6181" w="10498">
                  <a:moveTo>
                    <a:pt x="5512" y="0"/>
                  </a:moveTo>
                  <a:cubicBezTo>
                    <a:pt x="5386" y="0"/>
                    <a:pt x="5258" y="6"/>
                    <a:pt x="5127" y="18"/>
                  </a:cubicBezTo>
                  <a:cubicBezTo>
                    <a:pt x="5051" y="14"/>
                    <a:pt x="4976" y="12"/>
                    <a:pt x="4902" y="12"/>
                  </a:cubicBezTo>
                  <a:cubicBezTo>
                    <a:pt x="3797" y="12"/>
                    <a:pt x="2840" y="469"/>
                    <a:pt x="2059" y="1219"/>
                  </a:cubicBezTo>
                  <a:cubicBezTo>
                    <a:pt x="1291" y="1953"/>
                    <a:pt x="491" y="2620"/>
                    <a:pt x="257" y="3721"/>
                  </a:cubicBezTo>
                  <a:cubicBezTo>
                    <a:pt x="1" y="4843"/>
                    <a:pt x="638" y="5626"/>
                    <a:pt x="1724" y="5626"/>
                  </a:cubicBezTo>
                  <a:cubicBezTo>
                    <a:pt x="1768" y="5626"/>
                    <a:pt x="1813" y="5624"/>
                    <a:pt x="1858" y="5622"/>
                  </a:cubicBezTo>
                  <a:cubicBezTo>
                    <a:pt x="2359" y="5589"/>
                    <a:pt x="2826" y="5455"/>
                    <a:pt x="3293" y="5288"/>
                  </a:cubicBezTo>
                  <a:cubicBezTo>
                    <a:pt x="3690" y="5126"/>
                    <a:pt x="4082" y="5055"/>
                    <a:pt x="4472" y="5055"/>
                  </a:cubicBezTo>
                  <a:cubicBezTo>
                    <a:pt x="4966" y="5055"/>
                    <a:pt x="5458" y="5169"/>
                    <a:pt x="5961" y="5355"/>
                  </a:cubicBezTo>
                  <a:cubicBezTo>
                    <a:pt x="6562" y="5622"/>
                    <a:pt x="7129" y="5989"/>
                    <a:pt x="7763" y="6122"/>
                  </a:cubicBezTo>
                  <a:cubicBezTo>
                    <a:pt x="7922" y="6162"/>
                    <a:pt x="8073" y="6181"/>
                    <a:pt x="8217" y="6181"/>
                  </a:cubicBezTo>
                  <a:cubicBezTo>
                    <a:pt x="8911" y="6181"/>
                    <a:pt x="9422" y="5747"/>
                    <a:pt x="9864" y="5222"/>
                  </a:cubicBezTo>
                  <a:cubicBezTo>
                    <a:pt x="10398" y="4655"/>
                    <a:pt x="10498" y="3954"/>
                    <a:pt x="10098" y="3220"/>
                  </a:cubicBezTo>
                  <a:cubicBezTo>
                    <a:pt x="9764" y="2553"/>
                    <a:pt x="9164" y="2053"/>
                    <a:pt x="8663" y="1519"/>
                  </a:cubicBezTo>
                  <a:cubicBezTo>
                    <a:pt x="7812" y="607"/>
                    <a:pt x="6795" y="0"/>
                    <a:pt x="55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8461000" y="1341475"/>
              <a:ext cx="92575" cy="90925"/>
            </a:xfrm>
            <a:custGeom>
              <a:rect b="b" l="l" r="r" t="t"/>
              <a:pathLst>
                <a:path extrusionOk="0" h="3637" w="3703">
                  <a:moveTo>
                    <a:pt x="2035" y="0"/>
                  </a:moveTo>
                  <a:cubicBezTo>
                    <a:pt x="1134" y="0"/>
                    <a:pt x="0" y="801"/>
                    <a:pt x="133" y="1735"/>
                  </a:cubicBezTo>
                  <a:cubicBezTo>
                    <a:pt x="133" y="2836"/>
                    <a:pt x="934" y="3636"/>
                    <a:pt x="1968" y="3636"/>
                  </a:cubicBezTo>
                  <a:cubicBezTo>
                    <a:pt x="2969" y="3603"/>
                    <a:pt x="3669" y="2969"/>
                    <a:pt x="3669" y="2068"/>
                  </a:cubicBezTo>
                  <a:cubicBezTo>
                    <a:pt x="3703" y="834"/>
                    <a:pt x="3002" y="0"/>
                    <a:pt x="2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8787900" y="1341475"/>
              <a:ext cx="68400" cy="69275"/>
            </a:xfrm>
            <a:custGeom>
              <a:rect b="b" l="l" r="r" t="t"/>
              <a:pathLst>
                <a:path extrusionOk="0" h="2771" w="2736">
                  <a:moveTo>
                    <a:pt x="1534" y="0"/>
                  </a:moveTo>
                  <a:cubicBezTo>
                    <a:pt x="901" y="0"/>
                    <a:pt x="33" y="801"/>
                    <a:pt x="33" y="1401"/>
                  </a:cubicBezTo>
                  <a:cubicBezTo>
                    <a:pt x="0" y="2135"/>
                    <a:pt x="534" y="2769"/>
                    <a:pt x="1134" y="2769"/>
                  </a:cubicBezTo>
                  <a:cubicBezTo>
                    <a:pt x="1153" y="2770"/>
                    <a:pt x="1172" y="2770"/>
                    <a:pt x="1191" y="2770"/>
                  </a:cubicBezTo>
                  <a:cubicBezTo>
                    <a:pt x="2001" y="2770"/>
                    <a:pt x="2703" y="2083"/>
                    <a:pt x="2735" y="1301"/>
                  </a:cubicBezTo>
                  <a:cubicBezTo>
                    <a:pt x="2735" y="567"/>
                    <a:pt x="2235" y="0"/>
                    <a:pt x="15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8614475" y="1272650"/>
              <a:ext cx="116725" cy="93875"/>
            </a:xfrm>
            <a:custGeom>
              <a:rect b="b" l="l" r="r" t="t"/>
              <a:pathLst>
                <a:path extrusionOk="0" h="3755" w="4669">
                  <a:moveTo>
                    <a:pt x="2089" y="1"/>
                  </a:moveTo>
                  <a:cubicBezTo>
                    <a:pt x="1145" y="1"/>
                    <a:pt x="209" y="629"/>
                    <a:pt x="99" y="1486"/>
                  </a:cubicBezTo>
                  <a:cubicBezTo>
                    <a:pt x="0" y="2506"/>
                    <a:pt x="1234" y="3755"/>
                    <a:pt x="2389" y="3755"/>
                  </a:cubicBezTo>
                  <a:cubicBezTo>
                    <a:pt x="2404" y="3755"/>
                    <a:pt x="2419" y="3754"/>
                    <a:pt x="2434" y="3754"/>
                  </a:cubicBezTo>
                  <a:lnTo>
                    <a:pt x="2767" y="3754"/>
                  </a:lnTo>
                  <a:cubicBezTo>
                    <a:pt x="3635" y="3687"/>
                    <a:pt x="4202" y="3220"/>
                    <a:pt x="4469" y="2353"/>
                  </a:cubicBezTo>
                  <a:cubicBezTo>
                    <a:pt x="4669" y="1719"/>
                    <a:pt x="4402" y="1186"/>
                    <a:pt x="3701" y="618"/>
                  </a:cubicBezTo>
                  <a:cubicBezTo>
                    <a:pt x="3368" y="385"/>
                    <a:pt x="3068" y="185"/>
                    <a:pt x="2667" y="85"/>
                  </a:cubicBezTo>
                  <a:cubicBezTo>
                    <a:pt x="2479" y="28"/>
                    <a:pt x="2284" y="1"/>
                    <a:pt x="20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8528525" y="1409950"/>
              <a:ext cx="299425" cy="191775"/>
            </a:xfrm>
            <a:custGeom>
              <a:rect b="b" l="l" r="r" t="t"/>
              <a:pathLst>
                <a:path extrusionOk="0" h="7671" w="11977">
                  <a:moveTo>
                    <a:pt x="6123" y="846"/>
                  </a:moveTo>
                  <a:cubicBezTo>
                    <a:pt x="7406" y="846"/>
                    <a:pt x="8423" y="1453"/>
                    <a:pt x="9274" y="2365"/>
                  </a:cubicBezTo>
                  <a:cubicBezTo>
                    <a:pt x="9775" y="2899"/>
                    <a:pt x="10375" y="3399"/>
                    <a:pt x="10709" y="4066"/>
                  </a:cubicBezTo>
                  <a:cubicBezTo>
                    <a:pt x="11076" y="4800"/>
                    <a:pt x="11009" y="5467"/>
                    <a:pt x="10475" y="6068"/>
                  </a:cubicBezTo>
                  <a:cubicBezTo>
                    <a:pt x="10033" y="6593"/>
                    <a:pt x="9522" y="7027"/>
                    <a:pt x="8828" y="7027"/>
                  </a:cubicBezTo>
                  <a:cubicBezTo>
                    <a:pt x="8684" y="7027"/>
                    <a:pt x="8533" y="7008"/>
                    <a:pt x="8374" y="6968"/>
                  </a:cubicBezTo>
                  <a:cubicBezTo>
                    <a:pt x="7740" y="6835"/>
                    <a:pt x="7173" y="6468"/>
                    <a:pt x="6572" y="6201"/>
                  </a:cubicBezTo>
                  <a:cubicBezTo>
                    <a:pt x="6069" y="6015"/>
                    <a:pt x="5577" y="5901"/>
                    <a:pt x="5083" y="5901"/>
                  </a:cubicBezTo>
                  <a:cubicBezTo>
                    <a:pt x="4693" y="5901"/>
                    <a:pt x="4301" y="5972"/>
                    <a:pt x="3904" y="6134"/>
                  </a:cubicBezTo>
                  <a:cubicBezTo>
                    <a:pt x="3437" y="6301"/>
                    <a:pt x="2970" y="6435"/>
                    <a:pt x="2469" y="6468"/>
                  </a:cubicBezTo>
                  <a:cubicBezTo>
                    <a:pt x="2424" y="6470"/>
                    <a:pt x="2379" y="6472"/>
                    <a:pt x="2335" y="6472"/>
                  </a:cubicBezTo>
                  <a:cubicBezTo>
                    <a:pt x="1249" y="6472"/>
                    <a:pt x="612" y="5689"/>
                    <a:pt x="868" y="4567"/>
                  </a:cubicBezTo>
                  <a:cubicBezTo>
                    <a:pt x="1102" y="3466"/>
                    <a:pt x="1902" y="2799"/>
                    <a:pt x="2670" y="2065"/>
                  </a:cubicBezTo>
                  <a:cubicBezTo>
                    <a:pt x="3482" y="1315"/>
                    <a:pt x="4411" y="858"/>
                    <a:pt x="5513" y="858"/>
                  </a:cubicBezTo>
                  <a:cubicBezTo>
                    <a:pt x="5587" y="858"/>
                    <a:pt x="5662" y="860"/>
                    <a:pt x="5738" y="864"/>
                  </a:cubicBezTo>
                  <a:cubicBezTo>
                    <a:pt x="5869" y="852"/>
                    <a:pt x="5997" y="846"/>
                    <a:pt x="6123" y="846"/>
                  </a:cubicBezTo>
                  <a:close/>
                  <a:moveTo>
                    <a:pt x="5932" y="0"/>
                  </a:moveTo>
                  <a:cubicBezTo>
                    <a:pt x="5535" y="0"/>
                    <a:pt x="5126" y="52"/>
                    <a:pt x="4704" y="163"/>
                  </a:cubicBezTo>
                  <a:cubicBezTo>
                    <a:pt x="2703" y="664"/>
                    <a:pt x="1435" y="2131"/>
                    <a:pt x="368" y="3833"/>
                  </a:cubicBezTo>
                  <a:cubicBezTo>
                    <a:pt x="101" y="4266"/>
                    <a:pt x="1" y="4767"/>
                    <a:pt x="1" y="5300"/>
                  </a:cubicBezTo>
                  <a:cubicBezTo>
                    <a:pt x="1" y="6701"/>
                    <a:pt x="902" y="7602"/>
                    <a:pt x="2303" y="7602"/>
                  </a:cubicBezTo>
                  <a:cubicBezTo>
                    <a:pt x="3003" y="7602"/>
                    <a:pt x="3604" y="7369"/>
                    <a:pt x="4204" y="7102"/>
                  </a:cubicBezTo>
                  <a:cubicBezTo>
                    <a:pt x="4634" y="6927"/>
                    <a:pt x="5064" y="6843"/>
                    <a:pt x="5490" y="6843"/>
                  </a:cubicBezTo>
                  <a:cubicBezTo>
                    <a:pt x="5957" y="6843"/>
                    <a:pt x="6419" y="6943"/>
                    <a:pt x="6873" y="7135"/>
                  </a:cubicBezTo>
                  <a:cubicBezTo>
                    <a:pt x="7473" y="7369"/>
                    <a:pt x="8107" y="7535"/>
                    <a:pt x="8774" y="7635"/>
                  </a:cubicBezTo>
                  <a:cubicBezTo>
                    <a:pt x="8923" y="7659"/>
                    <a:pt x="9068" y="7671"/>
                    <a:pt x="9208" y="7671"/>
                  </a:cubicBezTo>
                  <a:cubicBezTo>
                    <a:pt x="10043" y="7671"/>
                    <a:pt x="10728" y="7263"/>
                    <a:pt x="11242" y="6635"/>
                  </a:cubicBezTo>
                  <a:cubicBezTo>
                    <a:pt x="11909" y="5867"/>
                    <a:pt x="11976" y="4967"/>
                    <a:pt x="11609" y="4033"/>
                  </a:cubicBezTo>
                  <a:cubicBezTo>
                    <a:pt x="11209" y="3032"/>
                    <a:pt x="10508" y="2265"/>
                    <a:pt x="9708" y="1598"/>
                  </a:cubicBezTo>
                  <a:cubicBezTo>
                    <a:pt x="8566" y="638"/>
                    <a:pt x="7323" y="0"/>
                    <a:pt x="5932"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8441800" y="1321400"/>
              <a:ext cx="138450" cy="136850"/>
            </a:xfrm>
            <a:custGeom>
              <a:rect b="b" l="l" r="r" t="t"/>
              <a:pathLst>
                <a:path extrusionOk="0" h="5474" w="5538">
                  <a:moveTo>
                    <a:pt x="2803" y="803"/>
                  </a:moveTo>
                  <a:cubicBezTo>
                    <a:pt x="3770" y="803"/>
                    <a:pt x="4437" y="1637"/>
                    <a:pt x="4437" y="2871"/>
                  </a:cubicBezTo>
                  <a:cubicBezTo>
                    <a:pt x="4437" y="3772"/>
                    <a:pt x="3737" y="4406"/>
                    <a:pt x="2736" y="4439"/>
                  </a:cubicBezTo>
                  <a:cubicBezTo>
                    <a:pt x="1702" y="4439"/>
                    <a:pt x="901" y="3639"/>
                    <a:pt x="901" y="2538"/>
                  </a:cubicBezTo>
                  <a:cubicBezTo>
                    <a:pt x="768" y="1604"/>
                    <a:pt x="1902" y="803"/>
                    <a:pt x="2803" y="803"/>
                  </a:cubicBezTo>
                  <a:close/>
                  <a:moveTo>
                    <a:pt x="3199" y="0"/>
                  </a:moveTo>
                  <a:cubicBezTo>
                    <a:pt x="3167" y="0"/>
                    <a:pt x="3135" y="1"/>
                    <a:pt x="3103" y="3"/>
                  </a:cubicBezTo>
                  <a:cubicBezTo>
                    <a:pt x="1168" y="69"/>
                    <a:pt x="34" y="970"/>
                    <a:pt x="34" y="2738"/>
                  </a:cubicBezTo>
                  <a:cubicBezTo>
                    <a:pt x="1" y="4239"/>
                    <a:pt x="1202" y="5473"/>
                    <a:pt x="2636" y="5473"/>
                  </a:cubicBezTo>
                  <a:cubicBezTo>
                    <a:pt x="2659" y="5474"/>
                    <a:pt x="2682" y="5474"/>
                    <a:pt x="2704" y="5474"/>
                  </a:cubicBezTo>
                  <a:cubicBezTo>
                    <a:pt x="4306" y="5474"/>
                    <a:pt x="5538" y="4318"/>
                    <a:pt x="5505" y="2838"/>
                  </a:cubicBezTo>
                  <a:cubicBezTo>
                    <a:pt x="5505" y="1308"/>
                    <a:pt x="4488" y="0"/>
                    <a:pt x="3199"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8601925" y="1251275"/>
              <a:ext cx="145925" cy="138600"/>
            </a:xfrm>
            <a:custGeom>
              <a:rect b="b" l="l" r="r" t="t"/>
              <a:pathLst>
                <a:path extrusionOk="0" h="5544" w="5837">
                  <a:moveTo>
                    <a:pt x="2591" y="856"/>
                  </a:moveTo>
                  <a:cubicBezTo>
                    <a:pt x="2786" y="856"/>
                    <a:pt x="2981" y="883"/>
                    <a:pt x="3169" y="940"/>
                  </a:cubicBezTo>
                  <a:cubicBezTo>
                    <a:pt x="3570" y="1040"/>
                    <a:pt x="3870" y="1240"/>
                    <a:pt x="4203" y="1473"/>
                  </a:cubicBezTo>
                  <a:cubicBezTo>
                    <a:pt x="4904" y="2041"/>
                    <a:pt x="5171" y="2574"/>
                    <a:pt x="4971" y="3208"/>
                  </a:cubicBezTo>
                  <a:cubicBezTo>
                    <a:pt x="4704" y="4075"/>
                    <a:pt x="4137" y="4542"/>
                    <a:pt x="3269" y="4609"/>
                  </a:cubicBezTo>
                  <a:lnTo>
                    <a:pt x="2936" y="4609"/>
                  </a:lnTo>
                  <a:cubicBezTo>
                    <a:pt x="2920" y="4609"/>
                    <a:pt x="2905" y="4610"/>
                    <a:pt x="2889" y="4610"/>
                  </a:cubicBezTo>
                  <a:cubicBezTo>
                    <a:pt x="1735" y="4610"/>
                    <a:pt x="503" y="3394"/>
                    <a:pt x="634" y="2341"/>
                  </a:cubicBezTo>
                  <a:cubicBezTo>
                    <a:pt x="717" y="1484"/>
                    <a:pt x="1648" y="856"/>
                    <a:pt x="2591" y="856"/>
                  </a:cubicBezTo>
                  <a:close/>
                  <a:moveTo>
                    <a:pt x="2983" y="0"/>
                  </a:moveTo>
                  <a:cubicBezTo>
                    <a:pt x="2933" y="0"/>
                    <a:pt x="2884" y="2"/>
                    <a:pt x="2836" y="6"/>
                  </a:cubicBezTo>
                  <a:cubicBezTo>
                    <a:pt x="1001" y="106"/>
                    <a:pt x="34" y="906"/>
                    <a:pt x="34" y="2608"/>
                  </a:cubicBezTo>
                  <a:cubicBezTo>
                    <a:pt x="1" y="4059"/>
                    <a:pt x="1404" y="5544"/>
                    <a:pt x="2693" y="5544"/>
                  </a:cubicBezTo>
                  <a:cubicBezTo>
                    <a:pt x="2707" y="5544"/>
                    <a:pt x="2721" y="5543"/>
                    <a:pt x="2736" y="5543"/>
                  </a:cubicBezTo>
                  <a:cubicBezTo>
                    <a:pt x="4770" y="5510"/>
                    <a:pt x="5738" y="4075"/>
                    <a:pt x="5805" y="2441"/>
                  </a:cubicBezTo>
                  <a:cubicBezTo>
                    <a:pt x="5837" y="1283"/>
                    <a:pt x="4318" y="0"/>
                    <a:pt x="2983"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8769550" y="1324625"/>
              <a:ext cx="111775" cy="116950"/>
            </a:xfrm>
            <a:custGeom>
              <a:rect b="b" l="l" r="r" t="t"/>
              <a:pathLst>
                <a:path extrusionOk="0" h="4678" w="4471">
                  <a:moveTo>
                    <a:pt x="2268" y="674"/>
                  </a:moveTo>
                  <a:cubicBezTo>
                    <a:pt x="2969" y="674"/>
                    <a:pt x="3469" y="1241"/>
                    <a:pt x="3469" y="1975"/>
                  </a:cubicBezTo>
                  <a:cubicBezTo>
                    <a:pt x="3437" y="2757"/>
                    <a:pt x="2735" y="3444"/>
                    <a:pt x="1925" y="3444"/>
                  </a:cubicBezTo>
                  <a:cubicBezTo>
                    <a:pt x="1906" y="3444"/>
                    <a:pt x="1887" y="3444"/>
                    <a:pt x="1868" y="3443"/>
                  </a:cubicBezTo>
                  <a:cubicBezTo>
                    <a:pt x="1268" y="3443"/>
                    <a:pt x="734" y="2809"/>
                    <a:pt x="767" y="2075"/>
                  </a:cubicBezTo>
                  <a:cubicBezTo>
                    <a:pt x="767" y="1475"/>
                    <a:pt x="1635" y="674"/>
                    <a:pt x="2268" y="674"/>
                  </a:cubicBezTo>
                  <a:close/>
                  <a:moveTo>
                    <a:pt x="2637" y="1"/>
                  </a:moveTo>
                  <a:cubicBezTo>
                    <a:pt x="2592" y="1"/>
                    <a:pt x="2547" y="3"/>
                    <a:pt x="2502" y="7"/>
                  </a:cubicBezTo>
                  <a:cubicBezTo>
                    <a:pt x="1001" y="141"/>
                    <a:pt x="34" y="841"/>
                    <a:pt x="34" y="2342"/>
                  </a:cubicBezTo>
                  <a:cubicBezTo>
                    <a:pt x="0" y="3743"/>
                    <a:pt x="834" y="4677"/>
                    <a:pt x="2002" y="4677"/>
                  </a:cubicBezTo>
                  <a:cubicBezTo>
                    <a:pt x="3369" y="4677"/>
                    <a:pt x="4470" y="3543"/>
                    <a:pt x="4470" y="2175"/>
                  </a:cubicBezTo>
                  <a:cubicBezTo>
                    <a:pt x="4470" y="1027"/>
                    <a:pt x="3616" y="1"/>
                    <a:pt x="2637" y="1"/>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 name="Google Shape;32;p4"/>
          <p:cNvGrpSpPr/>
          <p:nvPr/>
        </p:nvGrpSpPr>
        <p:grpSpPr>
          <a:xfrm>
            <a:off x="8383200" y="453650"/>
            <a:ext cx="432850" cy="368050"/>
            <a:chOff x="8500175" y="390725"/>
            <a:chExt cx="432850" cy="368050"/>
          </a:xfrm>
        </p:grpSpPr>
        <p:sp>
          <p:nvSpPr>
            <p:cNvPr id="33" name="Google Shape;33;p4"/>
            <p:cNvSpPr/>
            <p:nvPr/>
          </p:nvSpPr>
          <p:spPr>
            <a:xfrm>
              <a:off x="8541875" y="552650"/>
              <a:ext cx="249375" cy="186425"/>
            </a:xfrm>
            <a:custGeom>
              <a:rect b="b" l="l" r="r" t="t"/>
              <a:pathLst>
                <a:path extrusionOk="0" h="7457" w="9975">
                  <a:moveTo>
                    <a:pt x="4938" y="1"/>
                  </a:moveTo>
                  <a:cubicBezTo>
                    <a:pt x="4411" y="1"/>
                    <a:pt x="3874" y="108"/>
                    <a:pt x="3336" y="298"/>
                  </a:cubicBezTo>
                  <a:cubicBezTo>
                    <a:pt x="2369" y="665"/>
                    <a:pt x="1368" y="931"/>
                    <a:pt x="701" y="1865"/>
                  </a:cubicBezTo>
                  <a:cubicBezTo>
                    <a:pt x="1" y="2833"/>
                    <a:pt x="301" y="3833"/>
                    <a:pt x="1402" y="4234"/>
                  </a:cubicBezTo>
                  <a:cubicBezTo>
                    <a:pt x="1869" y="4401"/>
                    <a:pt x="2369" y="4467"/>
                    <a:pt x="2869" y="4501"/>
                  </a:cubicBezTo>
                  <a:cubicBezTo>
                    <a:pt x="3837" y="4534"/>
                    <a:pt x="4604" y="4968"/>
                    <a:pt x="5271" y="5668"/>
                  </a:cubicBezTo>
                  <a:cubicBezTo>
                    <a:pt x="5738" y="6102"/>
                    <a:pt x="6072" y="6702"/>
                    <a:pt x="6605" y="7102"/>
                  </a:cubicBezTo>
                  <a:cubicBezTo>
                    <a:pt x="6949" y="7357"/>
                    <a:pt x="7300" y="7457"/>
                    <a:pt x="7648" y="7457"/>
                  </a:cubicBezTo>
                  <a:cubicBezTo>
                    <a:pt x="8077" y="7457"/>
                    <a:pt x="8502" y="7305"/>
                    <a:pt x="8907" y="7102"/>
                  </a:cubicBezTo>
                  <a:cubicBezTo>
                    <a:pt x="9608" y="6769"/>
                    <a:pt x="9974" y="6168"/>
                    <a:pt x="9941" y="5335"/>
                  </a:cubicBezTo>
                  <a:cubicBezTo>
                    <a:pt x="9874" y="4601"/>
                    <a:pt x="9541" y="3900"/>
                    <a:pt x="9307" y="3200"/>
                  </a:cubicBezTo>
                  <a:cubicBezTo>
                    <a:pt x="8840" y="1932"/>
                    <a:pt x="8040" y="898"/>
                    <a:pt x="6639" y="431"/>
                  </a:cubicBezTo>
                  <a:cubicBezTo>
                    <a:pt x="6095" y="133"/>
                    <a:pt x="5523" y="1"/>
                    <a:pt x="49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8526025" y="412650"/>
              <a:ext cx="101775" cy="90125"/>
            </a:xfrm>
            <a:custGeom>
              <a:rect b="b" l="l" r="r" t="t"/>
              <a:pathLst>
                <a:path extrusionOk="0" h="3605" w="4071">
                  <a:moveTo>
                    <a:pt x="2070" y="1"/>
                  </a:moveTo>
                  <a:cubicBezTo>
                    <a:pt x="1353" y="1"/>
                    <a:pt x="624" y="321"/>
                    <a:pt x="435" y="961"/>
                  </a:cubicBezTo>
                  <a:cubicBezTo>
                    <a:pt x="1" y="1961"/>
                    <a:pt x="401" y="3029"/>
                    <a:pt x="1335" y="3429"/>
                  </a:cubicBezTo>
                  <a:cubicBezTo>
                    <a:pt x="1622" y="3548"/>
                    <a:pt x="1902" y="3605"/>
                    <a:pt x="2165" y="3605"/>
                  </a:cubicBezTo>
                  <a:cubicBezTo>
                    <a:pt x="2789" y="3605"/>
                    <a:pt x="3312" y="3282"/>
                    <a:pt x="3570" y="2695"/>
                  </a:cubicBezTo>
                  <a:cubicBezTo>
                    <a:pt x="4070" y="1595"/>
                    <a:pt x="3770" y="560"/>
                    <a:pt x="2903" y="160"/>
                  </a:cubicBezTo>
                  <a:cubicBezTo>
                    <a:pt x="2652" y="54"/>
                    <a:pt x="2362" y="1"/>
                    <a:pt x="20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8829575" y="540450"/>
              <a:ext cx="78425" cy="65425"/>
            </a:xfrm>
            <a:custGeom>
              <a:rect b="b" l="l" r="r" t="t"/>
              <a:pathLst>
                <a:path extrusionOk="0" h="2617" w="3137">
                  <a:moveTo>
                    <a:pt x="1797" y="0"/>
                  </a:moveTo>
                  <a:cubicBezTo>
                    <a:pt x="1215" y="0"/>
                    <a:pt x="483" y="336"/>
                    <a:pt x="301" y="752"/>
                  </a:cubicBezTo>
                  <a:cubicBezTo>
                    <a:pt x="1" y="1453"/>
                    <a:pt x="201" y="2220"/>
                    <a:pt x="768" y="2487"/>
                  </a:cubicBezTo>
                  <a:cubicBezTo>
                    <a:pt x="971" y="2575"/>
                    <a:pt x="1185" y="2616"/>
                    <a:pt x="1397" y="2616"/>
                  </a:cubicBezTo>
                  <a:cubicBezTo>
                    <a:pt x="1989" y="2616"/>
                    <a:pt x="2566" y="2293"/>
                    <a:pt x="2836" y="1753"/>
                  </a:cubicBezTo>
                  <a:cubicBezTo>
                    <a:pt x="3136" y="1086"/>
                    <a:pt x="2903" y="385"/>
                    <a:pt x="2236" y="85"/>
                  </a:cubicBezTo>
                  <a:cubicBezTo>
                    <a:pt x="2112" y="27"/>
                    <a:pt x="1960" y="0"/>
                    <a:pt x="17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694500" y="410725"/>
              <a:ext cx="114250" cy="100675"/>
            </a:xfrm>
            <a:custGeom>
              <a:rect b="b" l="l" r="r" t="t"/>
              <a:pathLst>
                <a:path extrusionOk="0" h="4027" w="4570">
                  <a:moveTo>
                    <a:pt x="2021" y="0"/>
                  </a:moveTo>
                  <a:cubicBezTo>
                    <a:pt x="1399" y="0"/>
                    <a:pt x="812" y="255"/>
                    <a:pt x="534" y="738"/>
                  </a:cubicBezTo>
                  <a:cubicBezTo>
                    <a:pt x="0" y="1672"/>
                    <a:pt x="667" y="3339"/>
                    <a:pt x="1735" y="3773"/>
                  </a:cubicBezTo>
                  <a:cubicBezTo>
                    <a:pt x="1835" y="3806"/>
                    <a:pt x="1935" y="3840"/>
                    <a:pt x="2035" y="3906"/>
                  </a:cubicBezTo>
                  <a:cubicBezTo>
                    <a:pt x="2273" y="3986"/>
                    <a:pt x="2505" y="4027"/>
                    <a:pt x="2729" y="4027"/>
                  </a:cubicBezTo>
                  <a:cubicBezTo>
                    <a:pt x="3257" y="4027"/>
                    <a:pt x="3738" y="3798"/>
                    <a:pt x="4136" y="3306"/>
                  </a:cubicBezTo>
                  <a:cubicBezTo>
                    <a:pt x="4570" y="2806"/>
                    <a:pt x="4570" y="2205"/>
                    <a:pt x="4136" y="1405"/>
                  </a:cubicBezTo>
                  <a:cubicBezTo>
                    <a:pt x="3936" y="1071"/>
                    <a:pt x="3736" y="771"/>
                    <a:pt x="3436" y="504"/>
                  </a:cubicBezTo>
                  <a:cubicBezTo>
                    <a:pt x="3036" y="163"/>
                    <a:pt x="2517" y="0"/>
                    <a:pt x="20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518525" y="534875"/>
              <a:ext cx="293575" cy="223900"/>
            </a:xfrm>
            <a:custGeom>
              <a:rect b="b" l="l" r="r" t="t"/>
              <a:pathLst>
                <a:path extrusionOk="0" h="8956" w="11743">
                  <a:moveTo>
                    <a:pt x="5872" y="712"/>
                  </a:moveTo>
                  <a:cubicBezTo>
                    <a:pt x="6457" y="712"/>
                    <a:pt x="7029" y="844"/>
                    <a:pt x="7573" y="1142"/>
                  </a:cubicBezTo>
                  <a:cubicBezTo>
                    <a:pt x="8974" y="1609"/>
                    <a:pt x="9774" y="2643"/>
                    <a:pt x="10241" y="3911"/>
                  </a:cubicBezTo>
                  <a:cubicBezTo>
                    <a:pt x="10475" y="4611"/>
                    <a:pt x="10808" y="5278"/>
                    <a:pt x="10875" y="6046"/>
                  </a:cubicBezTo>
                  <a:cubicBezTo>
                    <a:pt x="10908" y="6879"/>
                    <a:pt x="10575" y="7480"/>
                    <a:pt x="9841" y="7813"/>
                  </a:cubicBezTo>
                  <a:cubicBezTo>
                    <a:pt x="9441" y="8014"/>
                    <a:pt x="9021" y="8154"/>
                    <a:pt x="8598" y="8154"/>
                  </a:cubicBezTo>
                  <a:cubicBezTo>
                    <a:pt x="8244" y="8154"/>
                    <a:pt x="7888" y="8056"/>
                    <a:pt x="7539" y="7813"/>
                  </a:cubicBezTo>
                  <a:cubicBezTo>
                    <a:pt x="7006" y="7413"/>
                    <a:pt x="6672" y="6846"/>
                    <a:pt x="6205" y="6379"/>
                  </a:cubicBezTo>
                  <a:cubicBezTo>
                    <a:pt x="5538" y="5712"/>
                    <a:pt x="4771" y="5245"/>
                    <a:pt x="3803" y="5212"/>
                  </a:cubicBezTo>
                  <a:cubicBezTo>
                    <a:pt x="3303" y="5178"/>
                    <a:pt x="2803" y="5112"/>
                    <a:pt x="2336" y="4945"/>
                  </a:cubicBezTo>
                  <a:cubicBezTo>
                    <a:pt x="1235" y="4544"/>
                    <a:pt x="935" y="3544"/>
                    <a:pt x="1635" y="2576"/>
                  </a:cubicBezTo>
                  <a:cubicBezTo>
                    <a:pt x="2302" y="1642"/>
                    <a:pt x="3303" y="1376"/>
                    <a:pt x="4270" y="1009"/>
                  </a:cubicBezTo>
                  <a:cubicBezTo>
                    <a:pt x="4808" y="819"/>
                    <a:pt x="5345" y="712"/>
                    <a:pt x="5872" y="712"/>
                  </a:cubicBezTo>
                  <a:close/>
                  <a:moveTo>
                    <a:pt x="6031" y="0"/>
                  </a:moveTo>
                  <a:cubicBezTo>
                    <a:pt x="4371" y="0"/>
                    <a:pt x="2888" y="742"/>
                    <a:pt x="1502" y="1676"/>
                  </a:cubicBezTo>
                  <a:cubicBezTo>
                    <a:pt x="1068" y="1976"/>
                    <a:pt x="768" y="2410"/>
                    <a:pt x="568" y="2877"/>
                  </a:cubicBezTo>
                  <a:cubicBezTo>
                    <a:pt x="1" y="4178"/>
                    <a:pt x="468" y="5345"/>
                    <a:pt x="1769" y="5912"/>
                  </a:cubicBezTo>
                  <a:cubicBezTo>
                    <a:pt x="2369" y="6179"/>
                    <a:pt x="3036" y="6246"/>
                    <a:pt x="3703" y="6246"/>
                  </a:cubicBezTo>
                  <a:cubicBezTo>
                    <a:pt x="4671" y="6246"/>
                    <a:pt x="5471" y="6646"/>
                    <a:pt x="6138" y="7313"/>
                  </a:cubicBezTo>
                  <a:cubicBezTo>
                    <a:pt x="6605" y="7780"/>
                    <a:pt x="7106" y="8214"/>
                    <a:pt x="7673" y="8547"/>
                  </a:cubicBezTo>
                  <a:cubicBezTo>
                    <a:pt x="8123" y="8831"/>
                    <a:pt x="8573" y="8956"/>
                    <a:pt x="9020" y="8956"/>
                  </a:cubicBezTo>
                  <a:cubicBezTo>
                    <a:pt x="9466" y="8956"/>
                    <a:pt x="9908" y="8831"/>
                    <a:pt x="10341" y="8614"/>
                  </a:cubicBezTo>
                  <a:cubicBezTo>
                    <a:pt x="11242" y="8180"/>
                    <a:pt x="11676" y="7413"/>
                    <a:pt x="11709" y="6412"/>
                  </a:cubicBezTo>
                  <a:cubicBezTo>
                    <a:pt x="11742" y="5312"/>
                    <a:pt x="11409" y="4344"/>
                    <a:pt x="10942" y="3410"/>
                  </a:cubicBezTo>
                  <a:cubicBezTo>
                    <a:pt x="10108" y="1709"/>
                    <a:pt x="8874" y="408"/>
                    <a:pt x="6939" y="75"/>
                  </a:cubicBezTo>
                  <a:cubicBezTo>
                    <a:pt x="6630" y="24"/>
                    <a:pt x="6328" y="0"/>
                    <a:pt x="6031"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8500175" y="392325"/>
              <a:ext cx="155150" cy="136575"/>
            </a:xfrm>
            <a:custGeom>
              <a:rect b="b" l="l" r="r" t="t"/>
              <a:pathLst>
                <a:path extrusionOk="0" h="5463" w="6206">
                  <a:moveTo>
                    <a:pt x="3136" y="820"/>
                  </a:moveTo>
                  <a:cubicBezTo>
                    <a:pt x="3417" y="820"/>
                    <a:pt x="3695" y="871"/>
                    <a:pt x="3937" y="973"/>
                  </a:cubicBezTo>
                  <a:cubicBezTo>
                    <a:pt x="4804" y="1373"/>
                    <a:pt x="5071" y="2408"/>
                    <a:pt x="4604" y="3508"/>
                  </a:cubicBezTo>
                  <a:cubicBezTo>
                    <a:pt x="4346" y="4095"/>
                    <a:pt x="3823" y="4418"/>
                    <a:pt x="3199" y="4418"/>
                  </a:cubicBezTo>
                  <a:cubicBezTo>
                    <a:pt x="2936" y="4418"/>
                    <a:pt x="2656" y="4361"/>
                    <a:pt x="2369" y="4242"/>
                  </a:cubicBezTo>
                  <a:cubicBezTo>
                    <a:pt x="1435" y="3842"/>
                    <a:pt x="1035" y="2774"/>
                    <a:pt x="1469" y="1807"/>
                  </a:cubicBezTo>
                  <a:cubicBezTo>
                    <a:pt x="1661" y="1158"/>
                    <a:pt x="2408" y="820"/>
                    <a:pt x="3136" y="820"/>
                  </a:cubicBezTo>
                  <a:close/>
                  <a:moveTo>
                    <a:pt x="2918" y="0"/>
                  </a:moveTo>
                  <a:cubicBezTo>
                    <a:pt x="1878" y="0"/>
                    <a:pt x="1077" y="518"/>
                    <a:pt x="601" y="1607"/>
                  </a:cubicBezTo>
                  <a:cubicBezTo>
                    <a:pt x="1" y="2975"/>
                    <a:pt x="568" y="4576"/>
                    <a:pt x="1902" y="5176"/>
                  </a:cubicBezTo>
                  <a:cubicBezTo>
                    <a:pt x="2329" y="5370"/>
                    <a:pt x="2767" y="5463"/>
                    <a:pt x="3188" y="5463"/>
                  </a:cubicBezTo>
                  <a:cubicBezTo>
                    <a:pt x="4216" y="5463"/>
                    <a:pt x="5146" y="4912"/>
                    <a:pt x="5571" y="3942"/>
                  </a:cubicBezTo>
                  <a:cubicBezTo>
                    <a:pt x="6205" y="2474"/>
                    <a:pt x="5772" y="806"/>
                    <a:pt x="4537" y="339"/>
                  </a:cubicBezTo>
                  <a:cubicBezTo>
                    <a:pt x="3950" y="115"/>
                    <a:pt x="3407" y="0"/>
                    <a:pt x="2918"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8675300" y="390725"/>
              <a:ext cx="162650" cy="140875"/>
            </a:xfrm>
            <a:custGeom>
              <a:rect b="b" l="l" r="r" t="t"/>
              <a:pathLst>
                <a:path extrusionOk="0" h="5635" w="6506">
                  <a:moveTo>
                    <a:pt x="2789" y="800"/>
                  </a:moveTo>
                  <a:cubicBezTo>
                    <a:pt x="3285" y="800"/>
                    <a:pt x="3804" y="963"/>
                    <a:pt x="4204" y="1304"/>
                  </a:cubicBezTo>
                  <a:cubicBezTo>
                    <a:pt x="4471" y="1571"/>
                    <a:pt x="4704" y="1871"/>
                    <a:pt x="4904" y="2205"/>
                  </a:cubicBezTo>
                  <a:cubicBezTo>
                    <a:pt x="5338" y="3005"/>
                    <a:pt x="5338" y="3606"/>
                    <a:pt x="4904" y="4106"/>
                  </a:cubicBezTo>
                  <a:cubicBezTo>
                    <a:pt x="4499" y="4583"/>
                    <a:pt x="4009" y="4821"/>
                    <a:pt x="3470" y="4821"/>
                  </a:cubicBezTo>
                  <a:cubicBezTo>
                    <a:pt x="3255" y="4821"/>
                    <a:pt x="3032" y="4783"/>
                    <a:pt x="2803" y="4706"/>
                  </a:cubicBezTo>
                  <a:lnTo>
                    <a:pt x="2503" y="4573"/>
                  </a:lnTo>
                  <a:cubicBezTo>
                    <a:pt x="1435" y="4139"/>
                    <a:pt x="768" y="2472"/>
                    <a:pt x="1302" y="1538"/>
                  </a:cubicBezTo>
                  <a:cubicBezTo>
                    <a:pt x="1580" y="1055"/>
                    <a:pt x="2167" y="800"/>
                    <a:pt x="2789" y="800"/>
                  </a:cubicBezTo>
                  <a:close/>
                  <a:moveTo>
                    <a:pt x="2793" y="1"/>
                  </a:moveTo>
                  <a:cubicBezTo>
                    <a:pt x="1831" y="1"/>
                    <a:pt x="1115" y="495"/>
                    <a:pt x="635" y="1571"/>
                  </a:cubicBezTo>
                  <a:cubicBezTo>
                    <a:pt x="1" y="2905"/>
                    <a:pt x="735" y="4873"/>
                    <a:pt x="1936" y="5340"/>
                  </a:cubicBezTo>
                  <a:cubicBezTo>
                    <a:pt x="2416" y="5543"/>
                    <a:pt x="2867" y="5634"/>
                    <a:pt x="3284" y="5634"/>
                  </a:cubicBezTo>
                  <a:cubicBezTo>
                    <a:pt x="4515" y="5634"/>
                    <a:pt x="5448" y="4836"/>
                    <a:pt x="5972" y="3739"/>
                  </a:cubicBezTo>
                  <a:cubicBezTo>
                    <a:pt x="6505" y="2638"/>
                    <a:pt x="5571" y="770"/>
                    <a:pt x="4271" y="303"/>
                  </a:cubicBezTo>
                  <a:cubicBezTo>
                    <a:pt x="3726" y="104"/>
                    <a:pt x="3234" y="1"/>
                    <a:pt x="2793" y="1"/>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8802900" y="524200"/>
              <a:ext cx="130125" cy="112625"/>
            </a:xfrm>
            <a:custGeom>
              <a:rect b="b" l="l" r="r" t="t"/>
              <a:pathLst>
                <a:path extrusionOk="0" h="4505" w="5205">
                  <a:moveTo>
                    <a:pt x="2864" y="650"/>
                  </a:moveTo>
                  <a:cubicBezTo>
                    <a:pt x="3027" y="650"/>
                    <a:pt x="3179" y="677"/>
                    <a:pt x="3303" y="735"/>
                  </a:cubicBezTo>
                  <a:cubicBezTo>
                    <a:pt x="3970" y="1035"/>
                    <a:pt x="4203" y="1736"/>
                    <a:pt x="3903" y="2403"/>
                  </a:cubicBezTo>
                  <a:cubicBezTo>
                    <a:pt x="3633" y="2943"/>
                    <a:pt x="3056" y="3266"/>
                    <a:pt x="2464" y="3266"/>
                  </a:cubicBezTo>
                  <a:cubicBezTo>
                    <a:pt x="2252" y="3266"/>
                    <a:pt x="2038" y="3225"/>
                    <a:pt x="1835" y="3137"/>
                  </a:cubicBezTo>
                  <a:cubicBezTo>
                    <a:pt x="1268" y="2870"/>
                    <a:pt x="1068" y="2103"/>
                    <a:pt x="1368" y="1402"/>
                  </a:cubicBezTo>
                  <a:cubicBezTo>
                    <a:pt x="1550" y="986"/>
                    <a:pt x="2282" y="650"/>
                    <a:pt x="2864" y="650"/>
                  </a:cubicBezTo>
                  <a:close/>
                  <a:moveTo>
                    <a:pt x="2571" y="0"/>
                  </a:moveTo>
                  <a:cubicBezTo>
                    <a:pt x="1708" y="0"/>
                    <a:pt x="1018" y="419"/>
                    <a:pt x="601" y="1369"/>
                  </a:cubicBezTo>
                  <a:cubicBezTo>
                    <a:pt x="0" y="2670"/>
                    <a:pt x="401" y="3837"/>
                    <a:pt x="1468" y="4304"/>
                  </a:cubicBezTo>
                  <a:cubicBezTo>
                    <a:pt x="1782" y="4440"/>
                    <a:pt x="2113" y="4505"/>
                    <a:pt x="2441" y="4505"/>
                  </a:cubicBezTo>
                  <a:cubicBezTo>
                    <a:pt x="3403" y="4505"/>
                    <a:pt x="4339" y="3949"/>
                    <a:pt x="4737" y="3003"/>
                  </a:cubicBezTo>
                  <a:cubicBezTo>
                    <a:pt x="5204" y="1903"/>
                    <a:pt x="4804" y="568"/>
                    <a:pt x="3803" y="235"/>
                  </a:cubicBezTo>
                  <a:cubicBezTo>
                    <a:pt x="3365" y="82"/>
                    <a:pt x="2951" y="0"/>
                    <a:pt x="2571"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1" name="Google Shape;41;p4"/>
          <p:cNvPicPr preferRelativeResize="0"/>
          <p:nvPr/>
        </p:nvPicPr>
        <p:blipFill rotWithShape="1">
          <a:blip r:embed="rId2">
            <a:alphaModFix/>
          </a:blip>
          <a:srcRect b="0" l="74797" r="0" t="77481"/>
          <a:stretch/>
        </p:blipFill>
        <p:spPr>
          <a:xfrm>
            <a:off x="6839197" y="3983275"/>
            <a:ext cx="2304805" cy="1156596"/>
          </a:xfrm>
          <a:prstGeom prst="rect">
            <a:avLst/>
          </a:prstGeom>
          <a:noFill/>
          <a:ln>
            <a:noFill/>
          </a:ln>
        </p:spPr>
      </p:pic>
      <p:sp>
        <p:nvSpPr>
          <p:cNvPr id="42" name="Google Shape;42;p4"/>
          <p:cNvSpPr/>
          <p:nvPr/>
        </p:nvSpPr>
        <p:spPr>
          <a:xfrm>
            <a:off x="6501000" y="3736675"/>
            <a:ext cx="2705625" cy="1317575"/>
          </a:xfrm>
          <a:custGeom>
            <a:rect b="b" l="l" r="r" t="t"/>
            <a:pathLst>
              <a:path extrusionOk="0" h="52703" w="108225">
                <a:moveTo>
                  <a:pt x="5073" y="52703"/>
                </a:moveTo>
                <a:lnTo>
                  <a:pt x="18883" y="36920"/>
                </a:lnTo>
                <a:lnTo>
                  <a:pt x="37203" y="31565"/>
                </a:lnTo>
                <a:lnTo>
                  <a:pt x="51294" y="29311"/>
                </a:lnTo>
                <a:lnTo>
                  <a:pt x="74405" y="31284"/>
                </a:lnTo>
                <a:lnTo>
                  <a:pt x="77787" y="16910"/>
                </a:lnTo>
                <a:lnTo>
                  <a:pt x="108225" y="7046"/>
                </a:lnTo>
                <a:lnTo>
                  <a:pt x="107943" y="0"/>
                </a:lnTo>
                <a:lnTo>
                  <a:pt x="0" y="4791"/>
                </a:lnTo>
                <a:close/>
              </a:path>
            </a:pathLst>
          </a:custGeom>
          <a:solidFill>
            <a:schemeClr val="lt1"/>
          </a:solid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3">
    <p:spTree>
      <p:nvGrpSpPr>
        <p:cNvPr id="962" name="Shape 962"/>
        <p:cNvGrpSpPr/>
        <p:nvPr/>
      </p:nvGrpSpPr>
      <p:grpSpPr>
        <a:xfrm>
          <a:off x="0" y="0"/>
          <a:ext cx="0" cy="0"/>
          <a:chOff x="0" y="0"/>
          <a:chExt cx="0" cy="0"/>
        </a:xfrm>
      </p:grpSpPr>
      <p:pic>
        <p:nvPicPr>
          <p:cNvPr id="963" name="Google Shape;963;p31"/>
          <p:cNvPicPr preferRelativeResize="0"/>
          <p:nvPr/>
        </p:nvPicPr>
        <p:blipFill rotWithShape="1">
          <a:blip r:embed="rId2">
            <a:alphaModFix/>
          </a:blip>
          <a:srcRect b="0" l="9" r="0" t="0"/>
          <a:stretch/>
        </p:blipFill>
        <p:spPr>
          <a:xfrm>
            <a:off x="0" y="3622"/>
            <a:ext cx="9144003" cy="5136256"/>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3_1">
    <p:bg>
      <p:bgPr>
        <a:solidFill>
          <a:schemeClr val="lt2"/>
        </a:solidFill>
      </p:bgPr>
    </p:bg>
    <p:spTree>
      <p:nvGrpSpPr>
        <p:cNvPr id="964" name="Shape 964"/>
        <p:cNvGrpSpPr/>
        <p:nvPr/>
      </p:nvGrpSpPr>
      <p:grpSpPr>
        <a:xfrm>
          <a:off x="0" y="0"/>
          <a:ext cx="0" cy="0"/>
          <a:chOff x="0" y="0"/>
          <a:chExt cx="0" cy="0"/>
        </a:xfrm>
      </p:grpSpPr>
      <p:sp>
        <p:nvSpPr>
          <p:cNvPr id="965" name="Google Shape;965;p32"/>
          <p:cNvSpPr/>
          <p:nvPr/>
        </p:nvSpPr>
        <p:spPr>
          <a:xfrm>
            <a:off x="-216" y="36377"/>
            <a:ext cx="216471" cy="190370"/>
          </a:xfrm>
          <a:custGeom>
            <a:rect b="b" l="l" r="r" t="t"/>
            <a:pathLst>
              <a:path extrusionOk="0" h="5937" w="6751">
                <a:moveTo>
                  <a:pt x="5718" y="0"/>
                </a:moveTo>
                <a:cubicBezTo>
                  <a:pt x="5681" y="0"/>
                  <a:pt x="5636" y="14"/>
                  <a:pt x="5577" y="36"/>
                </a:cubicBezTo>
                <a:cubicBezTo>
                  <a:pt x="4800" y="310"/>
                  <a:pt x="4038" y="614"/>
                  <a:pt x="3292" y="950"/>
                </a:cubicBezTo>
                <a:cubicBezTo>
                  <a:pt x="2149" y="1437"/>
                  <a:pt x="1052" y="2016"/>
                  <a:pt x="1" y="2656"/>
                </a:cubicBezTo>
                <a:lnTo>
                  <a:pt x="1" y="5658"/>
                </a:lnTo>
                <a:cubicBezTo>
                  <a:pt x="545" y="5845"/>
                  <a:pt x="1122" y="5937"/>
                  <a:pt x="1674" y="5937"/>
                </a:cubicBezTo>
                <a:cubicBezTo>
                  <a:pt x="2112" y="5937"/>
                  <a:pt x="2534" y="5879"/>
                  <a:pt x="2911" y="5764"/>
                </a:cubicBezTo>
                <a:cubicBezTo>
                  <a:pt x="4846" y="5246"/>
                  <a:pt x="6750" y="2808"/>
                  <a:pt x="5867" y="188"/>
                </a:cubicBezTo>
                <a:cubicBezTo>
                  <a:pt x="5827" y="49"/>
                  <a:pt x="5787" y="0"/>
                  <a:pt x="5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2"/>
          <p:cNvSpPr/>
          <p:nvPr/>
        </p:nvSpPr>
        <p:spPr>
          <a:xfrm>
            <a:off x="623673" y="-93742"/>
            <a:ext cx="117935" cy="77052"/>
          </a:xfrm>
          <a:custGeom>
            <a:rect b="b" l="l" r="r" t="t"/>
            <a:pathLst>
              <a:path extrusionOk="0" h="2403" w="3678">
                <a:moveTo>
                  <a:pt x="2277" y="1"/>
                </a:moveTo>
                <a:cubicBezTo>
                  <a:pt x="2142" y="1"/>
                  <a:pt x="1998" y="40"/>
                  <a:pt x="1844" y="117"/>
                </a:cubicBezTo>
                <a:cubicBezTo>
                  <a:pt x="1067" y="513"/>
                  <a:pt x="503" y="1107"/>
                  <a:pt x="0" y="1823"/>
                </a:cubicBezTo>
                <a:cubicBezTo>
                  <a:pt x="259" y="1854"/>
                  <a:pt x="488" y="1884"/>
                  <a:pt x="716" y="1900"/>
                </a:cubicBezTo>
                <a:cubicBezTo>
                  <a:pt x="1630" y="2006"/>
                  <a:pt x="2529" y="2159"/>
                  <a:pt x="3428" y="2357"/>
                </a:cubicBezTo>
                <a:cubicBezTo>
                  <a:pt x="3469" y="2365"/>
                  <a:pt x="3547" y="2403"/>
                  <a:pt x="3601" y="2403"/>
                </a:cubicBezTo>
                <a:cubicBezTo>
                  <a:pt x="3649" y="2403"/>
                  <a:pt x="3677" y="2373"/>
                  <a:pt x="3642" y="2265"/>
                </a:cubicBezTo>
                <a:cubicBezTo>
                  <a:pt x="3459" y="1610"/>
                  <a:pt x="3337" y="940"/>
                  <a:pt x="2910" y="376"/>
                </a:cubicBezTo>
                <a:cubicBezTo>
                  <a:pt x="2725" y="123"/>
                  <a:pt x="2516" y="1"/>
                  <a:pt x="22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2"/>
          <p:cNvSpPr/>
          <p:nvPr/>
        </p:nvSpPr>
        <p:spPr>
          <a:xfrm>
            <a:off x="564064" y="-180927"/>
            <a:ext cx="225257" cy="177897"/>
          </a:xfrm>
          <a:custGeom>
            <a:rect b="b" l="l" r="r" t="t"/>
            <a:pathLst>
              <a:path extrusionOk="0" h="5548" w="7025">
                <a:moveTo>
                  <a:pt x="4891" y="0"/>
                </a:moveTo>
                <a:cubicBezTo>
                  <a:pt x="4774" y="0"/>
                  <a:pt x="4653" y="21"/>
                  <a:pt x="4525" y="63"/>
                </a:cubicBezTo>
                <a:cubicBezTo>
                  <a:pt x="4129" y="185"/>
                  <a:pt x="3779" y="413"/>
                  <a:pt x="3474" y="672"/>
                </a:cubicBezTo>
                <a:cubicBezTo>
                  <a:pt x="2438" y="1541"/>
                  <a:pt x="1478" y="2486"/>
                  <a:pt x="625" y="3537"/>
                </a:cubicBezTo>
                <a:cubicBezTo>
                  <a:pt x="397" y="3811"/>
                  <a:pt x="168" y="4085"/>
                  <a:pt x="0" y="4451"/>
                </a:cubicBezTo>
                <a:cubicBezTo>
                  <a:pt x="427" y="4466"/>
                  <a:pt x="823" y="4466"/>
                  <a:pt x="1219" y="4512"/>
                </a:cubicBezTo>
                <a:cubicBezTo>
                  <a:pt x="1237" y="4513"/>
                  <a:pt x="1254" y="4514"/>
                  <a:pt x="1270" y="4514"/>
                </a:cubicBezTo>
                <a:cubicBezTo>
                  <a:pt x="1450" y="4514"/>
                  <a:pt x="1548" y="4437"/>
                  <a:pt x="1646" y="4283"/>
                </a:cubicBezTo>
                <a:cubicBezTo>
                  <a:pt x="2088" y="3583"/>
                  <a:pt x="2667" y="2988"/>
                  <a:pt x="3398" y="2562"/>
                </a:cubicBezTo>
                <a:cubicBezTo>
                  <a:pt x="3709" y="2386"/>
                  <a:pt x="3993" y="2296"/>
                  <a:pt x="4253" y="2296"/>
                </a:cubicBezTo>
                <a:cubicBezTo>
                  <a:pt x="4668" y="2296"/>
                  <a:pt x="5024" y="2526"/>
                  <a:pt x="5333" y="3004"/>
                </a:cubicBezTo>
                <a:cubicBezTo>
                  <a:pt x="5760" y="3628"/>
                  <a:pt x="5973" y="4344"/>
                  <a:pt x="6095" y="5091"/>
                </a:cubicBezTo>
                <a:cubicBezTo>
                  <a:pt x="6110" y="5182"/>
                  <a:pt x="6080" y="5274"/>
                  <a:pt x="6201" y="5304"/>
                </a:cubicBezTo>
                <a:cubicBezTo>
                  <a:pt x="6476" y="5380"/>
                  <a:pt x="6735" y="5472"/>
                  <a:pt x="7024" y="5548"/>
                </a:cubicBezTo>
                <a:cubicBezTo>
                  <a:pt x="6994" y="5091"/>
                  <a:pt x="6963" y="4679"/>
                  <a:pt x="6948" y="4268"/>
                </a:cubicBezTo>
                <a:cubicBezTo>
                  <a:pt x="6918" y="3247"/>
                  <a:pt x="6765" y="2242"/>
                  <a:pt x="6339" y="1297"/>
                </a:cubicBezTo>
                <a:cubicBezTo>
                  <a:pt x="6171" y="901"/>
                  <a:pt x="5927" y="566"/>
                  <a:pt x="5607" y="292"/>
                </a:cubicBezTo>
                <a:cubicBezTo>
                  <a:pt x="5386" y="102"/>
                  <a:pt x="5151" y="0"/>
                  <a:pt x="4891"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2"/>
          <p:cNvSpPr/>
          <p:nvPr/>
        </p:nvSpPr>
        <p:spPr>
          <a:xfrm>
            <a:off x="510323" y="253906"/>
            <a:ext cx="43993" cy="35849"/>
          </a:xfrm>
          <a:custGeom>
            <a:rect b="b" l="l" r="r" t="t"/>
            <a:pathLst>
              <a:path extrusionOk="0" h="1118" w="1372">
                <a:moveTo>
                  <a:pt x="438" y="0"/>
                </a:moveTo>
                <a:cubicBezTo>
                  <a:pt x="429" y="0"/>
                  <a:pt x="421" y="0"/>
                  <a:pt x="412" y="1"/>
                </a:cubicBezTo>
                <a:cubicBezTo>
                  <a:pt x="92" y="92"/>
                  <a:pt x="0" y="245"/>
                  <a:pt x="61" y="473"/>
                </a:cubicBezTo>
                <a:cubicBezTo>
                  <a:pt x="122" y="748"/>
                  <a:pt x="305" y="930"/>
                  <a:pt x="549" y="1052"/>
                </a:cubicBezTo>
                <a:cubicBezTo>
                  <a:pt x="634" y="1095"/>
                  <a:pt x="719" y="1118"/>
                  <a:pt x="802" y="1118"/>
                </a:cubicBezTo>
                <a:cubicBezTo>
                  <a:pt x="927" y="1118"/>
                  <a:pt x="1048" y="1065"/>
                  <a:pt x="1158" y="946"/>
                </a:cubicBezTo>
                <a:cubicBezTo>
                  <a:pt x="1372" y="717"/>
                  <a:pt x="1174" y="565"/>
                  <a:pt x="1067" y="428"/>
                </a:cubicBezTo>
                <a:cubicBezTo>
                  <a:pt x="891" y="193"/>
                  <a:pt x="672" y="0"/>
                  <a:pt x="4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2"/>
          <p:cNvSpPr/>
          <p:nvPr/>
        </p:nvSpPr>
        <p:spPr>
          <a:xfrm>
            <a:off x="366191" y="105959"/>
            <a:ext cx="397702" cy="380195"/>
          </a:xfrm>
          <a:custGeom>
            <a:rect b="b" l="l" r="r" t="t"/>
            <a:pathLst>
              <a:path extrusionOk="0" h="11857" w="12403">
                <a:moveTo>
                  <a:pt x="4592" y="4182"/>
                </a:moveTo>
                <a:cubicBezTo>
                  <a:pt x="5240" y="4182"/>
                  <a:pt x="5851" y="4592"/>
                  <a:pt x="6050" y="5224"/>
                </a:cubicBezTo>
                <a:cubicBezTo>
                  <a:pt x="6309" y="6062"/>
                  <a:pt x="5821" y="6961"/>
                  <a:pt x="4968" y="7205"/>
                </a:cubicBezTo>
                <a:cubicBezTo>
                  <a:pt x="4820" y="7250"/>
                  <a:pt x="4669" y="7271"/>
                  <a:pt x="4519" y="7271"/>
                </a:cubicBezTo>
                <a:cubicBezTo>
                  <a:pt x="3849" y="7271"/>
                  <a:pt x="3204" y="6850"/>
                  <a:pt x="3018" y="6215"/>
                </a:cubicBezTo>
                <a:cubicBezTo>
                  <a:pt x="2728" y="5301"/>
                  <a:pt x="3155" y="4554"/>
                  <a:pt x="4145" y="4249"/>
                </a:cubicBezTo>
                <a:cubicBezTo>
                  <a:pt x="4293" y="4204"/>
                  <a:pt x="4443" y="4182"/>
                  <a:pt x="4592" y="4182"/>
                </a:cubicBezTo>
                <a:close/>
                <a:moveTo>
                  <a:pt x="4976" y="9544"/>
                </a:moveTo>
                <a:cubicBezTo>
                  <a:pt x="5099" y="9544"/>
                  <a:pt x="5196" y="9612"/>
                  <a:pt x="5242" y="9750"/>
                </a:cubicBezTo>
                <a:cubicBezTo>
                  <a:pt x="5303" y="9932"/>
                  <a:pt x="5212" y="10069"/>
                  <a:pt x="5059" y="10146"/>
                </a:cubicBezTo>
                <a:cubicBezTo>
                  <a:pt x="5023" y="10151"/>
                  <a:pt x="4988" y="10154"/>
                  <a:pt x="4955" y="10154"/>
                </a:cubicBezTo>
                <a:cubicBezTo>
                  <a:pt x="4808" y="10154"/>
                  <a:pt x="4698" y="10094"/>
                  <a:pt x="4648" y="9932"/>
                </a:cubicBezTo>
                <a:cubicBezTo>
                  <a:pt x="4602" y="9750"/>
                  <a:pt x="4663" y="9612"/>
                  <a:pt x="4846" y="9567"/>
                </a:cubicBezTo>
                <a:cubicBezTo>
                  <a:pt x="4892" y="9551"/>
                  <a:pt x="4935" y="9544"/>
                  <a:pt x="4976" y="9544"/>
                </a:cubicBezTo>
                <a:close/>
                <a:moveTo>
                  <a:pt x="6719" y="1"/>
                </a:moveTo>
                <a:cubicBezTo>
                  <a:pt x="6608" y="1"/>
                  <a:pt x="6497" y="5"/>
                  <a:pt x="6385" y="14"/>
                </a:cubicBezTo>
                <a:cubicBezTo>
                  <a:pt x="4556" y="166"/>
                  <a:pt x="2987" y="867"/>
                  <a:pt x="1814" y="2345"/>
                </a:cubicBezTo>
                <a:cubicBezTo>
                  <a:pt x="1418" y="2848"/>
                  <a:pt x="1052" y="3366"/>
                  <a:pt x="686" y="3884"/>
                </a:cubicBezTo>
                <a:cubicBezTo>
                  <a:pt x="412" y="4249"/>
                  <a:pt x="275" y="4661"/>
                  <a:pt x="184" y="5087"/>
                </a:cubicBezTo>
                <a:cubicBezTo>
                  <a:pt x="1" y="6032"/>
                  <a:pt x="199" y="6931"/>
                  <a:pt x="519" y="7815"/>
                </a:cubicBezTo>
                <a:cubicBezTo>
                  <a:pt x="656" y="8226"/>
                  <a:pt x="885" y="8592"/>
                  <a:pt x="1067" y="8972"/>
                </a:cubicBezTo>
                <a:cubicBezTo>
                  <a:pt x="1860" y="10641"/>
                  <a:pt x="3617" y="11856"/>
                  <a:pt x="5520" y="11856"/>
                </a:cubicBezTo>
                <a:cubicBezTo>
                  <a:pt x="6032" y="11856"/>
                  <a:pt x="6554" y="11768"/>
                  <a:pt x="7070" y="11578"/>
                </a:cubicBezTo>
                <a:cubicBezTo>
                  <a:pt x="8335" y="11182"/>
                  <a:pt x="9493" y="10603"/>
                  <a:pt x="10407" y="9628"/>
                </a:cubicBezTo>
                <a:cubicBezTo>
                  <a:pt x="11976" y="7967"/>
                  <a:pt x="12403" y="6001"/>
                  <a:pt x="11854" y="3853"/>
                </a:cubicBezTo>
                <a:cubicBezTo>
                  <a:pt x="11534" y="2604"/>
                  <a:pt x="10590" y="1720"/>
                  <a:pt x="9569" y="989"/>
                </a:cubicBezTo>
                <a:cubicBezTo>
                  <a:pt x="8715" y="383"/>
                  <a:pt x="7761" y="1"/>
                  <a:pt x="6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2"/>
          <p:cNvSpPr/>
          <p:nvPr/>
        </p:nvSpPr>
        <p:spPr>
          <a:xfrm>
            <a:off x="102392" y="344939"/>
            <a:ext cx="37163" cy="31744"/>
          </a:xfrm>
          <a:custGeom>
            <a:rect b="b" l="l" r="r" t="t"/>
            <a:pathLst>
              <a:path extrusionOk="0" h="990" w="1159">
                <a:moveTo>
                  <a:pt x="413" y="1"/>
                </a:moveTo>
                <a:cubicBezTo>
                  <a:pt x="390" y="1"/>
                  <a:pt x="369" y="4"/>
                  <a:pt x="351" y="11"/>
                </a:cubicBezTo>
                <a:cubicBezTo>
                  <a:pt x="214" y="57"/>
                  <a:pt x="0" y="514"/>
                  <a:pt x="61" y="666"/>
                </a:cubicBezTo>
                <a:cubicBezTo>
                  <a:pt x="112" y="844"/>
                  <a:pt x="416" y="990"/>
                  <a:pt x="684" y="990"/>
                </a:cubicBezTo>
                <a:cubicBezTo>
                  <a:pt x="737" y="990"/>
                  <a:pt x="790" y="984"/>
                  <a:pt x="838" y="971"/>
                </a:cubicBezTo>
                <a:cubicBezTo>
                  <a:pt x="1036" y="925"/>
                  <a:pt x="1158" y="834"/>
                  <a:pt x="1082" y="605"/>
                </a:cubicBezTo>
                <a:cubicBezTo>
                  <a:pt x="999" y="315"/>
                  <a:pt x="629" y="1"/>
                  <a:pt x="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2"/>
          <p:cNvSpPr/>
          <p:nvPr/>
        </p:nvSpPr>
        <p:spPr>
          <a:xfrm>
            <a:off x="-216" y="-24867"/>
            <a:ext cx="994720" cy="693790"/>
          </a:xfrm>
          <a:custGeom>
            <a:rect b="b" l="l" r="r" t="t"/>
            <a:pathLst>
              <a:path extrusionOk="0" h="21637" w="31022">
                <a:moveTo>
                  <a:pt x="2943" y="10999"/>
                </a:moveTo>
                <a:cubicBezTo>
                  <a:pt x="3056" y="10999"/>
                  <a:pt x="3168" y="11012"/>
                  <a:pt x="3277" y="11026"/>
                </a:cubicBezTo>
                <a:cubicBezTo>
                  <a:pt x="4176" y="11133"/>
                  <a:pt x="4633" y="11453"/>
                  <a:pt x="4770" y="12047"/>
                </a:cubicBezTo>
                <a:cubicBezTo>
                  <a:pt x="4846" y="12336"/>
                  <a:pt x="4800" y="12626"/>
                  <a:pt x="4633" y="12870"/>
                </a:cubicBezTo>
                <a:cubicBezTo>
                  <a:pt x="4495" y="13052"/>
                  <a:pt x="4374" y="13220"/>
                  <a:pt x="4236" y="13372"/>
                </a:cubicBezTo>
                <a:cubicBezTo>
                  <a:pt x="3959" y="13667"/>
                  <a:pt x="3592" y="13804"/>
                  <a:pt x="3225" y="13804"/>
                </a:cubicBezTo>
                <a:cubicBezTo>
                  <a:pt x="2624" y="13804"/>
                  <a:pt x="2022" y="13437"/>
                  <a:pt x="1814" y="12793"/>
                </a:cubicBezTo>
                <a:cubicBezTo>
                  <a:pt x="1646" y="12230"/>
                  <a:pt x="2012" y="11331"/>
                  <a:pt x="2530" y="11087"/>
                </a:cubicBezTo>
                <a:cubicBezTo>
                  <a:pt x="2665" y="11020"/>
                  <a:pt x="2804" y="10999"/>
                  <a:pt x="2943" y="10999"/>
                </a:cubicBezTo>
                <a:close/>
                <a:moveTo>
                  <a:pt x="18102" y="3738"/>
                </a:moveTo>
                <a:cubicBezTo>
                  <a:pt x="18313" y="3738"/>
                  <a:pt x="18526" y="3754"/>
                  <a:pt x="18741" y="3789"/>
                </a:cubicBezTo>
                <a:cubicBezTo>
                  <a:pt x="19640" y="3926"/>
                  <a:pt x="20478" y="4231"/>
                  <a:pt x="21194" y="4764"/>
                </a:cubicBezTo>
                <a:cubicBezTo>
                  <a:pt x="22230" y="5495"/>
                  <a:pt x="23053" y="6410"/>
                  <a:pt x="23556" y="7598"/>
                </a:cubicBezTo>
                <a:cubicBezTo>
                  <a:pt x="23891" y="8390"/>
                  <a:pt x="23845" y="9213"/>
                  <a:pt x="23784" y="10036"/>
                </a:cubicBezTo>
                <a:cubicBezTo>
                  <a:pt x="23556" y="12534"/>
                  <a:pt x="22184" y="14226"/>
                  <a:pt x="20021" y="15353"/>
                </a:cubicBezTo>
                <a:cubicBezTo>
                  <a:pt x="19808" y="15475"/>
                  <a:pt x="19564" y="15566"/>
                  <a:pt x="19335" y="15643"/>
                </a:cubicBezTo>
                <a:cubicBezTo>
                  <a:pt x="19092" y="15734"/>
                  <a:pt x="18848" y="15795"/>
                  <a:pt x="18604" y="15871"/>
                </a:cubicBezTo>
                <a:cubicBezTo>
                  <a:pt x="18029" y="16089"/>
                  <a:pt x="17461" y="16187"/>
                  <a:pt x="16912" y="16187"/>
                </a:cubicBezTo>
                <a:cubicBezTo>
                  <a:pt x="14859" y="16187"/>
                  <a:pt x="13091" y="14814"/>
                  <a:pt x="12357" y="13251"/>
                </a:cubicBezTo>
                <a:cubicBezTo>
                  <a:pt x="12068" y="12611"/>
                  <a:pt x="11702" y="12016"/>
                  <a:pt x="11519" y="11331"/>
                </a:cubicBezTo>
                <a:cubicBezTo>
                  <a:pt x="11154" y="9960"/>
                  <a:pt x="11230" y="8680"/>
                  <a:pt x="12113" y="7507"/>
                </a:cubicBezTo>
                <a:cubicBezTo>
                  <a:pt x="12723" y="6699"/>
                  <a:pt x="13210" y="5831"/>
                  <a:pt x="14033" y="5206"/>
                </a:cubicBezTo>
                <a:cubicBezTo>
                  <a:pt x="14658" y="4718"/>
                  <a:pt x="15298" y="4322"/>
                  <a:pt x="16060" y="4109"/>
                </a:cubicBezTo>
                <a:cubicBezTo>
                  <a:pt x="16727" y="3910"/>
                  <a:pt x="17403" y="3738"/>
                  <a:pt x="18102" y="3738"/>
                </a:cubicBezTo>
                <a:close/>
                <a:moveTo>
                  <a:pt x="3156" y="16418"/>
                </a:moveTo>
                <a:cubicBezTo>
                  <a:pt x="3296" y="16418"/>
                  <a:pt x="3395" y="16513"/>
                  <a:pt x="3444" y="16648"/>
                </a:cubicBezTo>
                <a:cubicBezTo>
                  <a:pt x="3505" y="16831"/>
                  <a:pt x="3444" y="16983"/>
                  <a:pt x="3246" y="17029"/>
                </a:cubicBezTo>
                <a:cubicBezTo>
                  <a:pt x="3208" y="17042"/>
                  <a:pt x="3171" y="17048"/>
                  <a:pt x="3137" y="17048"/>
                </a:cubicBezTo>
                <a:cubicBezTo>
                  <a:pt x="3009" y="17048"/>
                  <a:pt x="2913" y="16963"/>
                  <a:pt x="2865" y="16831"/>
                </a:cubicBezTo>
                <a:cubicBezTo>
                  <a:pt x="2820" y="16633"/>
                  <a:pt x="2865" y="16481"/>
                  <a:pt x="3048" y="16435"/>
                </a:cubicBezTo>
                <a:cubicBezTo>
                  <a:pt x="3086" y="16423"/>
                  <a:pt x="3123" y="16418"/>
                  <a:pt x="3156" y="16418"/>
                </a:cubicBezTo>
                <a:close/>
                <a:moveTo>
                  <a:pt x="18832" y="16519"/>
                </a:moveTo>
                <a:cubicBezTo>
                  <a:pt x="18948" y="16519"/>
                  <a:pt x="19042" y="16587"/>
                  <a:pt x="19076" y="16724"/>
                </a:cubicBezTo>
                <a:cubicBezTo>
                  <a:pt x="19122" y="16892"/>
                  <a:pt x="19046" y="17014"/>
                  <a:pt x="18893" y="17075"/>
                </a:cubicBezTo>
                <a:cubicBezTo>
                  <a:pt x="18857" y="17081"/>
                  <a:pt x="18823" y="17085"/>
                  <a:pt x="18792" y="17085"/>
                </a:cubicBezTo>
                <a:cubicBezTo>
                  <a:pt x="18676" y="17085"/>
                  <a:pt x="18591" y="17035"/>
                  <a:pt x="18543" y="16892"/>
                </a:cubicBezTo>
                <a:cubicBezTo>
                  <a:pt x="18482" y="16724"/>
                  <a:pt x="18558" y="16602"/>
                  <a:pt x="18711" y="16542"/>
                </a:cubicBezTo>
                <a:cubicBezTo>
                  <a:pt x="18753" y="16526"/>
                  <a:pt x="18793" y="16519"/>
                  <a:pt x="18832" y="16519"/>
                </a:cubicBezTo>
                <a:close/>
                <a:moveTo>
                  <a:pt x="15755" y="16854"/>
                </a:moveTo>
                <a:cubicBezTo>
                  <a:pt x="15867" y="16854"/>
                  <a:pt x="15961" y="16919"/>
                  <a:pt x="16029" y="17044"/>
                </a:cubicBezTo>
                <a:cubicBezTo>
                  <a:pt x="16060" y="17212"/>
                  <a:pt x="16014" y="17364"/>
                  <a:pt x="15846" y="17425"/>
                </a:cubicBezTo>
                <a:cubicBezTo>
                  <a:pt x="15805" y="17438"/>
                  <a:pt x="15764" y="17444"/>
                  <a:pt x="15724" y="17444"/>
                </a:cubicBezTo>
                <a:cubicBezTo>
                  <a:pt x="15618" y="17444"/>
                  <a:pt x="15525" y="17395"/>
                  <a:pt x="15481" y="17273"/>
                </a:cubicBezTo>
                <a:cubicBezTo>
                  <a:pt x="15420" y="17090"/>
                  <a:pt x="15465" y="16953"/>
                  <a:pt x="15633" y="16877"/>
                </a:cubicBezTo>
                <a:cubicBezTo>
                  <a:pt x="15676" y="16861"/>
                  <a:pt x="15716" y="16854"/>
                  <a:pt x="15755" y="16854"/>
                </a:cubicBezTo>
                <a:close/>
                <a:moveTo>
                  <a:pt x="11228" y="16067"/>
                </a:moveTo>
                <a:cubicBezTo>
                  <a:pt x="11334" y="16067"/>
                  <a:pt x="11442" y="16083"/>
                  <a:pt x="11550" y="16115"/>
                </a:cubicBezTo>
                <a:cubicBezTo>
                  <a:pt x="12053" y="16267"/>
                  <a:pt x="12251" y="16861"/>
                  <a:pt x="11900" y="17258"/>
                </a:cubicBezTo>
                <a:cubicBezTo>
                  <a:pt x="11534" y="17669"/>
                  <a:pt x="11108" y="17989"/>
                  <a:pt x="10590" y="18187"/>
                </a:cubicBezTo>
                <a:cubicBezTo>
                  <a:pt x="10545" y="18209"/>
                  <a:pt x="10501" y="18223"/>
                  <a:pt x="10456" y="18223"/>
                </a:cubicBezTo>
                <a:cubicBezTo>
                  <a:pt x="10440" y="18223"/>
                  <a:pt x="10423" y="18222"/>
                  <a:pt x="10407" y="18217"/>
                </a:cubicBezTo>
                <a:cubicBezTo>
                  <a:pt x="10026" y="18157"/>
                  <a:pt x="9630" y="18111"/>
                  <a:pt x="9280" y="17958"/>
                </a:cubicBezTo>
                <a:cubicBezTo>
                  <a:pt x="8960" y="17821"/>
                  <a:pt x="8746" y="17562"/>
                  <a:pt x="8701" y="17227"/>
                </a:cubicBezTo>
                <a:cubicBezTo>
                  <a:pt x="8655" y="16968"/>
                  <a:pt x="8807" y="16755"/>
                  <a:pt x="9021" y="16618"/>
                </a:cubicBezTo>
                <a:cubicBezTo>
                  <a:pt x="9112" y="16557"/>
                  <a:pt x="9219" y="16511"/>
                  <a:pt x="9325" y="16465"/>
                </a:cubicBezTo>
                <a:cubicBezTo>
                  <a:pt x="9478" y="16420"/>
                  <a:pt x="10209" y="16252"/>
                  <a:pt x="10803" y="16161"/>
                </a:cubicBezTo>
                <a:cubicBezTo>
                  <a:pt x="10936" y="16098"/>
                  <a:pt x="11080" y="16067"/>
                  <a:pt x="11228" y="16067"/>
                </a:cubicBezTo>
                <a:close/>
                <a:moveTo>
                  <a:pt x="5646" y="17942"/>
                </a:moveTo>
                <a:cubicBezTo>
                  <a:pt x="5774" y="17942"/>
                  <a:pt x="5862" y="18002"/>
                  <a:pt x="5897" y="18141"/>
                </a:cubicBezTo>
                <a:cubicBezTo>
                  <a:pt x="5958" y="18309"/>
                  <a:pt x="5882" y="18461"/>
                  <a:pt x="5699" y="18507"/>
                </a:cubicBezTo>
                <a:cubicBezTo>
                  <a:pt x="5666" y="18517"/>
                  <a:pt x="5635" y="18522"/>
                  <a:pt x="5604" y="18522"/>
                </a:cubicBezTo>
                <a:cubicBezTo>
                  <a:pt x="5492" y="18522"/>
                  <a:pt x="5400" y="18456"/>
                  <a:pt x="5364" y="18324"/>
                </a:cubicBezTo>
                <a:cubicBezTo>
                  <a:pt x="5303" y="18141"/>
                  <a:pt x="5364" y="18019"/>
                  <a:pt x="5516" y="17958"/>
                </a:cubicBezTo>
                <a:cubicBezTo>
                  <a:pt x="5563" y="17948"/>
                  <a:pt x="5606" y="17942"/>
                  <a:pt x="5646" y="17942"/>
                </a:cubicBezTo>
                <a:close/>
                <a:moveTo>
                  <a:pt x="2806" y="18874"/>
                </a:moveTo>
                <a:cubicBezTo>
                  <a:pt x="2922" y="18874"/>
                  <a:pt x="3002" y="18943"/>
                  <a:pt x="3063" y="19040"/>
                </a:cubicBezTo>
                <a:cubicBezTo>
                  <a:pt x="3109" y="19223"/>
                  <a:pt x="3063" y="19360"/>
                  <a:pt x="2911" y="19421"/>
                </a:cubicBezTo>
                <a:cubicBezTo>
                  <a:pt x="2865" y="19436"/>
                  <a:pt x="2822" y="19444"/>
                  <a:pt x="2783" y="19444"/>
                </a:cubicBezTo>
                <a:cubicBezTo>
                  <a:pt x="2664" y="19444"/>
                  <a:pt x="2576" y="19375"/>
                  <a:pt x="2530" y="19238"/>
                </a:cubicBezTo>
                <a:cubicBezTo>
                  <a:pt x="2484" y="19071"/>
                  <a:pt x="2545" y="18949"/>
                  <a:pt x="2713" y="18888"/>
                </a:cubicBezTo>
                <a:cubicBezTo>
                  <a:pt x="2746" y="18879"/>
                  <a:pt x="2777" y="18874"/>
                  <a:pt x="2806" y="18874"/>
                </a:cubicBezTo>
                <a:close/>
                <a:moveTo>
                  <a:pt x="17035" y="1"/>
                </a:moveTo>
                <a:cubicBezTo>
                  <a:pt x="14737" y="1"/>
                  <a:pt x="12440" y="274"/>
                  <a:pt x="10148" y="666"/>
                </a:cubicBezTo>
                <a:cubicBezTo>
                  <a:pt x="8883" y="879"/>
                  <a:pt x="7649" y="1245"/>
                  <a:pt x="6430" y="1641"/>
                </a:cubicBezTo>
                <a:cubicBezTo>
                  <a:pt x="6202" y="1717"/>
                  <a:pt x="6156" y="1808"/>
                  <a:pt x="6248" y="2037"/>
                </a:cubicBezTo>
                <a:cubicBezTo>
                  <a:pt x="6522" y="2844"/>
                  <a:pt x="6583" y="3698"/>
                  <a:pt x="6339" y="4505"/>
                </a:cubicBezTo>
                <a:cubicBezTo>
                  <a:pt x="5665" y="6746"/>
                  <a:pt x="4011" y="8227"/>
                  <a:pt x="1724" y="8227"/>
                </a:cubicBezTo>
                <a:cubicBezTo>
                  <a:pt x="1321" y="8227"/>
                  <a:pt x="898" y="8181"/>
                  <a:pt x="458" y="8086"/>
                </a:cubicBezTo>
                <a:cubicBezTo>
                  <a:pt x="306" y="8055"/>
                  <a:pt x="153" y="8009"/>
                  <a:pt x="1" y="7964"/>
                </a:cubicBezTo>
                <a:lnTo>
                  <a:pt x="1" y="20792"/>
                </a:lnTo>
                <a:cubicBezTo>
                  <a:pt x="473" y="20914"/>
                  <a:pt x="946" y="21021"/>
                  <a:pt x="1433" y="21112"/>
                </a:cubicBezTo>
                <a:cubicBezTo>
                  <a:pt x="3424" y="21469"/>
                  <a:pt x="5404" y="21637"/>
                  <a:pt x="7347" y="21637"/>
                </a:cubicBezTo>
                <a:cubicBezTo>
                  <a:pt x="10550" y="21637"/>
                  <a:pt x="13655" y="21181"/>
                  <a:pt x="16547" y="20366"/>
                </a:cubicBezTo>
                <a:cubicBezTo>
                  <a:pt x="18467" y="19756"/>
                  <a:pt x="19853" y="19208"/>
                  <a:pt x="21209" y="18568"/>
                </a:cubicBezTo>
                <a:cubicBezTo>
                  <a:pt x="23419" y="17547"/>
                  <a:pt x="25460" y="16282"/>
                  <a:pt x="27258" y="14607"/>
                </a:cubicBezTo>
                <a:cubicBezTo>
                  <a:pt x="28599" y="13372"/>
                  <a:pt x="29726" y="11971"/>
                  <a:pt x="30351" y="10219"/>
                </a:cubicBezTo>
                <a:cubicBezTo>
                  <a:pt x="31021" y="8390"/>
                  <a:pt x="30915" y="6608"/>
                  <a:pt x="29863" y="4947"/>
                </a:cubicBezTo>
                <a:cubicBezTo>
                  <a:pt x="29132" y="3774"/>
                  <a:pt x="28111" y="2921"/>
                  <a:pt x="26938" y="2250"/>
                </a:cubicBezTo>
                <a:cubicBezTo>
                  <a:pt x="25628" y="1504"/>
                  <a:pt x="24211" y="1016"/>
                  <a:pt x="22748" y="650"/>
                </a:cubicBezTo>
                <a:cubicBezTo>
                  <a:pt x="20843" y="188"/>
                  <a:pt x="18939" y="1"/>
                  <a:pt x="17035"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2"/>
          <p:cNvSpPr/>
          <p:nvPr/>
        </p:nvSpPr>
        <p:spPr>
          <a:xfrm>
            <a:off x="-216" y="-198210"/>
            <a:ext cx="1020597" cy="893235"/>
          </a:xfrm>
          <a:custGeom>
            <a:rect b="b" l="l" r="r" t="t"/>
            <a:pathLst>
              <a:path extrusionOk="0" h="27857" w="31829">
                <a:moveTo>
                  <a:pt x="21734" y="3259"/>
                </a:moveTo>
                <a:cubicBezTo>
                  <a:pt x="21973" y="3259"/>
                  <a:pt x="22182" y="3381"/>
                  <a:pt x="22367" y="3634"/>
                </a:cubicBezTo>
                <a:cubicBezTo>
                  <a:pt x="22779" y="4198"/>
                  <a:pt x="22916" y="4883"/>
                  <a:pt x="23099" y="5523"/>
                </a:cubicBezTo>
                <a:cubicBezTo>
                  <a:pt x="23134" y="5631"/>
                  <a:pt x="23106" y="5661"/>
                  <a:pt x="23058" y="5661"/>
                </a:cubicBezTo>
                <a:cubicBezTo>
                  <a:pt x="23004" y="5661"/>
                  <a:pt x="22926" y="5623"/>
                  <a:pt x="22885" y="5615"/>
                </a:cubicBezTo>
                <a:cubicBezTo>
                  <a:pt x="21986" y="5417"/>
                  <a:pt x="21087" y="5264"/>
                  <a:pt x="20173" y="5158"/>
                </a:cubicBezTo>
                <a:cubicBezTo>
                  <a:pt x="19945" y="5142"/>
                  <a:pt x="19716" y="5112"/>
                  <a:pt x="19457" y="5081"/>
                </a:cubicBezTo>
                <a:cubicBezTo>
                  <a:pt x="19960" y="4365"/>
                  <a:pt x="20524" y="3771"/>
                  <a:pt x="21301" y="3375"/>
                </a:cubicBezTo>
                <a:cubicBezTo>
                  <a:pt x="21455" y="3298"/>
                  <a:pt x="21599" y="3259"/>
                  <a:pt x="21734" y="3259"/>
                </a:cubicBezTo>
                <a:close/>
                <a:moveTo>
                  <a:pt x="22482" y="539"/>
                </a:moveTo>
                <a:cubicBezTo>
                  <a:pt x="22742" y="539"/>
                  <a:pt x="22984" y="641"/>
                  <a:pt x="23205" y="831"/>
                </a:cubicBezTo>
                <a:cubicBezTo>
                  <a:pt x="23525" y="1105"/>
                  <a:pt x="23769" y="1440"/>
                  <a:pt x="23937" y="1836"/>
                </a:cubicBezTo>
                <a:cubicBezTo>
                  <a:pt x="24363" y="2781"/>
                  <a:pt x="24500" y="3786"/>
                  <a:pt x="24546" y="4807"/>
                </a:cubicBezTo>
                <a:cubicBezTo>
                  <a:pt x="24561" y="5218"/>
                  <a:pt x="24592" y="5645"/>
                  <a:pt x="24607" y="6087"/>
                </a:cubicBezTo>
                <a:cubicBezTo>
                  <a:pt x="24333" y="6011"/>
                  <a:pt x="24074" y="5919"/>
                  <a:pt x="23799" y="5858"/>
                </a:cubicBezTo>
                <a:cubicBezTo>
                  <a:pt x="23678" y="5813"/>
                  <a:pt x="23693" y="5721"/>
                  <a:pt x="23678" y="5630"/>
                </a:cubicBezTo>
                <a:cubicBezTo>
                  <a:pt x="23571" y="4883"/>
                  <a:pt x="23358" y="4167"/>
                  <a:pt x="22931" y="3543"/>
                </a:cubicBezTo>
                <a:cubicBezTo>
                  <a:pt x="22622" y="3065"/>
                  <a:pt x="22266" y="2835"/>
                  <a:pt x="21851" y="2835"/>
                </a:cubicBezTo>
                <a:cubicBezTo>
                  <a:pt x="21591" y="2835"/>
                  <a:pt x="21307" y="2925"/>
                  <a:pt x="20996" y="3101"/>
                </a:cubicBezTo>
                <a:cubicBezTo>
                  <a:pt x="20265" y="3527"/>
                  <a:pt x="19686" y="4122"/>
                  <a:pt x="19244" y="4822"/>
                </a:cubicBezTo>
                <a:cubicBezTo>
                  <a:pt x="19146" y="4976"/>
                  <a:pt x="19048" y="5053"/>
                  <a:pt x="18868" y="5053"/>
                </a:cubicBezTo>
                <a:cubicBezTo>
                  <a:pt x="18852" y="5053"/>
                  <a:pt x="18835" y="5052"/>
                  <a:pt x="18817" y="5051"/>
                </a:cubicBezTo>
                <a:cubicBezTo>
                  <a:pt x="18421" y="5005"/>
                  <a:pt x="18025" y="5005"/>
                  <a:pt x="17598" y="4990"/>
                </a:cubicBezTo>
                <a:cubicBezTo>
                  <a:pt x="17766" y="4624"/>
                  <a:pt x="17995" y="4350"/>
                  <a:pt x="18223" y="4076"/>
                </a:cubicBezTo>
                <a:cubicBezTo>
                  <a:pt x="19076" y="3025"/>
                  <a:pt x="20036" y="2080"/>
                  <a:pt x="21072" y="1211"/>
                </a:cubicBezTo>
                <a:cubicBezTo>
                  <a:pt x="21377" y="952"/>
                  <a:pt x="21727" y="724"/>
                  <a:pt x="22123" y="602"/>
                </a:cubicBezTo>
                <a:cubicBezTo>
                  <a:pt x="22246" y="560"/>
                  <a:pt x="22366" y="539"/>
                  <a:pt x="22482" y="539"/>
                </a:cubicBezTo>
                <a:close/>
                <a:moveTo>
                  <a:pt x="22623" y="1"/>
                </a:moveTo>
                <a:cubicBezTo>
                  <a:pt x="22255" y="1"/>
                  <a:pt x="21866" y="140"/>
                  <a:pt x="21453" y="419"/>
                </a:cubicBezTo>
                <a:cubicBezTo>
                  <a:pt x="20204" y="1257"/>
                  <a:pt x="19152" y="2339"/>
                  <a:pt x="18177" y="3512"/>
                </a:cubicBezTo>
                <a:cubicBezTo>
                  <a:pt x="17827" y="3923"/>
                  <a:pt x="17492" y="4350"/>
                  <a:pt x="17339" y="4883"/>
                </a:cubicBezTo>
                <a:cubicBezTo>
                  <a:pt x="17318" y="4978"/>
                  <a:pt x="17261" y="4993"/>
                  <a:pt x="17197" y="4993"/>
                </a:cubicBezTo>
                <a:cubicBezTo>
                  <a:pt x="17169" y="4993"/>
                  <a:pt x="17139" y="4990"/>
                  <a:pt x="17111" y="4990"/>
                </a:cubicBezTo>
                <a:cubicBezTo>
                  <a:pt x="14795" y="5020"/>
                  <a:pt x="12494" y="5188"/>
                  <a:pt x="10224" y="5737"/>
                </a:cubicBezTo>
                <a:cubicBezTo>
                  <a:pt x="9173" y="5996"/>
                  <a:pt x="8122" y="6209"/>
                  <a:pt x="7086" y="6514"/>
                </a:cubicBezTo>
                <a:cubicBezTo>
                  <a:pt x="5653" y="6925"/>
                  <a:pt x="4252" y="7412"/>
                  <a:pt x="2896" y="8037"/>
                </a:cubicBezTo>
                <a:cubicBezTo>
                  <a:pt x="1905" y="8479"/>
                  <a:pt x="930" y="8967"/>
                  <a:pt x="1" y="9515"/>
                </a:cubicBezTo>
                <a:lnTo>
                  <a:pt x="1" y="9972"/>
                </a:lnTo>
                <a:cubicBezTo>
                  <a:pt x="1052" y="9332"/>
                  <a:pt x="2149" y="8753"/>
                  <a:pt x="3292" y="8266"/>
                </a:cubicBezTo>
                <a:cubicBezTo>
                  <a:pt x="4038" y="7930"/>
                  <a:pt x="4800" y="7626"/>
                  <a:pt x="5562" y="7352"/>
                </a:cubicBezTo>
                <a:cubicBezTo>
                  <a:pt x="5626" y="7330"/>
                  <a:pt x="5675" y="7316"/>
                  <a:pt x="5714" y="7316"/>
                </a:cubicBezTo>
                <a:cubicBezTo>
                  <a:pt x="5787" y="7316"/>
                  <a:pt x="5827" y="7365"/>
                  <a:pt x="5867" y="7504"/>
                </a:cubicBezTo>
                <a:cubicBezTo>
                  <a:pt x="6750" y="10124"/>
                  <a:pt x="4846" y="12562"/>
                  <a:pt x="2896" y="13080"/>
                </a:cubicBezTo>
                <a:cubicBezTo>
                  <a:pt x="2532" y="13193"/>
                  <a:pt x="2122" y="13248"/>
                  <a:pt x="1694" y="13248"/>
                </a:cubicBezTo>
                <a:cubicBezTo>
                  <a:pt x="1138" y="13248"/>
                  <a:pt x="552" y="13155"/>
                  <a:pt x="1" y="12974"/>
                </a:cubicBezTo>
                <a:lnTo>
                  <a:pt x="1" y="13370"/>
                </a:lnTo>
                <a:cubicBezTo>
                  <a:pt x="153" y="13415"/>
                  <a:pt x="306" y="13461"/>
                  <a:pt x="458" y="13492"/>
                </a:cubicBezTo>
                <a:cubicBezTo>
                  <a:pt x="898" y="13587"/>
                  <a:pt x="1321" y="13633"/>
                  <a:pt x="1723" y="13633"/>
                </a:cubicBezTo>
                <a:cubicBezTo>
                  <a:pt x="4008" y="13633"/>
                  <a:pt x="5652" y="12152"/>
                  <a:pt x="6339" y="9911"/>
                </a:cubicBezTo>
                <a:cubicBezTo>
                  <a:pt x="6583" y="9104"/>
                  <a:pt x="6522" y="8250"/>
                  <a:pt x="6232" y="7443"/>
                </a:cubicBezTo>
                <a:cubicBezTo>
                  <a:pt x="6156" y="7214"/>
                  <a:pt x="6187" y="7123"/>
                  <a:pt x="6430" y="7047"/>
                </a:cubicBezTo>
                <a:cubicBezTo>
                  <a:pt x="7649" y="6651"/>
                  <a:pt x="8883" y="6285"/>
                  <a:pt x="10133" y="6072"/>
                </a:cubicBezTo>
                <a:cubicBezTo>
                  <a:pt x="12426" y="5681"/>
                  <a:pt x="14720" y="5413"/>
                  <a:pt x="17013" y="5413"/>
                </a:cubicBezTo>
                <a:cubicBezTo>
                  <a:pt x="18925" y="5413"/>
                  <a:pt x="20836" y="5599"/>
                  <a:pt x="22748" y="6056"/>
                </a:cubicBezTo>
                <a:cubicBezTo>
                  <a:pt x="24211" y="6422"/>
                  <a:pt x="25628" y="6910"/>
                  <a:pt x="26938" y="7656"/>
                </a:cubicBezTo>
                <a:cubicBezTo>
                  <a:pt x="28111" y="8327"/>
                  <a:pt x="29132" y="9195"/>
                  <a:pt x="29863" y="10353"/>
                </a:cubicBezTo>
                <a:cubicBezTo>
                  <a:pt x="30915" y="12014"/>
                  <a:pt x="31021" y="13796"/>
                  <a:pt x="30351" y="15625"/>
                </a:cubicBezTo>
                <a:cubicBezTo>
                  <a:pt x="29726" y="17362"/>
                  <a:pt x="28584" y="18778"/>
                  <a:pt x="27258" y="20013"/>
                </a:cubicBezTo>
                <a:cubicBezTo>
                  <a:pt x="25460" y="21673"/>
                  <a:pt x="23419" y="22953"/>
                  <a:pt x="21209" y="23974"/>
                </a:cubicBezTo>
                <a:cubicBezTo>
                  <a:pt x="19853" y="24614"/>
                  <a:pt x="18467" y="25162"/>
                  <a:pt x="16532" y="25772"/>
                </a:cubicBezTo>
                <a:cubicBezTo>
                  <a:pt x="13649" y="26587"/>
                  <a:pt x="10548" y="27043"/>
                  <a:pt x="7346" y="27043"/>
                </a:cubicBezTo>
                <a:cubicBezTo>
                  <a:pt x="5404" y="27043"/>
                  <a:pt x="3424" y="26875"/>
                  <a:pt x="1433" y="26518"/>
                </a:cubicBezTo>
                <a:cubicBezTo>
                  <a:pt x="946" y="26427"/>
                  <a:pt x="473" y="26320"/>
                  <a:pt x="1" y="26198"/>
                </a:cubicBezTo>
                <a:lnTo>
                  <a:pt x="1" y="26914"/>
                </a:lnTo>
                <a:cubicBezTo>
                  <a:pt x="2155" y="27578"/>
                  <a:pt x="4369" y="27857"/>
                  <a:pt x="6633" y="27857"/>
                </a:cubicBezTo>
                <a:cubicBezTo>
                  <a:pt x="6915" y="27857"/>
                  <a:pt x="7198" y="27852"/>
                  <a:pt x="7482" y="27844"/>
                </a:cubicBezTo>
                <a:cubicBezTo>
                  <a:pt x="10773" y="27752"/>
                  <a:pt x="13972" y="27097"/>
                  <a:pt x="17370" y="26015"/>
                </a:cubicBezTo>
                <a:cubicBezTo>
                  <a:pt x="18269" y="25741"/>
                  <a:pt x="19411" y="25330"/>
                  <a:pt x="20524" y="24842"/>
                </a:cubicBezTo>
                <a:cubicBezTo>
                  <a:pt x="22794" y="23867"/>
                  <a:pt x="24942" y="22648"/>
                  <a:pt x="26862" y="21064"/>
                </a:cubicBezTo>
                <a:cubicBezTo>
                  <a:pt x="28538" y="19662"/>
                  <a:pt x="29955" y="18062"/>
                  <a:pt x="30793" y="16006"/>
                </a:cubicBezTo>
                <a:cubicBezTo>
                  <a:pt x="31829" y="13492"/>
                  <a:pt x="31326" y="10856"/>
                  <a:pt x="29406" y="8936"/>
                </a:cubicBezTo>
                <a:cubicBezTo>
                  <a:pt x="28294" y="7809"/>
                  <a:pt x="26953" y="7047"/>
                  <a:pt x="25521" y="6437"/>
                </a:cubicBezTo>
                <a:cubicBezTo>
                  <a:pt x="25262" y="6331"/>
                  <a:pt x="25125" y="6285"/>
                  <a:pt x="25186" y="5935"/>
                </a:cubicBezTo>
                <a:cubicBezTo>
                  <a:pt x="25308" y="5264"/>
                  <a:pt x="25293" y="4579"/>
                  <a:pt x="25201" y="3893"/>
                </a:cubicBezTo>
                <a:cubicBezTo>
                  <a:pt x="25034" y="2781"/>
                  <a:pt x="24790" y="1714"/>
                  <a:pt x="24058" y="815"/>
                </a:cubicBezTo>
                <a:cubicBezTo>
                  <a:pt x="23614" y="273"/>
                  <a:pt x="23139" y="1"/>
                  <a:pt x="226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2"/>
          <p:cNvSpPr/>
          <p:nvPr/>
        </p:nvSpPr>
        <p:spPr>
          <a:xfrm>
            <a:off x="357405" y="95249"/>
            <a:ext cx="407963" cy="398953"/>
          </a:xfrm>
          <a:custGeom>
            <a:rect b="b" l="l" r="r" t="t"/>
            <a:pathLst>
              <a:path extrusionOk="0" h="12442" w="12723">
                <a:moveTo>
                  <a:pt x="7038" y="346"/>
                </a:moveTo>
                <a:cubicBezTo>
                  <a:pt x="8062" y="346"/>
                  <a:pt x="9001" y="725"/>
                  <a:pt x="9843" y="1323"/>
                </a:cubicBezTo>
                <a:cubicBezTo>
                  <a:pt x="10864" y="2054"/>
                  <a:pt x="11808" y="2938"/>
                  <a:pt x="12128" y="4187"/>
                </a:cubicBezTo>
                <a:cubicBezTo>
                  <a:pt x="12677" y="6335"/>
                  <a:pt x="12250" y="8301"/>
                  <a:pt x="10681" y="9962"/>
                </a:cubicBezTo>
                <a:cubicBezTo>
                  <a:pt x="9767" y="10937"/>
                  <a:pt x="8609" y="11516"/>
                  <a:pt x="7344" y="11912"/>
                </a:cubicBezTo>
                <a:cubicBezTo>
                  <a:pt x="6828" y="12102"/>
                  <a:pt x="6306" y="12190"/>
                  <a:pt x="5794" y="12190"/>
                </a:cubicBezTo>
                <a:cubicBezTo>
                  <a:pt x="3891" y="12190"/>
                  <a:pt x="2134" y="10975"/>
                  <a:pt x="1341" y="9306"/>
                </a:cubicBezTo>
                <a:cubicBezTo>
                  <a:pt x="1159" y="8926"/>
                  <a:pt x="930" y="8560"/>
                  <a:pt x="778" y="8164"/>
                </a:cubicBezTo>
                <a:cubicBezTo>
                  <a:pt x="473" y="7280"/>
                  <a:pt x="275" y="6366"/>
                  <a:pt x="458" y="5437"/>
                </a:cubicBezTo>
                <a:cubicBezTo>
                  <a:pt x="534" y="4995"/>
                  <a:pt x="686" y="4583"/>
                  <a:pt x="960" y="4218"/>
                </a:cubicBezTo>
                <a:cubicBezTo>
                  <a:pt x="1326" y="3700"/>
                  <a:pt x="1707" y="3197"/>
                  <a:pt x="2088" y="2694"/>
                </a:cubicBezTo>
                <a:cubicBezTo>
                  <a:pt x="3261" y="1201"/>
                  <a:pt x="4830" y="500"/>
                  <a:pt x="6659" y="363"/>
                </a:cubicBezTo>
                <a:cubicBezTo>
                  <a:pt x="6786" y="351"/>
                  <a:pt x="6913" y="346"/>
                  <a:pt x="7038" y="346"/>
                </a:cubicBezTo>
                <a:close/>
                <a:moveTo>
                  <a:pt x="6989" y="0"/>
                </a:moveTo>
                <a:cubicBezTo>
                  <a:pt x="6276" y="0"/>
                  <a:pt x="5586" y="172"/>
                  <a:pt x="4907" y="363"/>
                </a:cubicBezTo>
                <a:cubicBezTo>
                  <a:pt x="4145" y="576"/>
                  <a:pt x="3505" y="988"/>
                  <a:pt x="2880" y="1460"/>
                </a:cubicBezTo>
                <a:cubicBezTo>
                  <a:pt x="2057" y="2085"/>
                  <a:pt x="1570" y="2953"/>
                  <a:pt x="960" y="3761"/>
                </a:cubicBezTo>
                <a:cubicBezTo>
                  <a:pt x="77" y="4934"/>
                  <a:pt x="1" y="6214"/>
                  <a:pt x="366" y="7585"/>
                </a:cubicBezTo>
                <a:cubicBezTo>
                  <a:pt x="549" y="8270"/>
                  <a:pt x="915" y="8865"/>
                  <a:pt x="1204" y="9505"/>
                </a:cubicBezTo>
                <a:cubicBezTo>
                  <a:pt x="1938" y="11068"/>
                  <a:pt x="3706" y="12441"/>
                  <a:pt x="5759" y="12441"/>
                </a:cubicBezTo>
                <a:cubicBezTo>
                  <a:pt x="6308" y="12441"/>
                  <a:pt x="6876" y="12343"/>
                  <a:pt x="7451" y="12125"/>
                </a:cubicBezTo>
                <a:cubicBezTo>
                  <a:pt x="7695" y="12049"/>
                  <a:pt x="7939" y="11988"/>
                  <a:pt x="8182" y="11912"/>
                </a:cubicBezTo>
                <a:cubicBezTo>
                  <a:pt x="8411" y="11820"/>
                  <a:pt x="8655" y="11729"/>
                  <a:pt x="8868" y="11622"/>
                </a:cubicBezTo>
                <a:cubicBezTo>
                  <a:pt x="11031" y="10495"/>
                  <a:pt x="12403" y="8788"/>
                  <a:pt x="12616" y="6290"/>
                </a:cubicBezTo>
                <a:cubicBezTo>
                  <a:pt x="12692" y="5467"/>
                  <a:pt x="12723" y="4644"/>
                  <a:pt x="12403" y="3852"/>
                </a:cubicBezTo>
                <a:cubicBezTo>
                  <a:pt x="11900" y="2664"/>
                  <a:pt x="11062" y="1749"/>
                  <a:pt x="10041" y="1018"/>
                </a:cubicBezTo>
                <a:cubicBezTo>
                  <a:pt x="9325" y="500"/>
                  <a:pt x="8487" y="180"/>
                  <a:pt x="7588" y="43"/>
                </a:cubicBezTo>
                <a:cubicBezTo>
                  <a:pt x="7386" y="13"/>
                  <a:pt x="7187" y="0"/>
                  <a:pt x="698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2"/>
          <p:cNvSpPr/>
          <p:nvPr/>
        </p:nvSpPr>
        <p:spPr>
          <a:xfrm>
            <a:off x="52563" y="327784"/>
            <a:ext cx="102608" cy="89846"/>
          </a:xfrm>
          <a:custGeom>
            <a:rect b="b" l="l" r="r" t="t"/>
            <a:pathLst>
              <a:path extrusionOk="0" h="2802" w="3200">
                <a:moveTo>
                  <a:pt x="1967" y="536"/>
                </a:moveTo>
                <a:cubicBezTo>
                  <a:pt x="2183" y="536"/>
                  <a:pt x="2553" y="850"/>
                  <a:pt x="2636" y="1140"/>
                </a:cubicBezTo>
                <a:cubicBezTo>
                  <a:pt x="2712" y="1369"/>
                  <a:pt x="2590" y="1460"/>
                  <a:pt x="2392" y="1506"/>
                </a:cubicBezTo>
                <a:cubicBezTo>
                  <a:pt x="2344" y="1519"/>
                  <a:pt x="2292" y="1525"/>
                  <a:pt x="2239" y="1525"/>
                </a:cubicBezTo>
                <a:cubicBezTo>
                  <a:pt x="1971" y="1525"/>
                  <a:pt x="1666" y="1376"/>
                  <a:pt x="1615" y="1186"/>
                </a:cubicBezTo>
                <a:cubicBezTo>
                  <a:pt x="1554" y="1049"/>
                  <a:pt x="1768" y="592"/>
                  <a:pt x="1905" y="546"/>
                </a:cubicBezTo>
                <a:cubicBezTo>
                  <a:pt x="1923" y="539"/>
                  <a:pt x="1944" y="536"/>
                  <a:pt x="1967" y="536"/>
                </a:cubicBezTo>
                <a:close/>
                <a:moveTo>
                  <a:pt x="1297" y="1"/>
                </a:moveTo>
                <a:cubicBezTo>
                  <a:pt x="1158" y="1"/>
                  <a:pt x="1019" y="22"/>
                  <a:pt x="884" y="89"/>
                </a:cubicBezTo>
                <a:cubicBezTo>
                  <a:pt x="366" y="333"/>
                  <a:pt x="0" y="1232"/>
                  <a:pt x="168" y="1795"/>
                </a:cubicBezTo>
                <a:cubicBezTo>
                  <a:pt x="377" y="2432"/>
                  <a:pt x="983" y="2802"/>
                  <a:pt x="1587" y="2802"/>
                </a:cubicBezTo>
                <a:cubicBezTo>
                  <a:pt x="1951" y="2802"/>
                  <a:pt x="2315" y="2667"/>
                  <a:pt x="2590" y="2374"/>
                </a:cubicBezTo>
                <a:cubicBezTo>
                  <a:pt x="2728" y="2222"/>
                  <a:pt x="2849" y="2054"/>
                  <a:pt x="2971" y="1872"/>
                </a:cubicBezTo>
                <a:cubicBezTo>
                  <a:pt x="3154" y="1628"/>
                  <a:pt x="3200" y="1338"/>
                  <a:pt x="3124" y="1034"/>
                </a:cubicBezTo>
                <a:cubicBezTo>
                  <a:pt x="2987" y="455"/>
                  <a:pt x="2530" y="135"/>
                  <a:pt x="1631" y="28"/>
                </a:cubicBezTo>
                <a:cubicBezTo>
                  <a:pt x="1522" y="14"/>
                  <a:pt x="1410" y="1"/>
                  <a:pt x="129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2"/>
          <p:cNvSpPr/>
          <p:nvPr/>
        </p:nvSpPr>
        <p:spPr>
          <a:xfrm>
            <a:off x="277275" y="491348"/>
            <a:ext cx="115338" cy="68138"/>
          </a:xfrm>
          <a:custGeom>
            <a:rect b="b" l="l" r="r" t="t"/>
            <a:pathLst>
              <a:path extrusionOk="0" h="2125" w="3597">
                <a:moveTo>
                  <a:pt x="2722" y="1"/>
                </a:moveTo>
                <a:cubicBezTo>
                  <a:pt x="2576" y="1"/>
                  <a:pt x="2373" y="21"/>
                  <a:pt x="2149" y="62"/>
                </a:cubicBezTo>
                <a:cubicBezTo>
                  <a:pt x="1555" y="153"/>
                  <a:pt x="824" y="321"/>
                  <a:pt x="671" y="366"/>
                </a:cubicBezTo>
                <a:cubicBezTo>
                  <a:pt x="565" y="412"/>
                  <a:pt x="458" y="458"/>
                  <a:pt x="367" y="519"/>
                </a:cubicBezTo>
                <a:cubicBezTo>
                  <a:pt x="153" y="656"/>
                  <a:pt x="1" y="869"/>
                  <a:pt x="47" y="1128"/>
                </a:cubicBezTo>
                <a:cubicBezTo>
                  <a:pt x="92" y="1463"/>
                  <a:pt x="306" y="1722"/>
                  <a:pt x="626" y="1859"/>
                </a:cubicBezTo>
                <a:cubicBezTo>
                  <a:pt x="976" y="2012"/>
                  <a:pt x="1372" y="2058"/>
                  <a:pt x="1753" y="2118"/>
                </a:cubicBezTo>
                <a:cubicBezTo>
                  <a:pt x="1769" y="2123"/>
                  <a:pt x="1786" y="2124"/>
                  <a:pt x="1802" y="2124"/>
                </a:cubicBezTo>
                <a:cubicBezTo>
                  <a:pt x="1847" y="2124"/>
                  <a:pt x="1891" y="2110"/>
                  <a:pt x="1936" y="2088"/>
                </a:cubicBezTo>
                <a:cubicBezTo>
                  <a:pt x="2454" y="1890"/>
                  <a:pt x="2880" y="1555"/>
                  <a:pt x="3246" y="1159"/>
                </a:cubicBezTo>
                <a:cubicBezTo>
                  <a:pt x="3597" y="762"/>
                  <a:pt x="3399" y="168"/>
                  <a:pt x="2896" y="16"/>
                </a:cubicBezTo>
                <a:cubicBezTo>
                  <a:pt x="2855" y="6"/>
                  <a:pt x="2796" y="1"/>
                  <a:pt x="272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2"/>
          <p:cNvSpPr/>
          <p:nvPr/>
        </p:nvSpPr>
        <p:spPr>
          <a:xfrm>
            <a:off x="90176" y="501544"/>
            <a:ext cx="22029" cy="20233"/>
          </a:xfrm>
          <a:custGeom>
            <a:rect b="b" l="l" r="r" t="t"/>
            <a:pathLst>
              <a:path extrusionOk="0" h="631" w="687">
                <a:moveTo>
                  <a:pt x="337" y="1"/>
                </a:moveTo>
                <a:cubicBezTo>
                  <a:pt x="304" y="1"/>
                  <a:pt x="267" y="6"/>
                  <a:pt x="229" y="18"/>
                </a:cubicBezTo>
                <a:cubicBezTo>
                  <a:pt x="46" y="64"/>
                  <a:pt x="1" y="216"/>
                  <a:pt x="46" y="414"/>
                </a:cubicBezTo>
                <a:cubicBezTo>
                  <a:pt x="94" y="546"/>
                  <a:pt x="190" y="631"/>
                  <a:pt x="318" y="631"/>
                </a:cubicBezTo>
                <a:cubicBezTo>
                  <a:pt x="352" y="631"/>
                  <a:pt x="389" y="625"/>
                  <a:pt x="427" y="612"/>
                </a:cubicBezTo>
                <a:cubicBezTo>
                  <a:pt x="625" y="566"/>
                  <a:pt x="686" y="414"/>
                  <a:pt x="625" y="231"/>
                </a:cubicBezTo>
                <a:cubicBezTo>
                  <a:pt x="576" y="96"/>
                  <a:pt x="477" y="1"/>
                  <a:pt x="33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2"/>
          <p:cNvSpPr/>
          <p:nvPr/>
        </p:nvSpPr>
        <p:spPr>
          <a:xfrm>
            <a:off x="494195" y="515525"/>
            <a:ext cx="20554" cy="18982"/>
          </a:xfrm>
          <a:custGeom>
            <a:rect b="b" l="l" r="r" t="t"/>
            <a:pathLst>
              <a:path extrusionOk="0" h="592" w="641">
                <a:moveTo>
                  <a:pt x="338" y="1"/>
                </a:moveTo>
                <a:cubicBezTo>
                  <a:pt x="298" y="1"/>
                  <a:pt x="257" y="8"/>
                  <a:pt x="214" y="24"/>
                </a:cubicBezTo>
                <a:cubicBezTo>
                  <a:pt x="46" y="100"/>
                  <a:pt x="1" y="237"/>
                  <a:pt x="62" y="420"/>
                </a:cubicBezTo>
                <a:cubicBezTo>
                  <a:pt x="106" y="542"/>
                  <a:pt x="199" y="591"/>
                  <a:pt x="305" y="591"/>
                </a:cubicBezTo>
                <a:cubicBezTo>
                  <a:pt x="345" y="591"/>
                  <a:pt x="386" y="585"/>
                  <a:pt x="427" y="572"/>
                </a:cubicBezTo>
                <a:cubicBezTo>
                  <a:pt x="595" y="511"/>
                  <a:pt x="641" y="359"/>
                  <a:pt x="610" y="191"/>
                </a:cubicBezTo>
                <a:cubicBezTo>
                  <a:pt x="553" y="66"/>
                  <a:pt x="454" y="1"/>
                  <a:pt x="3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2"/>
          <p:cNvSpPr/>
          <p:nvPr/>
        </p:nvSpPr>
        <p:spPr>
          <a:xfrm>
            <a:off x="169793" y="550411"/>
            <a:ext cx="21067" cy="18437"/>
          </a:xfrm>
          <a:custGeom>
            <a:rect b="b" l="l" r="r" t="t"/>
            <a:pathLst>
              <a:path extrusionOk="0" h="575" w="657">
                <a:moveTo>
                  <a:pt x="344" y="1"/>
                </a:moveTo>
                <a:cubicBezTo>
                  <a:pt x="304" y="1"/>
                  <a:pt x="261" y="7"/>
                  <a:pt x="214" y="17"/>
                </a:cubicBezTo>
                <a:cubicBezTo>
                  <a:pt x="62" y="78"/>
                  <a:pt x="1" y="200"/>
                  <a:pt x="62" y="383"/>
                </a:cubicBezTo>
                <a:cubicBezTo>
                  <a:pt x="111" y="519"/>
                  <a:pt x="201" y="575"/>
                  <a:pt x="314" y="575"/>
                </a:cubicBezTo>
                <a:cubicBezTo>
                  <a:pt x="341" y="575"/>
                  <a:pt x="368" y="572"/>
                  <a:pt x="397" y="566"/>
                </a:cubicBezTo>
                <a:cubicBezTo>
                  <a:pt x="580" y="520"/>
                  <a:pt x="656" y="368"/>
                  <a:pt x="595" y="200"/>
                </a:cubicBezTo>
                <a:cubicBezTo>
                  <a:pt x="560" y="61"/>
                  <a:pt x="472" y="1"/>
                  <a:pt x="34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2"/>
          <p:cNvSpPr/>
          <p:nvPr/>
        </p:nvSpPr>
        <p:spPr>
          <a:xfrm>
            <a:off x="592410" y="504783"/>
            <a:ext cx="20522" cy="18213"/>
          </a:xfrm>
          <a:custGeom>
            <a:rect b="b" l="l" r="r" t="t"/>
            <a:pathLst>
              <a:path extrusionOk="0" h="568" w="640">
                <a:moveTo>
                  <a:pt x="350" y="1"/>
                </a:moveTo>
                <a:cubicBezTo>
                  <a:pt x="311" y="1"/>
                  <a:pt x="271" y="8"/>
                  <a:pt x="229" y="24"/>
                </a:cubicBezTo>
                <a:cubicBezTo>
                  <a:pt x="76" y="84"/>
                  <a:pt x="0" y="206"/>
                  <a:pt x="61" y="374"/>
                </a:cubicBezTo>
                <a:cubicBezTo>
                  <a:pt x="97" y="517"/>
                  <a:pt x="189" y="567"/>
                  <a:pt x="308" y="567"/>
                </a:cubicBezTo>
                <a:cubicBezTo>
                  <a:pt x="341" y="567"/>
                  <a:pt x="375" y="563"/>
                  <a:pt x="411" y="557"/>
                </a:cubicBezTo>
                <a:cubicBezTo>
                  <a:pt x="564" y="496"/>
                  <a:pt x="640" y="374"/>
                  <a:pt x="594" y="206"/>
                </a:cubicBezTo>
                <a:cubicBezTo>
                  <a:pt x="560" y="69"/>
                  <a:pt x="466" y="1"/>
                  <a:pt x="3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2"/>
          <p:cNvSpPr/>
          <p:nvPr/>
        </p:nvSpPr>
        <p:spPr>
          <a:xfrm>
            <a:off x="79434" y="580328"/>
            <a:ext cx="20073" cy="18277"/>
          </a:xfrm>
          <a:custGeom>
            <a:rect b="b" l="l" r="r" t="t"/>
            <a:pathLst>
              <a:path extrusionOk="0" h="570" w="626">
                <a:moveTo>
                  <a:pt x="322" y="0"/>
                </a:moveTo>
                <a:cubicBezTo>
                  <a:pt x="293" y="0"/>
                  <a:pt x="262" y="5"/>
                  <a:pt x="229" y="14"/>
                </a:cubicBezTo>
                <a:cubicBezTo>
                  <a:pt x="61" y="75"/>
                  <a:pt x="0" y="197"/>
                  <a:pt x="61" y="364"/>
                </a:cubicBezTo>
                <a:cubicBezTo>
                  <a:pt x="96" y="501"/>
                  <a:pt x="181" y="570"/>
                  <a:pt x="299" y="570"/>
                </a:cubicBezTo>
                <a:cubicBezTo>
                  <a:pt x="338" y="570"/>
                  <a:pt x="381" y="562"/>
                  <a:pt x="427" y="547"/>
                </a:cubicBezTo>
                <a:cubicBezTo>
                  <a:pt x="579" y="486"/>
                  <a:pt x="625" y="349"/>
                  <a:pt x="579" y="166"/>
                </a:cubicBezTo>
                <a:cubicBezTo>
                  <a:pt x="518" y="69"/>
                  <a:pt x="438" y="0"/>
                  <a:pt x="32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2"/>
          <p:cNvSpPr/>
          <p:nvPr/>
        </p:nvSpPr>
        <p:spPr>
          <a:xfrm>
            <a:off x="453665" y="239862"/>
            <a:ext cx="114825" cy="99241"/>
          </a:xfrm>
          <a:custGeom>
            <a:rect b="b" l="l" r="r" t="t"/>
            <a:pathLst>
              <a:path extrusionOk="0" h="3095" w="3581">
                <a:moveTo>
                  <a:pt x="2205" y="438"/>
                </a:moveTo>
                <a:cubicBezTo>
                  <a:pt x="2439" y="438"/>
                  <a:pt x="2658" y="631"/>
                  <a:pt x="2834" y="866"/>
                </a:cubicBezTo>
                <a:cubicBezTo>
                  <a:pt x="2941" y="1003"/>
                  <a:pt x="3139" y="1155"/>
                  <a:pt x="2941" y="1384"/>
                </a:cubicBezTo>
                <a:cubicBezTo>
                  <a:pt x="2825" y="1509"/>
                  <a:pt x="2709" y="1560"/>
                  <a:pt x="2586" y="1560"/>
                </a:cubicBezTo>
                <a:cubicBezTo>
                  <a:pt x="2500" y="1560"/>
                  <a:pt x="2411" y="1534"/>
                  <a:pt x="2316" y="1490"/>
                </a:cubicBezTo>
                <a:cubicBezTo>
                  <a:pt x="2072" y="1368"/>
                  <a:pt x="1889" y="1201"/>
                  <a:pt x="1828" y="911"/>
                </a:cubicBezTo>
                <a:cubicBezTo>
                  <a:pt x="1767" y="683"/>
                  <a:pt x="1859" y="530"/>
                  <a:pt x="2179" y="439"/>
                </a:cubicBezTo>
                <a:cubicBezTo>
                  <a:pt x="2188" y="438"/>
                  <a:pt x="2196" y="438"/>
                  <a:pt x="2205" y="438"/>
                </a:cubicBezTo>
                <a:close/>
                <a:moveTo>
                  <a:pt x="1874" y="1"/>
                </a:moveTo>
                <a:cubicBezTo>
                  <a:pt x="1722" y="1"/>
                  <a:pt x="1568" y="24"/>
                  <a:pt x="1417" y="73"/>
                </a:cubicBezTo>
                <a:cubicBezTo>
                  <a:pt x="427" y="378"/>
                  <a:pt x="0" y="1125"/>
                  <a:pt x="290" y="2039"/>
                </a:cubicBezTo>
                <a:cubicBezTo>
                  <a:pt x="476" y="2674"/>
                  <a:pt x="1121" y="3095"/>
                  <a:pt x="1791" y="3095"/>
                </a:cubicBezTo>
                <a:cubicBezTo>
                  <a:pt x="1941" y="3095"/>
                  <a:pt x="2092" y="3074"/>
                  <a:pt x="2240" y="3029"/>
                </a:cubicBezTo>
                <a:cubicBezTo>
                  <a:pt x="3093" y="2785"/>
                  <a:pt x="3581" y="1886"/>
                  <a:pt x="3322" y="1048"/>
                </a:cubicBezTo>
                <a:cubicBezTo>
                  <a:pt x="3124" y="420"/>
                  <a:pt x="2518" y="1"/>
                  <a:pt x="18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2"/>
          <p:cNvSpPr/>
          <p:nvPr/>
        </p:nvSpPr>
        <p:spPr>
          <a:xfrm>
            <a:off x="513754" y="411955"/>
            <a:ext cx="22478" cy="19624"/>
          </a:xfrm>
          <a:custGeom>
            <a:rect b="b" l="l" r="r" t="t"/>
            <a:pathLst>
              <a:path extrusionOk="0" h="612" w="701">
                <a:moveTo>
                  <a:pt x="374" y="1"/>
                </a:moveTo>
                <a:cubicBezTo>
                  <a:pt x="333" y="1"/>
                  <a:pt x="290" y="8"/>
                  <a:pt x="244" y="24"/>
                </a:cubicBezTo>
                <a:cubicBezTo>
                  <a:pt x="61" y="69"/>
                  <a:pt x="0" y="207"/>
                  <a:pt x="46" y="389"/>
                </a:cubicBezTo>
                <a:cubicBezTo>
                  <a:pt x="96" y="551"/>
                  <a:pt x="206" y="611"/>
                  <a:pt x="353" y="611"/>
                </a:cubicBezTo>
                <a:cubicBezTo>
                  <a:pt x="386" y="611"/>
                  <a:pt x="421" y="608"/>
                  <a:pt x="457" y="603"/>
                </a:cubicBezTo>
                <a:cubicBezTo>
                  <a:pt x="610" y="526"/>
                  <a:pt x="701" y="389"/>
                  <a:pt x="640" y="207"/>
                </a:cubicBezTo>
                <a:cubicBezTo>
                  <a:pt x="594" y="69"/>
                  <a:pt x="497" y="1"/>
                  <a:pt x="3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2"/>
          <p:cNvSpPr/>
          <p:nvPr/>
        </p:nvSpPr>
        <p:spPr>
          <a:xfrm>
            <a:off x="731155" y="682423"/>
            <a:ext cx="120212" cy="154874"/>
          </a:xfrm>
          <a:custGeom>
            <a:rect b="b" l="l" r="r" t="t"/>
            <a:pathLst>
              <a:path extrusionOk="0" h="4830" w="3749">
                <a:moveTo>
                  <a:pt x="743" y="1"/>
                </a:moveTo>
                <a:cubicBezTo>
                  <a:pt x="497" y="1"/>
                  <a:pt x="269" y="140"/>
                  <a:pt x="168" y="410"/>
                </a:cubicBezTo>
                <a:cubicBezTo>
                  <a:pt x="92" y="578"/>
                  <a:pt x="61" y="761"/>
                  <a:pt x="15" y="944"/>
                </a:cubicBezTo>
                <a:cubicBezTo>
                  <a:pt x="15" y="1050"/>
                  <a:pt x="0" y="1157"/>
                  <a:pt x="0" y="1263"/>
                </a:cubicBezTo>
                <a:cubicBezTo>
                  <a:pt x="76" y="2269"/>
                  <a:pt x="244" y="3259"/>
                  <a:pt x="549" y="4234"/>
                </a:cubicBezTo>
                <a:cubicBezTo>
                  <a:pt x="695" y="4658"/>
                  <a:pt x="855" y="4830"/>
                  <a:pt x="1284" y="4830"/>
                </a:cubicBezTo>
                <a:cubicBezTo>
                  <a:pt x="1302" y="4830"/>
                  <a:pt x="1321" y="4829"/>
                  <a:pt x="1341" y="4829"/>
                </a:cubicBezTo>
                <a:cubicBezTo>
                  <a:pt x="2057" y="4798"/>
                  <a:pt x="2758" y="4631"/>
                  <a:pt x="3352" y="4204"/>
                </a:cubicBezTo>
                <a:cubicBezTo>
                  <a:pt x="3672" y="3975"/>
                  <a:pt x="3748" y="3610"/>
                  <a:pt x="3581" y="3259"/>
                </a:cubicBezTo>
                <a:cubicBezTo>
                  <a:pt x="3449" y="2943"/>
                  <a:pt x="3191" y="2775"/>
                  <a:pt x="2877" y="2775"/>
                </a:cubicBezTo>
                <a:cubicBezTo>
                  <a:pt x="2829" y="2775"/>
                  <a:pt x="2779" y="2779"/>
                  <a:pt x="2727" y="2787"/>
                </a:cubicBezTo>
                <a:cubicBezTo>
                  <a:pt x="2438" y="2833"/>
                  <a:pt x="2179" y="2939"/>
                  <a:pt x="1905" y="3031"/>
                </a:cubicBezTo>
                <a:cubicBezTo>
                  <a:pt x="1843" y="3051"/>
                  <a:pt x="1793" y="3062"/>
                  <a:pt x="1754" y="3062"/>
                </a:cubicBezTo>
                <a:cubicBezTo>
                  <a:pt x="1649" y="3062"/>
                  <a:pt x="1619" y="2984"/>
                  <a:pt x="1630" y="2818"/>
                </a:cubicBezTo>
                <a:cubicBezTo>
                  <a:pt x="1646" y="2330"/>
                  <a:pt x="1676" y="1858"/>
                  <a:pt x="1676" y="1385"/>
                </a:cubicBezTo>
                <a:cubicBezTo>
                  <a:pt x="1661" y="989"/>
                  <a:pt x="1585" y="593"/>
                  <a:pt x="1310" y="273"/>
                </a:cubicBezTo>
                <a:cubicBezTo>
                  <a:pt x="1148" y="90"/>
                  <a:pt x="940" y="1"/>
                  <a:pt x="74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2"/>
          <p:cNvSpPr/>
          <p:nvPr/>
        </p:nvSpPr>
        <p:spPr>
          <a:xfrm>
            <a:off x="290005" y="756814"/>
            <a:ext cx="150481" cy="166706"/>
          </a:xfrm>
          <a:custGeom>
            <a:rect b="b" l="l" r="r" t="t"/>
            <a:pathLst>
              <a:path extrusionOk="0" h="5199" w="4693">
                <a:moveTo>
                  <a:pt x="2622" y="0"/>
                </a:moveTo>
                <a:cubicBezTo>
                  <a:pt x="2561" y="0"/>
                  <a:pt x="2499" y="3"/>
                  <a:pt x="2438" y="10"/>
                </a:cubicBezTo>
                <a:cubicBezTo>
                  <a:pt x="2026" y="71"/>
                  <a:pt x="1661" y="208"/>
                  <a:pt x="1387" y="467"/>
                </a:cubicBezTo>
                <a:cubicBezTo>
                  <a:pt x="518" y="1290"/>
                  <a:pt x="0" y="2554"/>
                  <a:pt x="701" y="3910"/>
                </a:cubicBezTo>
                <a:cubicBezTo>
                  <a:pt x="1051" y="4596"/>
                  <a:pt x="1569" y="5099"/>
                  <a:pt x="2377" y="5190"/>
                </a:cubicBezTo>
                <a:cubicBezTo>
                  <a:pt x="2425" y="5196"/>
                  <a:pt x="2474" y="5198"/>
                  <a:pt x="2523" y="5198"/>
                </a:cubicBezTo>
                <a:cubicBezTo>
                  <a:pt x="3328" y="5198"/>
                  <a:pt x="4343" y="4521"/>
                  <a:pt x="4601" y="3804"/>
                </a:cubicBezTo>
                <a:cubicBezTo>
                  <a:pt x="4693" y="3560"/>
                  <a:pt x="4647" y="3331"/>
                  <a:pt x="4556" y="3103"/>
                </a:cubicBezTo>
                <a:cubicBezTo>
                  <a:pt x="4463" y="2877"/>
                  <a:pt x="4281" y="2762"/>
                  <a:pt x="4079" y="2762"/>
                </a:cubicBezTo>
                <a:cubicBezTo>
                  <a:pt x="3981" y="2762"/>
                  <a:pt x="3878" y="2789"/>
                  <a:pt x="3779" y="2844"/>
                </a:cubicBezTo>
                <a:cubicBezTo>
                  <a:pt x="3626" y="2935"/>
                  <a:pt x="3550" y="3072"/>
                  <a:pt x="3413" y="3179"/>
                </a:cubicBezTo>
                <a:cubicBezTo>
                  <a:pt x="3248" y="3315"/>
                  <a:pt x="3077" y="3383"/>
                  <a:pt x="2896" y="3383"/>
                </a:cubicBezTo>
                <a:cubicBezTo>
                  <a:pt x="2792" y="3383"/>
                  <a:pt x="2686" y="3361"/>
                  <a:pt x="2575" y="3316"/>
                </a:cubicBezTo>
                <a:cubicBezTo>
                  <a:pt x="2285" y="3194"/>
                  <a:pt x="2194" y="2951"/>
                  <a:pt x="2179" y="2661"/>
                </a:cubicBezTo>
                <a:cubicBezTo>
                  <a:pt x="2156" y="2207"/>
                  <a:pt x="2461" y="1896"/>
                  <a:pt x="2837" y="1896"/>
                </a:cubicBezTo>
                <a:cubicBezTo>
                  <a:pt x="2954" y="1896"/>
                  <a:pt x="3077" y="1926"/>
                  <a:pt x="3200" y="1991"/>
                </a:cubicBezTo>
                <a:cubicBezTo>
                  <a:pt x="3261" y="2021"/>
                  <a:pt x="3321" y="2021"/>
                  <a:pt x="3398" y="2021"/>
                </a:cubicBezTo>
                <a:cubicBezTo>
                  <a:pt x="3885" y="1991"/>
                  <a:pt x="4220" y="1396"/>
                  <a:pt x="4038" y="909"/>
                </a:cubicBezTo>
                <a:cubicBezTo>
                  <a:pt x="3829" y="353"/>
                  <a:pt x="3253" y="0"/>
                  <a:pt x="262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2"/>
          <p:cNvSpPr/>
          <p:nvPr/>
        </p:nvSpPr>
        <p:spPr>
          <a:xfrm>
            <a:off x="587023" y="712147"/>
            <a:ext cx="135346" cy="160998"/>
          </a:xfrm>
          <a:custGeom>
            <a:rect b="b" l="l" r="r" t="t"/>
            <a:pathLst>
              <a:path extrusionOk="0" h="5021" w="4221">
                <a:moveTo>
                  <a:pt x="1996" y="1539"/>
                </a:moveTo>
                <a:cubicBezTo>
                  <a:pt x="2213" y="1539"/>
                  <a:pt x="2482" y="1636"/>
                  <a:pt x="2591" y="1784"/>
                </a:cubicBezTo>
                <a:cubicBezTo>
                  <a:pt x="2911" y="2195"/>
                  <a:pt x="2834" y="2972"/>
                  <a:pt x="2453" y="3307"/>
                </a:cubicBezTo>
                <a:cubicBezTo>
                  <a:pt x="2340" y="3407"/>
                  <a:pt x="2213" y="3457"/>
                  <a:pt x="2089" y="3457"/>
                </a:cubicBezTo>
                <a:cubicBezTo>
                  <a:pt x="1949" y="3457"/>
                  <a:pt x="1813" y="3392"/>
                  <a:pt x="1707" y="3262"/>
                </a:cubicBezTo>
                <a:cubicBezTo>
                  <a:pt x="1555" y="3079"/>
                  <a:pt x="1448" y="2866"/>
                  <a:pt x="1417" y="2607"/>
                </a:cubicBezTo>
                <a:cubicBezTo>
                  <a:pt x="1356" y="2256"/>
                  <a:pt x="1509" y="1921"/>
                  <a:pt x="1722" y="1632"/>
                </a:cubicBezTo>
                <a:cubicBezTo>
                  <a:pt x="1776" y="1567"/>
                  <a:pt x="1878" y="1539"/>
                  <a:pt x="1996" y="1539"/>
                </a:cubicBezTo>
                <a:close/>
                <a:moveTo>
                  <a:pt x="2296" y="1"/>
                </a:moveTo>
                <a:cubicBezTo>
                  <a:pt x="1437" y="1"/>
                  <a:pt x="522" y="525"/>
                  <a:pt x="275" y="1449"/>
                </a:cubicBezTo>
                <a:cubicBezTo>
                  <a:pt x="0" y="2424"/>
                  <a:pt x="138" y="3323"/>
                  <a:pt x="701" y="4161"/>
                </a:cubicBezTo>
                <a:cubicBezTo>
                  <a:pt x="1091" y="4730"/>
                  <a:pt x="1625" y="5020"/>
                  <a:pt x="2162" y="5020"/>
                </a:cubicBezTo>
                <a:cubicBezTo>
                  <a:pt x="2673" y="5020"/>
                  <a:pt x="3187" y="4757"/>
                  <a:pt x="3581" y="4222"/>
                </a:cubicBezTo>
                <a:cubicBezTo>
                  <a:pt x="4084" y="3566"/>
                  <a:pt x="4221" y="2805"/>
                  <a:pt x="4129" y="1997"/>
                </a:cubicBezTo>
                <a:cubicBezTo>
                  <a:pt x="4084" y="1753"/>
                  <a:pt x="4053" y="1510"/>
                  <a:pt x="3947" y="1266"/>
                </a:cubicBezTo>
                <a:cubicBezTo>
                  <a:pt x="3703" y="702"/>
                  <a:pt x="3383" y="184"/>
                  <a:pt x="2728" y="47"/>
                </a:cubicBezTo>
                <a:cubicBezTo>
                  <a:pt x="2588" y="16"/>
                  <a:pt x="2443" y="1"/>
                  <a:pt x="22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2"/>
          <p:cNvSpPr/>
          <p:nvPr/>
        </p:nvSpPr>
        <p:spPr>
          <a:xfrm>
            <a:off x="444366" y="732348"/>
            <a:ext cx="135346" cy="161062"/>
          </a:xfrm>
          <a:custGeom>
            <a:rect b="b" l="l" r="r" t="t"/>
            <a:pathLst>
              <a:path extrusionOk="0" h="5023" w="4221">
                <a:moveTo>
                  <a:pt x="2000" y="1542"/>
                </a:moveTo>
                <a:cubicBezTo>
                  <a:pt x="2214" y="1542"/>
                  <a:pt x="2487" y="1645"/>
                  <a:pt x="2606" y="1794"/>
                </a:cubicBezTo>
                <a:cubicBezTo>
                  <a:pt x="2911" y="2190"/>
                  <a:pt x="2834" y="2982"/>
                  <a:pt x="2454" y="3317"/>
                </a:cubicBezTo>
                <a:cubicBezTo>
                  <a:pt x="2342" y="3415"/>
                  <a:pt x="2218" y="3461"/>
                  <a:pt x="2097" y="3461"/>
                </a:cubicBezTo>
                <a:cubicBezTo>
                  <a:pt x="1954" y="3461"/>
                  <a:pt x="1815" y="3396"/>
                  <a:pt x="1707" y="3272"/>
                </a:cubicBezTo>
                <a:cubicBezTo>
                  <a:pt x="1555" y="3089"/>
                  <a:pt x="1448" y="2876"/>
                  <a:pt x="1418" y="2617"/>
                </a:cubicBezTo>
                <a:cubicBezTo>
                  <a:pt x="1357" y="2251"/>
                  <a:pt x="1524" y="1931"/>
                  <a:pt x="1737" y="1641"/>
                </a:cubicBezTo>
                <a:cubicBezTo>
                  <a:pt x="1786" y="1572"/>
                  <a:pt x="1884" y="1542"/>
                  <a:pt x="2000" y="1542"/>
                </a:cubicBezTo>
                <a:close/>
                <a:moveTo>
                  <a:pt x="2330" y="1"/>
                </a:moveTo>
                <a:cubicBezTo>
                  <a:pt x="1457" y="1"/>
                  <a:pt x="538" y="524"/>
                  <a:pt x="275" y="1443"/>
                </a:cubicBezTo>
                <a:cubicBezTo>
                  <a:pt x="1" y="2434"/>
                  <a:pt x="138" y="3333"/>
                  <a:pt x="701" y="4155"/>
                </a:cubicBezTo>
                <a:cubicBezTo>
                  <a:pt x="1092" y="4733"/>
                  <a:pt x="1625" y="5022"/>
                  <a:pt x="2164" y="5022"/>
                </a:cubicBezTo>
                <a:cubicBezTo>
                  <a:pt x="2677" y="5022"/>
                  <a:pt x="3195" y="4759"/>
                  <a:pt x="3596" y="4232"/>
                </a:cubicBezTo>
                <a:cubicBezTo>
                  <a:pt x="4084" y="3576"/>
                  <a:pt x="4221" y="2815"/>
                  <a:pt x="4130" y="2007"/>
                </a:cubicBezTo>
                <a:cubicBezTo>
                  <a:pt x="4099" y="1763"/>
                  <a:pt x="4053" y="1504"/>
                  <a:pt x="3962" y="1276"/>
                </a:cubicBezTo>
                <a:cubicBezTo>
                  <a:pt x="3718" y="697"/>
                  <a:pt x="3398" y="179"/>
                  <a:pt x="2743" y="42"/>
                </a:cubicBezTo>
                <a:cubicBezTo>
                  <a:pt x="2609" y="14"/>
                  <a:pt x="2470" y="1"/>
                  <a:pt x="233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2"/>
          <p:cNvSpPr/>
          <p:nvPr/>
        </p:nvSpPr>
        <p:spPr>
          <a:xfrm>
            <a:off x="442891" y="2143882"/>
            <a:ext cx="155387" cy="189248"/>
          </a:xfrm>
          <a:custGeom>
            <a:rect b="b" l="l" r="r" t="t"/>
            <a:pathLst>
              <a:path extrusionOk="0" h="5902" w="4846">
                <a:moveTo>
                  <a:pt x="3540" y="1"/>
                </a:moveTo>
                <a:cubicBezTo>
                  <a:pt x="3514" y="1"/>
                  <a:pt x="3488" y="3"/>
                  <a:pt x="3459" y="7"/>
                </a:cubicBezTo>
                <a:cubicBezTo>
                  <a:pt x="3200" y="37"/>
                  <a:pt x="2941" y="129"/>
                  <a:pt x="2728" y="311"/>
                </a:cubicBezTo>
                <a:cubicBezTo>
                  <a:pt x="2530" y="510"/>
                  <a:pt x="2454" y="738"/>
                  <a:pt x="2576" y="982"/>
                </a:cubicBezTo>
                <a:cubicBezTo>
                  <a:pt x="2804" y="1424"/>
                  <a:pt x="2880" y="1926"/>
                  <a:pt x="3079" y="2368"/>
                </a:cubicBezTo>
                <a:cubicBezTo>
                  <a:pt x="3124" y="2460"/>
                  <a:pt x="3185" y="2566"/>
                  <a:pt x="3124" y="2734"/>
                </a:cubicBezTo>
                <a:cubicBezTo>
                  <a:pt x="2987" y="2612"/>
                  <a:pt x="2880" y="2521"/>
                  <a:pt x="2774" y="2429"/>
                </a:cubicBezTo>
                <a:cubicBezTo>
                  <a:pt x="2362" y="2033"/>
                  <a:pt x="1966" y="1652"/>
                  <a:pt x="1570" y="1271"/>
                </a:cubicBezTo>
                <a:cubicBezTo>
                  <a:pt x="1455" y="1169"/>
                  <a:pt x="1328" y="1044"/>
                  <a:pt x="1173" y="1044"/>
                </a:cubicBezTo>
                <a:cubicBezTo>
                  <a:pt x="1144" y="1044"/>
                  <a:pt x="1114" y="1048"/>
                  <a:pt x="1083" y="1058"/>
                </a:cubicBezTo>
                <a:cubicBezTo>
                  <a:pt x="839" y="1149"/>
                  <a:pt x="595" y="1226"/>
                  <a:pt x="382" y="1378"/>
                </a:cubicBezTo>
                <a:cubicBezTo>
                  <a:pt x="47" y="1622"/>
                  <a:pt x="1" y="1774"/>
                  <a:pt x="108" y="2170"/>
                </a:cubicBezTo>
                <a:cubicBezTo>
                  <a:pt x="245" y="2627"/>
                  <a:pt x="367" y="3084"/>
                  <a:pt x="504" y="3541"/>
                </a:cubicBezTo>
                <a:cubicBezTo>
                  <a:pt x="702" y="4181"/>
                  <a:pt x="808" y="4852"/>
                  <a:pt x="1067" y="5492"/>
                </a:cubicBezTo>
                <a:cubicBezTo>
                  <a:pt x="1185" y="5752"/>
                  <a:pt x="1368" y="5901"/>
                  <a:pt x="1581" y="5901"/>
                </a:cubicBezTo>
                <a:cubicBezTo>
                  <a:pt x="1617" y="5901"/>
                  <a:pt x="1654" y="5897"/>
                  <a:pt x="1692" y="5888"/>
                </a:cubicBezTo>
                <a:cubicBezTo>
                  <a:pt x="2225" y="5781"/>
                  <a:pt x="2484" y="5553"/>
                  <a:pt x="2484" y="5187"/>
                </a:cubicBezTo>
                <a:cubicBezTo>
                  <a:pt x="2469" y="4837"/>
                  <a:pt x="2317" y="4547"/>
                  <a:pt x="2164" y="4242"/>
                </a:cubicBezTo>
                <a:cubicBezTo>
                  <a:pt x="2027" y="3968"/>
                  <a:pt x="1905" y="3694"/>
                  <a:pt x="1829" y="3313"/>
                </a:cubicBezTo>
                <a:lnTo>
                  <a:pt x="1829" y="3313"/>
                </a:lnTo>
                <a:cubicBezTo>
                  <a:pt x="1982" y="3450"/>
                  <a:pt x="2088" y="3511"/>
                  <a:pt x="2164" y="3602"/>
                </a:cubicBezTo>
                <a:cubicBezTo>
                  <a:pt x="2454" y="3922"/>
                  <a:pt x="2789" y="4197"/>
                  <a:pt x="3124" y="4456"/>
                </a:cubicBezTo>
                <a:cubicBezTo>
                  <a:pt x="3351" y="4645"/>
                  <a:pt x="3596" y="4758"/>
                  <a:pt x="3855" y="4758"/>
                </a:cubicBezTo>
                <a:cubicBezTo>
                  <a:pt x="4013" y="4758"/>
                  <a:pt x="4176" y="4716"/>
                  <a:pt x="4343" y="4623"/>
                </a:cubicBezTo>
                <a:cubicBezTo>
                  <a:pt x="4770" y="4395"/>
                  <a:pt x="4846" y="3999"/>
                  <a:pt x="4785" y="3557"/>
                </a:cubicBezTo>
                <a:cubicBezTo>
                  <a:pt x="4678" y="2780"/>
                  <a:pt x="4435" y="2033"/>
                  <a:pt x="4267" y="1271"/>
                </a:cubicBezTo>
                <a:cubicBezTo>
                  <a:pt x="4206" y="967"/>
                  <a:pt x="4145" y="677"/>
                  <a:pt x="4023" y="403"/>
                </a:cubicBezTo>
                <a:cubicBezTo>
                  <a:pt x="3926" y="195"/>
                  <a:pt x="3792" y="1"/>
                  <a:pt x="35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2"/>
          <p:cNvSpPr/>
          <p:nvPr/>
        </p:nvSpPr>
        <p:spPr>
          <a:xfrm>
            <a:off x="784896" y="2048969"/>
            <a:ext cx="127042" cy="151828"/>
          </a:xfrm>
          <a:custGeom>
            <a:rect b="b" l="l" r="r" t="t"/>
            <a:pathLst>
              <a:path extrusionOk="0" h="4735" w="3962">
                <a:moveTo>
                  <a:pt x="1749" y="1019"/>
                </a:moveTo>
                <a:cubicBezTo>
                  <a:pt x="1896" y="1019"/>
                  <a:pt x="2026" y="1075"/>
                  <a:pt x="2133" y="1215"/>
                </a:cubicBezTo>
                <a:cubicBezTo>
                  <a:pt x="2209" y="1291"/>
                  <a:pt x="2240" y="1397"/>
                  <a:pt x="2194" y="1504"/>
                </a:cubicBezTo>
                <a:cubicBezTo>
                  <a:pt x="2148" y="1611"/>
                  <a:pt x="2057" y="1611"/>
                  <a:pt x="1965" y="1626"/>
                </a:cubicBezTo>
                <a:cubicBezTo>
                  <a:pt x="1828" y="1641"/>
                  <a:pt x="1691" y="1702"/>
                  <a:pt x="1569" y="1763"/>
                </a:cubicBezTo>
                <a:cubicBezTo>
                  <a:pt x="1502" y="1792"/>
                  <a:pt x="1442" y="1832"/>
                  <a:pt x="1375" y="1832"/>
                </a:cubicBezTo>
                <a:cubicBezTo>
                  <a:pt x="1336" y="1832"/>
                  <a:pt x="1295" y="1818"/>
                  <a:pt x="1249" y="1778"/>
                </a:cubicBezTo>
                <a:cubicBezTo>
                  <a:pt x="1158" y="1672"/>
                  <a:pt x="1158" y="1565"/>
                  <a:pt x="1188" y="1443"/>
                </a:cubicBezTo>
                <a:cubicBezTo>
                  <a:pt x="1249" y="1260"/>
                  <a:pt x="1371" y="1123"/>
                  <a:pt x="1554" y="1047"/>
                </a:cubicBezTo>
                <a:cubicBezTo>
                  <a:pt x="1622" y="1029"/>
                  <a:pt x="1687" y="1019"/>
                  <a:pt x="1749" y="1019"/>
                </a:cubicBezTo>
                <a:close/>
                <a:moveTo>
                  <a:pt x="1705" y="0"/>
                </a:moveTo>
                <a:cubicBezTo>
                  <a:pt x="1571" y="0"/>
                  <a:pt x="1433" y="19"/>
                  <a:pt x="1295" y="57"/>
                </a:cubicBezTo>
                <a:cubicBezTo>
                  <a:pt x="701" y="224"/>
                  <a:pt x="290" y="651"/>
                  <a:pt x="152" y="1260"/>
                </a:cubicBezTo>
                <a:cubicBezTo>
                  <a:pt x="0" y="1870"/>
                  <a:pt x="46" y="2586"/>
                  <a:pt x="274" y="3211"/>
                </a:cubicBezTo>
                <a:cubicBezTo>
                  <a:pt x="488" y="3820"/>
                  <a:pt x="914" y="4353"/>
                  <a:pt x="1539" y="4612"/>
                </a:cubicBezTo>
                <a:cubicBezTo>
                  <a:pt x="1740" y="4697"/>
                  <a:pt x="1944" y="4734"/>
                  <a:pt x="2146" y="4734"/>
                </a:cubicBezTo>
                <a:cubicBezTo>
                  <a:pt x="2710" y="4734"/>
                  <a:pt x="3257" y="4441"/>
                  <a:pt x="3672" y="4048"/>
                </a:cubicBezTo>
                <a:cubicBezTo>
                  <a:pt x="3900" y="3835"/>
                  <a:pt x="3961" y="3530"/>
                  <a:pt x="3931" y="3241"/>
                </a:cubicBezTo>
                <a:cubicBezTo>
                  <a:pt x="3916" y="2982"/>
                  <a:pt x="3824" y="2708"/>
                  <a:pt x="3504" y="2616"/>
                </a:cubicBezTo>
                <a:cubicBezTo>
                  <a:pt x="3459" y="2604"/>
                  <a:pt x="3415" y="2599"/>
                  <a:pt x="3374" y="2599"/>
                </a:cubicBezTo>
                <a:cubicBezTo>
                  <a:pt x="3153" y="2599"/>
                  <a:pt x="2993" y="2757"/>
                  <a:pt x="2864" y="2936"/>
                </a:cubicBezTo>
                <a:cubicBezTo>
                  <a:pt x="2803" y="3012"/>
                  <a:pt x="2743" y="3089"/>
                  <a:pt x="2682" y="3165"/>
                </a:cubicBezTo>
                <a:cubicBezTo>
                  <a:pt x="2567" y="3304"/>
                  <a:pt x="2408" y="3377"/>
                  <a:pt x="2246" y="3377"/>
                </a:cubicBezTo>
                <a:cubicBezTo>
                  <a:pt x="2106" y="3377"/>
                  <a:pt x="1963" y="3323"/>
                  <a:pt x="1844" y="3211"/>
                </a:cubicBezTo>
                <a:cubicBezTo>
                  <a:pt x="1630" y="3012"/>
                  <a:pt x="1691" y="2692"/>
                  <a:pt x="1950" y="2555"/>
                </a:cubicBezTo>
                <a:cubicBezTo>
                  <a:pt x="2087" y="2494"/>
                  <a:pt x="2209" y="2403"/>
                  <a:pt x="2346" y="2342"/>
                </a:cubicBezTo>
                <a:cubicBezTo>
                  <a:pt x="3245" y="1976"/>
                  <a:pt x="3306" y="1397"/>
                  <a:pt x="2743" y="559"/>
                </a:cubicBezTo>
                <a:cubicBezTo>
                  <a:pt x="2490" y="180"/>
                  <a:pt x="2115" y="0"/>
                  <a:pt x="170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2"/>
          <p:cNvSpPr/>
          <p:nvPr/>
        </p:nvSpPr>
        <p:spPr>
          <a:xfrm>
            <a:off x="670552" y="2093764"/>
            <a:ext cx="129992" cy="153752"/>
          </a:xfrm>
          <a:custGeom>
            <a:rect b="b" l="l" r="r" t="t"/>
            <a:pathLst>
              <a:path extrusionOk="0" h="4795" w="4054">
                <a:moveTo>
                  <a:pt x="1797" y="0"/>
                </a:moveTo>
                <a:cubicBezTo>
                  <a:pt x="1075" y="0"/>
                  <a:pt x="333" y="500"/>
                  <a:pt x="153" y="1280"/>
                </a:cubicBezTo>
                <a:cubicBezTo>
                  <a:pt x="1" y="1935"/>
                  <a:pt x="229" y="2545"/>
                  <a:pt x="397" y="3169"/>
                </a:cubicBezTo>
                <a:cubicBezTo>
                  <a:pt x="549" y="3596"/>
                  <a:pt x="763" y="3992"/>
                  <a:pt x="1052" y="4343"/>
                </a:cubicBezTo>
                <a:cubicBezTo>
                  <a:pt x="1174" y="4495"/>
                  <a:pt x="1326" y="4617"/>
                  <a:pt x="1509" y="4678"/>
                </a:cubicBezTo>
                <a:cubicBezTo>
                  <a:pt x="1734" y="4755"/>
                  <a:pt x="1957" y="4794"/>
                  <a:pt x="2176" y="4794"/>
                </a:cubicBezTo>
                <a:cubicBezTo>
                  <a:pt x="2477" y="4794"/>
                  <a:pt x="2773" y="4721"/>
                  <a:pt x="3063" y="4571"/>
                </a:cubicBezTo>
                <a:cubicBezTo>
                  <a:pt x="3673" y="4266"/>
                  <a:pt x="4054" y="3474"/>
                  <a:pt x="3840" y="2910"/>
                </a:cubicBezTo>
                <a:cubicBezTo>
                  <a:pt x="3749" y="2674"/>
                  <a:pt x="3572" y="2546"/>
                  <a:pt x="3382" y="2546"/>
                </a:cubicBezTo>
                <a:cubicBezTo>
                  <a:pt x="3253" y="2546"/>
                  <a:pt x="3119" y="2605"/>
                  <a:pt x="3002" y="2728"/>
                </a:cubicBezTo>
                <a:cubicBezTo>
                  <a:pt x="2865" y="2865"/>
                  <a:pt x="2774" y="3017"/>
                  <a:pt x="2637" y="3139"/>
                </a:cubicBezTo>
                <a:cubicBezTo>
                  <a:pt x="2522" y="3240"/>
                  <a:pt x="2396" y="3290"/>
                  <a:pt x="2277" y="3290"/>
                </a:cubicBezTo>
                <a:cubicBezTo>
                  <a:pt x="2125" y="3290"/>
                  <a:pt x="1984" y="3209"/>
                  <a:pt x="1890" y="3048"/>
                </a:cubicBezTo>
                <a:cubicBezTo>
                  <a:pt x="1707" y="2712"/>
                  <a:pt x="1570" y="2362"/>
                  <a:pt x="1616" y="1966"/>
                </a:cubicBezTo>
                <a:cubicBezTo>
                  <a:pt x="1643" y="1779"/>
                  <a:pt x="1669" y="1604"/>
                  <a:pt x="1890" y="1604"/>
                </a:cubicBezTo>
                <a:cubicBezTo>
                  <a:pt x="1921" y="1604"/>
                  <a:pt x="1957" y="1608"/>
                  <a:pt x="1997" y="1615"/>
                </a:cubicBezTo>
                <a:cubicBezTo>
                  <a:pt x="2017" y="1620"/>
                  <a:pt x="2038" y="1622"/>
                  <a:pt x="2059" y="1622"/>
                </a:cubicBezTo>
                <a:cubicBezTo>
                  <a:pt x="2175" y="1622"/>
                  <a:pt x="2287" y="1554"/>
                  <a:pt x="2378" y="1463"/>
                </a:cubicBezTo>
                <a:cubicBezTo>
                  <a:pt x="2606" y="1235"/>
                  <a:pt x="2728" y="823"/>
                  <a:pt x="2591" y="549"/>
                </a:cubicBezTo>
                <a:cubicBezTo>
                  <a:pt x="2454" y="229"/>
                  <a:pt x="2210" y="0"/>
                  <a:pt x="1829" y="0"/>
                </a:cubicBezTo>
                <a:cubicBezTo>
                  <a:pt x="1818" y="0"/>
                  <a:pt x="1808" y="0"/>
                  <a:pt x="179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2"/>
          <p:cNvSpPr/>
          <p:nvPr/>
        </p:nvSpPr>
        <p:spPr>
          <a:xfrm>
            <a:off x="606069" y="2153950"/>
            <a:ext cx="75289" cy="107161"/>
          </a:xfrm>
          <a:custGeom>
            <a:rect b="b" l="l" r="r" t="t"/>
            <a:pathLst>
              <a:path extrusionOk="0" h="3342" w="2348">
                <a:moveTo>
                  <a:pt x="884" y="1"/>
                </a:moveTo>
                <a:cubicBezTo>
                  <a:pt x="822" y="1"/>
                  <a:pt x="756" y="10"/>
                  <a:pt x="686" y="28"/>
                </a:cubicBezTo>
                <a:cubicBezTo>
                  <a:pt x="199" y="165"/>
                  <a:pt x="1" y="363"/>
                  <a:pt x="92" y="759"/>
                </a:cubicBezTo>
                <a:cubicBezTo>
                  <a:pt x="290" y="1567"/>
                  <a:pt x="549" y="2359"/>
                  <a:pt x="1006" y="3060"/>
                </a:cubicBezTo>
                <a:cubicBezTo>
                  <a:pt x="1128" y="3247"/>
                  <a:pt x="1324" y="3342"/>
                  <a:pt x="1545" y="3342"/>
                </a:cubicBezTo>
                <a:cubicBezTo>
                  <a:pt x="1684" y="3342"/>
                  <a:pt x="1834" y="3304"/>
                  <a:pt x="1981" y="3227"/>
                </a:cubicBezTo>
                <a:cubicBezTo>
                  <a:pt x="2256" y="3075"/>
                  <a:pt x="2347" y="2801"/>
                  <a:pt x="2225" y="2450"/>
                </a:cubicBezTo>
                <a:cubicBezTo>
                  <a:pt x="2103" y="2130"/>
                  <a:pt x="1981" y="1795"/>
                  <a:pt x="1875" y="1491"/>
                </a:cubicBezTo>
                <a:cubicBezTo>
                  <a:pt x="1768" y="1125"/>
                  <a:pt x="1631" y="790"/>
                  <a:pt x="1479" y="455"/>
                </a:cubicBezTo>
                <a:cubicBezTo>
                  <a:pt x="1332" y="149"/>
                  <a:pt x="1137" y="1"/>
                  <a:pt x="88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2"/>
          <p:cNvSpPr/>
          <p:nvPr/>
        </p:nvSpPr>
        <p:spPr>
          <a:xfrm>
            <a:off x="585067" y="2103512"/>
            <a:ext cx="49861" cy="44378"/>
          </a:xfrm>
          <a:custGeom>
            <a:rect b="b" l="l" r="r" t="t"/>
            <a:pathLst>
              <a:path extrusionOk="0" h="1384" w="1555">
                <a:moveTo>
                  <a:pt x="908" y="0"/>
                </a:moveTo>
                <a:cubicBezTo>
                  <a:pt x="830" y="0"/>
                  <a:pt x="741" y="32"/>
                  <a:pt x="625" y="77"/>
                </a:cubicBezTo>
                <a:cubicBezTo>
                  <a:pt x="199" y="214"/>
                  <a:pt x="1" y="504"/>
                  <a:pt x="183" y="931"/>
                </a:cubicBezTo>
                <a:cubicBezTo>
                  <a:pt x="325" y="1235"/>
                  <a:pt x="489" y="1384"/>
                  <a:pt x="726" y="1384"/>
                </a:cubicBezTo>
                <a:cubicBezTo>
                  <a:pt x="822" y="1384"/>
                  <a:pt x="929" y="1360"/>
                  <a:pt x="1052" y="1311"/>
                </a:cubicBezTo>
                <a:cubicBezTo>
                  <a:pt x="1448" y="1159"/>
                  <a:pt x="1555" y="946"/>
                  <a:pt x="1372" y="550"/>
                </a:cubicBezTo>
                <a:cubicBezTo>
                  <a:pt x="1178" y="131"/>
                  <a:pt x="1066" y="0"/>
                  <a:pt x="90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2"/>
          <p:cNvSpPr/>
          <p:nvPr/>
        </p:nvSpPr>
        <p:spPr>
          <a:xfrm>
            <a:off x="586542" y="1017823"/>
            <a:ext cx="493320" cy="499733"/>
          </a:xfrm>
          <a:custGeom>
            <a:rect b="b" l="l" r="r" t="t"/>
            <a:pathLst>
              <a:path extrusionOk="0" h="15585" w="15385">
                <a:moveTo>
                  <a:pt x="3842" y="1"/>
                </a:moveTo>
                <a:cubicBezTo>
                  <a:pt x="2992" y="1"/>
                  <a:pt x="2236" y="611"/>
                  <a:pt x="2209" y="1514"/>
                </a:cubicBezTo>
                <a:cubicBezTo>
                  <a:pt x="2194" y="2017"/>
                  <a:pt x="2164" y="2672"/>
                  <a:pt x="2849" y="2916"/>
                </a:cubicBezTo>
                <a:cubicBezTo>
                  <a:pt x="2895" y="2931"/>
                  <a:pt x="2941" y="2962"/>
                  <a:pt x="2971" y="2992"/>
                </a:cubicBezTo>
                <a:cubicBezTo>
                  <a:pt x="3352" y="3282"/>
                  <a:pt x="3687" y="3617"/>
                  <a:pt x="3855" y="4104"/>
                </a:cubicBezTo>
                <a:cubicBezTo>
                  <a:pt x="3657" y="4104"/>
                  <a:pt x="3611" y="3983"/>
                  <a:pt x="3550" y="3906"/>
                </a:cubicBezTo>
                <a:cubicBezTo>
                  <a:pt x="3215" y="3465"/>
                  <a:pt x="2788" y="3175"/>
                  <a:pt x="2255" y="3023"/>
                </a:cubicBezTo>
                <a:cubicBezTo>
                  <a:pt x="2110" y="2982"/>
                  <a:pt x="1962" y="2962"/>
                  <a:pt x="1815" y="2962"/>
                </a:cubicBezTo>
                <a:cubicBezTo>
                  <a:pt x="1303" y="2962"/>
                  <a:pt x="808" y="3202"/>
                  <a:pt x="488" y="3617"/>
                </a:cubicBezTo>
                <a:cubicBezTo>
                  <a:pt x="15" y="4257"/>
                  <a:pt x="0" y="5125"/>
                  <a:pt x="488" y="5902"/>
                </a:cubicBezTo>
                <a:cubicBezTo>
                  <a:pt x="904" y="6572"/>
                  <a:pt x="1568" y="6925"/>
                  <a:pt x="2205" y="6925"/>
                </a:cubicBezTo>
                <a:cubicBezTo>
                  <a:pt x="2639" y="6925"/>
                  <a:pt x="3061" y="6760"/>
                  <a:pt x="3383" y="6420"/>
                </a:cubicBezTo>
                <a:cubicBezTo>
                  <a:pt x="3485" y="6318"/>
                  <a:pt x="3605" y="6267"/>
                  <a:pt x="3731" y="6267"/>
                </a:cubicBezTo>
                <a:cubicBezTo>
                  <a:pt x="3811" y="6267"/>
                  <a:pt x="3894" y="6287"/>
                  <a:pt x="3977" y="6329"/>
                </a:cubicBezTo>
                <a:cubicBezTo>
                  <a:pt x="4160" y="6405"/>
                  <a:pt x="4342" y="6512"/>
                  <a:pt x="4510" y="6618"/>
                </a:cubicBezTo>
                <a:cubicBezTo>
                  <a:pt x="5241" y="7121"/>
                  <a:pt x="5866" y="7746"/>
                  <a:pt x="6491" y="8355"/>
                </a:cubicBezTo>
                <a:cubicBezTo>
                  <a:pt x="7481" y="9330"/>
                  <a:pt x="8441" y="10336"/>
                  <a:pt x="9218" y="11509"/>
                </a:cubicBezTo>
                <a:cubicBezTo>
                  <a:pt x="9355" y="11707"/>
                  <a:pt x="9447" y="11905"/>
                  <a:pt x="9203" y="12119"/>
                </a:cubicBezTo>
                <a:cubicBezTo>
                  <a:pt x="9111" y="12195"/>
                  <a:pt x="9050" y="12317"/>
                  <a:pt x="8974" y="12408"/>
                </a:cubicBezTo>
                <a:cubicBezTo>
                  <a:pt x="8456" y="13002"/>
                  <a:pt x="8289" y="13673"/>
                  <a:pt x="8609" y="14419"/>
                </a:cubicBezTo>
                <a:cubicBezTo>
                  <a:pt x="8913" y="15090"/>
                  <a:pt x="9462" y="15501"/>
                  <a:pt x="10208" y="15577"/>
                </a:cubicBezTo>
                <a:cubicBezTo>
                  <a:pt x="10265" y="15582"/>
                  <a:pt x="10321" y="15584"/>
                  <a:pt x="10375" y="15584"/>
                </a:cubicBezTo>
                <a:cubicBezTo>
                  <a:pt x="10997" y="15584"/>
                  <a:pt x="11487" y="15270"/>
                  <a:pt x="11823" y="14724"/>
                </a:cubicBezTo>
                <a:cubicBezTo>
                  <a:pt x="12219" y="14099"/>
                  <a:pt x="12159" y="13216"/>
                  <a:pt x="11686" y="12576"/>
                </a:cubicBezTo>
                <a:cubicBezTo>
                  <a:pt x="11641" y="12499"/>
                  <a:pt x="11503" y="12423"/>
                  <a:pt x="11610" y="12332"/>
                </a:cubicBezTo>
                <a:cubicBezTo>
                  <a:pt x="11636" y="12305"/>
                  <a:pt x="11660" y="12295"/>
                  <a:pt x="11682" y="12295"/>
                </a:cubicBezTo>
                <a:cubicBezTo>
                  <a:pt x="11748" y="12295"/>
                  <a:pt x="11796" y="12393"/>
                  <a:pt x="11854" y="12438"/>
                </a:cubicBezTo>
                <a:cubicBezTo>
                  <a:pt x="11915" y="12469"/>
                  <a:pt x="11976" y="12530"/>
                  <a:pt x="11991" y="12591"/>
                </a:cubicBezTo>
                <a:cubicBezTo>
                  <a:pt x="12143" y="12911"/>
                  <a:pt x="12433" y="12941"/>
                  <a:pt x="12707" y="12972"/>
                </a:cubicBezTo>
                <a:cubicBezTo>
                  <a:pt x="12798" y="12984"/>
                  <a:pt x="12888" y="12990"/>
                  <a:pt x="12977" y="12990"/>
                </a:cubicBezTo>
                <a:cubicBezTo>
                  <a:pt x="14293" y="12990"/>
                  <a:pt x="15384" y="11662"/>
                  <a:pt x="15099" y="10321"/>
                </a:cubicBezTo>
                <a:cubicBezTo>
                  <a:pt x="14947" y="9574"/>
                  <a:pt x="14337" y="9056"/>
                  <a:pt x="13575" y="9026"/>
                </a:cubicBezTo>
                <a:cubicBezTo>
                  <a:pt x="13542" y="9024"/>
                  <a:pt x="13509" y="9024"/>
                  <a:pt x="13477" y="9024"/>
                </a:cubicBezTo>
                <a:cubicBezTo>
                  <a:pt x="12761" y="9024"/>
                  <a:pt x="12185" y="9342"/>
                  <a:pt x="11762" y="9940"/>
                </a:cubicBezTo>
                <a:cubicBezTo>
                  <a:pt x="11644" y="10113"/>
                  <a:pt x="11559" y="10201"/>
                  <a:pt x="11465" y="10201"/>
                </a:cubicBezTo>
                <a:cubicBezTo>
                  <a:pt x="11379" y="10201"/>
                  <a:pt x="11285" y="10125"/>
                  <a:pt x="11153" y="9970"/>
                </a:cubicBezTo>
                <a:cubicBezTo>
                  <a:pt x="11122" y="9925"/>
                  <a:pt x="11077" y="9879"/>
                  <a:pt x="11046" y="9818"/>
                </a:cubicBezTo>
                <a:cubicBezTo>
                  <a:pt x="9416" y="7593"/>
                  <a:pt x="7542" y="5582"/>
                  <a:pt x="5470" y="3754"/>
                </a:cubicBezTo>
                <a:cubicBezTo>
                  <a:pt x="5318" y="3617"/>
                  <a:pt x="5272" y="3495"/>
                  <a:pt x="5424" y="3327"/>
                </a:cubicBezTo>
                <a:cubicBezTo>
                  <a:pt x="5546" y="3206"/>
                  <a:pt x="5653" y="3068"/>
                  <a:pt x="5729" y="2901"/>
                </a:cubicBezTo>
                <a:cubicBezTo>
                  <a:pt x="6217" y="1697"/>
                  <a:pt x="5546" y="372"/>
                  <a:pt x="4266" y="52"/>
                </a:cubicBezTo>
                <a:cubicBezTo>
                  <a:pt x="4124" y="17"/>
                  <a:pt x="3982" y="1"/>
                  <a:pt x="384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2"/>
          <p:cNvSpPr/>
          <p:nvPr/>
        </p:nvSpPr>
        <p:spPr>
          <a:xfrm>
            <a:off x="565539" y="1004837"/>
            <a:ext cx="522756" cy="532888"/>
          </a:xfrm>
          <a:custGeom>
            <a:rect b="b" l="l" r="r" t="t"/>
            <a:pathLst>
              <a:path extrusionOk="0" h="16619" w="16303">
                <a:moveTo>
                  <a:pt x="4493" y="406"/>
                </a:moveTo>
                <a:cubicBezTo>
                  <a:pt x="4633" y="406"/>
                  <a:pt x="4777" y="422"/>
                  <a:pt x="4921" y="457"/>
                </a:cubicBezTo>
                <a:cubicBezTo>
                  <a:pt x="6201" y="777"/>
                  <a:pt x="6872" y="2102"/>
                  <a:pt x="6384" y="3306"/>
                </a:cubicBezTo>
                <a:cubicBezTo>
                  <a:pt x="6308" y="3473"/>
                  <a:pt x="6201" y="3611"/>
                  <a:pt x="6079" y="3732"/>
                </a:cubicBezTo>
                <a:cubicBezTo>
                  <a:pt x="5927" y="3900"/>
                  <a:pt x="5973" y="4022"/>
                  <a:pt x="6125" y="4159"/>
                </a:cubicBezTo>
                <a:cubicBezTo>
                  <a:pt x="8197" y="5987"/>
                  <a:pt x="10071" y="7983"/>
                  <a:pt x="11701" y="10223"/>
                </a:cubicBezTo>
                <a:cubicBezTo>
                  <a:pt x="11732" y="10269"/>
                  <a:pt x="11762" y="10314"/>
                  <a:pt x="11808" y="10360"/>
                </a:cubicBezTo>
                <a:cubicBezTo>
                  <a:pt x="11942" y="10524"/>
                  <a:pt x="12032" y="10604"/>
                  <a:pt x="12118" y="10604"/>
                </a:cubicBezTo>
                <a:cubicBezTo>
                  <a:pt x="12208" y="10604"/>
                  <a:pt x="12293" y="10516"/>
                  <a:pt x="12417" y="10345"/>
                </a:cubicBezTo>
                <a:cubicBezTo>
                  <a:pt x="12839" y="9734"/>
                  <a:pt x="13414" y="9429"/>
                  <a:pt x="14128" y="9429"/>
                </a:cubicBezTo>
                <a:cubicBezTo>
                  <a:pt x="14162" y="9429"/>
                  <a:pt x="14196" y="9429"/>
                  <a:pt x="14230" y="9431"/>
                </a:cubicBezTo>
                <a:cubicBezTo>
                  <a:pt x="14992" y="9461"/>
                  <a:pt x="15602" y="9979"/>
                  <a:pt x="15754" y="10726"/>
                </a:cubicBezTo>
                <a:cubicBezTo>
                  <a:pt x="16041" y="12059"/>
                  <a:pt x="14938" y="13393"/>
                  <a:pt x="13613" y="13393"/>
                </a:cubicBezTo>
                <a:cubicBezTo>
                  <a:pt x="13530" y="13393"/>
                  <a:pt x="13446" y="13387"/>
                  <a:pt x="13362" y="13377"/>
                </a:cubicBezTo>
                <a:cubicBezTo>
                  <a:pt x="13088" y="13346"/>
                  <a:pt x="12783" y="13301"/>
                  <a:pt x="12646" y="12996"/>
                </a:cubicBezTo>
                <a:cubicBezTo>
                  <a:pt x="12615" y="12935"/>
                  <a:pt x="12570" y="12874"/>
                  <a:pt x="12509" y="12843"/>
                </a:cubicBezTo>
                <a:cubicBezTo>
                  <a:pt x="12451" y="12798"/>
                  <a:pt x="12403" y="12700"/>
                  <a:pt x="12330" y="12700"/>
                </a:cubicBezTo>
                <a:cubicBezTo>
                  <a:pt x="12306" y="12700"/>
                  <a:pt x="12280" y="12710"/>
                  <a:pt x="12250" y="12737"/>
                </a:cubicBezTo>
                <a:cubicBezTo>
                  <a:pt x="12158" y="12828"/>
                  <a:pt x="12280" y="12904"/>
                  <a:pt x="12341" y="12965"/>
                </a:cubicBezTo>
                <a:cubicBezTo>
                  <a:pt x="12814" y="13621"/>
                  <a:pt x="12874" y="14504"/>
                  <a:pt x="12478" y="15129"/>
                </a:cubicBezTo>
                <a:cubicBezTo>
                  <a:pt x="12142" y="15675"/>
                  <a:pt x="11652" y="15989"/>
                  <a:pt x="11030" y="15989"/>
                </a:cubicBezTo>
                <a:cubicBezTo>
                  <a:pt x="10976" y="15989"/>
                  <a:pt x="10920" y="15987"/>
                  <a:pt x="10863" y="15982"/>
                </a:cubicBezTo>
                <a:cubicBezTo>
                  <a:pt x="10117" y="15906"/>
                  <a:pt x="9568" y="15495"/>
                  <a:pt x="9264" y="14809"/>
                </a:cubicBezTo>
                <a:cubicBezTo>
                  <a:pt x="8944" y="14078"/>
                  <a:pt x="9111" y="13407"/>
                  <a:pt x="9614" y="12813"/>
                </a:cubicBezTo>
                <a:cubicBezTo>
                  <a:pt x="9705" y="12722"/>
                  <a:pt x="9766" y="12600"/>
                  <a:pt x="9858" y="12524"/>
                </a:cubicBezTo>
                <a:cubicBezTo>
                  <a:pt x="10102" y="12310"/>
                  <a:pt x="10010" y="12112"/>
                  <a:pt x="9873" y="11914"/>
                </a:cubicBezTo>
                <a:cubicBezTo>
                  <a:pt x="9096" y="10741"/>
                  <a:pt x="8136" y="9735"/>
                  <a:pt x="7146" y="8760"/>
                </a:cubicBezTo>
                <a:cubicBezTo>
                  <a:pt x="6521" y="8151"/>
                  <a:pt x="5896" y="7526"/>
                  <a:pt x="5165" y="7023"/>
                </a:cubicBezTo>
                <a:cubicBezTo>
                  <a:pt x="4982" y="6917"/>
                  <a:pt x="4815" y="6810"/>
                  <a:pt x="4632" y="6719"/>
                </a:cubicBezTo>
                <a:cubicBezTo>
                  <a:pt x="4549" y="6683"/>
                  <a:pt x="4467" y="6664"/>
                  <a:pt x="4387" y="6664"/>
                </a:cubicBezTo>
                <a:cubicBezTo>
                  <a:pt x="4261" y="6664"/>
                  <a:pt x="4141" y="6713"/>
                  <a:pt x="4038" y="6825"/>
                </a:cubicBezTo>
                <a:cubicBezTo>
                  <a:pt x="3716" y="7165"/>
                  <a:pt x="3294" y="7330"/>
                  <a:pt x="2860" y="7330"/>
                </a:cubicBezTo>
                <a:cubicBezTo>
                  <a:pt x="2223" y="7330"/>
                  <a:pt x="1559" y="6977"/>
                  <a:pt x="1143" y="6307"/>
                </a:cubicBezTo>
                <a:cubicBezTo>
                  <a:pt x="655" y="5530"/>
                  <a:pt x="670" y="4662"/>
                  <a:pt x="1143" y="4022"/>
                </a:cubicBezTo>
                <a:cubicBezTo>
                  <a:pt x="1460" y="3598"/>
                  <a:pt x="1950" y="3366"/>
                  <a:pt x="2459" y="3366"/>
                </a:cubicBezTo>
                <a:cubicBezTo>
                  <a:pt x="2609" y="3366"/>
                  <a:pt x="2761" y="3386"/>
                  <a:pt x="2910" y="3428"/>
                </a:cubicBezTo>
                <a:cubicBezTo>
                  <a:pt x="3443" y="3580"/>
                  <a:pt x="3870" y="3870"/>
                  <a:pt x="4205" y="4311"/>
                </a:cubicBezTo>
                <a:cubicBezTo>
                  <a:pt x="4266" y="4388"/>
                  <a:pt x="4312" y="4509"/>
                  <a:pt x="4495" y="4509"/>
                </a:cubicBezTo>
                <a:cubicBezTo>
                  <a:pt x="4342" y="4022"/>
                  <a:pt x="4007" y="3687"/>
                  <a:pt x="3626" y="3397"/>
                </a:cubicBezTo>
                <a:cubicBezTo>
                  <a:pt x="3581" y="3367"/>
                  <a:pt x="3550" y="3336"/>
                  <a:pt x="3504" y="3321"/>
                </a:cubicBezTo>
                <a:cubicBezTo>
                  <a:pt x="2819" y="3062"/>
                  <a:pt x="2849" y="2422"/>
                  <a:pt x="2864" y="1919"/>
                </a:cubicBezTo>
                <a:cubicBezTo>
                  <a:pt x="2891" y="1016"/>
                  <a:pt x="3636" y="406"/>
                  <a:pt x="4493" y="406"/>
                </a:cubicBezTo>
                <a:close/>
                <a:moveTo>
                  <a:pt x="4523" y="0"/>
                </a:moveTo>
                <a:cubicBezTo>
                  <a:pt x="3535" y="0"/>
                  <a:pt x="2664" y="673"/>
                  <a:pt x="2484" y="1706"/>
                </a:cubicBezTo>
                <a:cubicBezTo>
                  <a:pt x="2407" y="2133"/>
                  <a:pt x="2468" y="2559"/>
                  <a:pt x="2636" y="2986"/>
                </a:cubicBezTo>
                <a:cubicBezTo>
                  <a:pt x="2534" y="2986"/>
                  <a:pt x="2446" y="2979"/>
                  <a:pt x="2363" y="2979"/>
                </a:cubicBezTo>
                <a:cubicBezTo>
                  <a:pt x="2321" y="2979"/>
                  <a:pt x="2280" y="2981"/>
                  <a:pt x="2240" y="2986"/>
                </a:cubicBezTo>
                <a:cubicBezTo>
                  <a:pt x="1493" y="3032"/>
                  <a:pt x="929" y="3367"/>
                  <a:pt x="579" y="4037"/>
                </a:cubicBezTo>
                <a:cubicBezTo>
                  <a:pt x="0" y="5134"/>
                  <a:pt x="381" y="6536"/>
                  <a:pt x="1417" y="7313"/>
                </a:cubicBezTo>
                <a:cubicBezTo>
                  <a:pt x="1867" y="7640"/>
                  <a:pt x="2378" y="7805"/>
                  <a:pt x="2868" y="7805"/>
                </a:cubicBezTo>
                <a:cubicBezTo>
                  <a:pt x="3291" y="7805"/>
                  <a:pt x="3699" y="7682"/>
                  <a:pt x="4038" y="7435"/>
                </a:cubicBezTo>
                <a:cubicBezTo>
                  <a:pt x="4238" y="7280"/>
                  <a:pt x="4341" y="7204"/>
                  <a:pt x="4445" y="7204"/>
                </a:cubicBezTo>
                <a:cubicBezTo>
                  <a:pt x="4547" y="7204"/>
                  <a:pt x="4650" y="7277"/>
                  <a:pt x="4845" y="7419"/>
                </a:cubicBezTo>
                <a:cubicBezTo>
                  <a:pt x="6079" y="8303"/>
                  <a:pt x="7176" y="9339"/>
                  <a:pt x="8151" y="10512"/>
                </a:cubicBezTo>
                <a:cubicBezTo>
                  <a:pt x="8578" y="11030"/>
                  <a:pt x="9020" y="11564"/>
                  <a:pt x="9340" y="12158"/>
                </a:cubicBezTo>
                <a:cubicBezTo>
                  <a:pt x="9431" y="12310"/>
                  <a:pt x="9401" y="12402"/>
                  <a:pt x="9309" y="12524"/>
                </a:cubicBezTo>
                <a:cubicBezTo>
                  <a:pt x="9172" y="12706"/>
                  <a:pt x="9020" y="12889"/>
                  <a:pt x="8913" y="13087"/>
                </a:cubicBezTo>
                <a:cubicBezTo>
                  <a:pt x="8288" y="14306"/>
                  <a:pt x="8837" y="15845"/>
                  <a:pt x="10102" y="16409"/>
                </a:cubicBezTo>
                <a:cubicBezTo>
                  <a:pt x="10419" y="16551"/>
                  <a:pt x="10744" y="16618"/>
                  <a:pt x="11059" y="16618"/>
                </a:cubicBezTo>
                <a:cubicBezTo>
                  <a:pt x="12089" y="16618"/>
                  <a:pt x="13011" y="15906"/>
                  <a:pt x="13210" y="14809"/>
                </a:cubicBezTo>
                <a:cubicBezTo>
                  <a:pt x="13271" y="14458"/>
                  <a:pt x="13194" y="14123"/>
                  <a:pt x="13088" y="13773"/>
                </a:cubicBezTo>
                <a:lnTo>
                  <a:pt x="13088" y="13773"/>
                </a:lnTo>
                <a:cubicBezTo>
                  <a:pt x="13278" y="13801"/>
                  <a:pt x="13461" y="13815"/>
                  <a:pt x="13637" y="13815"/>
                </a:cubicBezTo>
                <a:cubicBezTo>
                  <a:pt x="15054" y="13815"/>
                  <a:pt x="15989" y="12912"/>
                  <a:pt x="16165" y="11503"/>
                </a:cubicBezTo>
                <a:cubicBezTo>
                  <a:pt x="16303" y="10238"/>
                  <a:pt x="15388" y="9065"/>
                  <a:pt x="14185" y="8989"/>
                </a:cubicBezTo>
                <a:cubicBezTo>
                  <a:pt x="14129" y="8985"/>
                  <a:pt x="14073" y="8983"/>
                  <a:pt x="14019" y="8983"/>
                </a:cubicBezTo>
                <a:cubicBezTo>
                  <a:pt x="13217" y="8983"/>
                  <a:pt x="12599" y="9398"/>
                  <a:pt x="12128" y="10040"/>
                </a:cubicBezTo>
                <a:cubicBezTo>
                  <a:pt x="12062" y="10120"/>
                  <a:pt x="12018" y="10158"/>
                  <a:pt x="11977" y="10158"/>
                </a:cubicBezTo>
                <a:cubicBezTo>
                  <a:pt x="11933" y="10158"/>
                  <a:pt x="11894" y="10112"/>
                  <a:pt x="11838" y="10025"/>
                </a:cubicBezTo>
                <a:cubicBezTo>
                  <a:pt x="11397" y="9400"/>
                  <a:pt x="10955" y="8760"/>
                  <a:pt x="10467" y="8181"/>
                </a:cubicBezTo>
                <a:cubicBezTo>
                  <a:pt x="9233" y="6749"/>
                  <a:pt x="7999" y="5302"/>
                  <a:pt x="6552" y="4083"/>
                </a:cubicBezTo>
                <a:cubicBezTo>
                  <a:pt x="6399" y="3946"/>
                  <a:pt x="6414" y="3854"/>
                  <a:pt x="6536" y="3732"/>
                </a:cubicBezTo>
                <a:cubicBezTo>
                  <a:pt x="6719" y="3504"/>
                  <a:pt x="6872" y="3245"/>
                  <a:pt x="6917" y="2955"/>
                </a:cubicBezTo>
                <a:cubicBezTo>
                  <a:pt x="7146" y="1767"/>
                  <a:pt x="6475" y="563"/>
                  <a:pt x="5333" y="152"/>
                </a:cubicBezTo>
                <a:cubicBezTo>
                  <a:pt x="5062" y="49"/>
                  <a:pt x="4788" y="0"/>
                  <a:pt x="452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2"/>
          <p:cNvSpPr/>
          <p:nvPr/>
        </p:nvSpPr>
        <p:spPr>
          <a:xfrm>
            <a:off x="981486" y="565835"/>
            <a:ext cx="153207" cy="90359"/>
          </a:xfrm>
          <a:custGeom>
            <a:rect b="b" l="l" r="r" t="t"/>
            <a:pathLst>
              <a:path extrusionOk="0" h="2818" w="4778">
                <a:moveTo>
                  <a:pt x="2516" y="1"/>
                </a:moveTo>
                <a:cubicBezTo>
                  <a:pt x="2459" y="1"/>
                  <a:pt x="2400" y="3"/>
                  <a:pt x="2340" y="9"/>
                </a:cubicBezTo>
                <a:cubicBezTo>
                  <a:pt x="2303" y="7"/>
                  <a:pt x="2267" y="6"/>
                  <a:pt x="2231" y="6"/>
                </a:cubicBezTo>
                <a:cubicBezTo>
                  <a:pt x="1731" y="6"/>
                  <a:pt x="1308" y="202"/>
                  <a:pt x="939" y="557"/>
                </a:cubicBezTo>
                <a:cubicBezTo>
                  <a:pt x="588" y="892"/>
                  <a:pt x="222" y="1197"/>
                  <a:pt x="116" y="1700"/>
                </a:cubicBezTo>
                <a:cubicBezTo>
                  <a:pt x="1" y="2203"/>
                  <a:pt x="279" y="2557"/>
                  <a:pt x="759" y="2557"/>
                </a:cubicBezTo>
                <a:cubicBezTo>
                  <a:pt x="788" y="2557"/>
                  <a:pt x="817" y="2556"/>
                  <a:pt x="847" y="2553"/>
                </a:cubicBezTo>
                <a:cubicBezTo>
                  <a:pt x="1076" y="2538"/>
                  <a:pt x="1289" y="2492"/>
                  <a:pt x="1502" y="2401"/>
                </a:cubicBezTo>
                <a:cubicBezTo>
                  <a:pt x="1678" y="2336"/>
                  <a:pt x="1850" y="2307"/>
                  <a:pt x="2023" y="2307"/>
                </a:cubicBezTo>
                <a:cubicBezTo>
                  <a:pt x="2254" y="2307"/>
                  <a:pt x="2485" y="2359"/>
                  <a:pt x="2721" y="2447"/>
                </a:cubicBezTo>
                <a:cubicBezTo>
                  <a:pt x="2995" y="2553"/>
                  <a:pt x="3254" y="2721"/>
                  <a:pt x="3544" y="2797"/>
                </a:cubicBezTo>
                <a:cubicBezTo>
                  <a:pt x="3609" y="2811"/>
                  <a:pt x="3671" y="2817"/>
                  <a:pt x="3730" y="2817"/>
                </a:cubicBezTo>
                <a:cubicBezTo>
                  <a:pt x="4058" y="2817"/>
                  <a:pt x="4297" y="2618"/>
                  <a:pt x="4504" y="2386"/>
                </a:cubicBezTo>
                <a:cubicBezTo>
                  <a:pt x="4747" y="2111"/>
                  <a:pt x="4778" y="1791"/>
                  <a:pt x="4610" y="1456"/>
                </a:cubicBezTo>
                <a:cubicBezTo>
                  <a:pt x="4443" y="1151"/>
                  <a:pt x="4184" y="923"/>
                  <a:pt x="3955" y="679"/>
                </a:cubicBezTo>
                <a:cubicBezTo>
                  <a:pt x="3567" y="277"/>
                  <a:pt x="3102" y="1"/>
                  <a:pt x="25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2"/>
          <p:cNvSpPr/>
          <p:nvPr/>
        </p:nvSpPr>
        <p:spPr>
          <a:xfrm>
            <a:off x="932908" y="513344"/>
            <a:ext cx="54254" cy="53260"/>
          </a:xfrm>
          <a:custGeom>
            <a:rect b="b" l="l" r="r" t="t"/>
            <a:pathLst>
              <a:path extrusionOk="0" h="1661" w="1692">
                <a:moveTo>
                  <a:pt x="945" y="0"/>
                </a:moveTo>
                <a:cubicBezTo>
                  <a:pt x="519" y="0"/>
                  <a:pt x="1" y="381"/>
                  <a:pt x="77" y="793"/>
                </a:cubicBezTo>
                <a:cubicBezTo>
                  <a:pt x="77" y="1295"/>
                  <a:pt x="427" y="1661"/>
                  <a:pt x="899" y="1661"/>
                </a:cubicBezTo>
                <a:cubicBezTo>
                  <a:pt x="1372" y="1646"/>
                  <a:pt x="1692" y="1356"/>
                  <a:pt x="1692" y="945"/>
                </a:cubicBezTo>
                <a:cubicBezTo>
                  <a:pt x="1692" y="381"/>
                  <a:pt x="1387" y="0"/>
                  <a:pt x="9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2"/>
          <p:cNvSpPr/>
          <p:nvPr/>
        </p:nvSpPr>
        <p:spPr>
          <a:xfrm>
            <a:off x="1124432" y="513344"/>
            <a:ext cx="40081" cy="40594"/>
          </a:xfrm>
          <a:custGeom>
            <a:rect b="b" l="l" r="r" t="t"/>
            <a:pathLst>
              <a:path extrusionOk="0" h="1266" w="1250">
                <a:moveTo>
                  <a:pt x="686" y="0"/>
                </a:moveTo>
                <a:cubicBezTo>
                  <a:pt x="411" y="0"/>
                  <a:pt x="0" y="366"/>
                  <a:pt x="0" y="640"/>
                </a:cubicBezTo>
                <a:cubicBezTo>
                  <a:pt x="0" y="975"/>
                  <a:pt x="229" y="1265"/>
                  <a:pt x="503" y="1265"/>
                </a:cubicBezTo>
                <a:cubicBezTo>
                  <a:pt x="512" y="1265"/>
                  <a:pt x="521" y="1265"/>
                  <a:pt x="530" y="1265"/>
                </a:cubicBezTo>
                <a:cubicBezTo>
                  <a:pt x="914" y="1265"/>
                  <a:pt x="1234" y="952"/>
                  <a:pt x="1234" y="594"/>
                </a:cubicBezTo>
                <a:cubicBezTo>
                  <a:pt x="1249" y="259"/>
                  <a:pt x="1006"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2"/>
          <p:cNvSpPr/>
          <p:nvPr/>
        </p:nvSpPr>
        <p:spPr>
          <a:xfrm>
            <a:off x="1022818" y="473039"/>
            <a:ext cx="68395" cy="54991"/>
          </a:xfrm>
          <a:custGeom>
            <a:rect b="b" l="l" r="r" t="t"/>
            <a:pathLst>
              <a:path extrusionOk="0" h="1715" w="2133">
                <a:moveTo>
                  <a:pt x="955" y="0"/>
                </a:moveTo>
                <a:cubicBezTo>
                  <a:pt x="524" y="0"/>
                  <a:pt x="99" y="287"/>
                  <a:pt x="61" y="678"/>
                </a:cubicBezTo>
                <a:cubicBezTo>
                  <a:pt x="1" y="1159"/>
                  <a:pt x="564" y="1715"/>
                  <a:pt x="1091" y="1715"/>
                </a:cubicBezTo>
                <a:cubicBezTo>
                  <a:pt x="1098" y="1715"/>
                  <a:pt x="1105" y="1715"/>
                  <a:pt x="1112" y="1714"/>
                </a:cubicBezTo>
                <a:lnTo>
                  <a:pt x="1265" y="1714"/>
                </a:lnTo>
                <a:cubicBezTo>
                  <a:pt x="1661" y="1684"/>
                  <a:pt x="1920" y="1471"/>
                  <a:pt x="2042" y="1074"/>
                </a:cubicBezTo>
                <a:cubicBezTo>
                  <a:pt x="2133" y="785"/>
                  <a:pt x="2011" y="541"/>
                  <a:pt x="1676" y="282"/>
                </a:cubicBezTo>
                <a:cubicBezTo>
                  <a:pt x="1539" y="176"/>
                  <a:pt x="1386" y="99"/>
                  <a:pt x="1219" y="38"/>
                </a:cubicBezTo>
                <a:cubicBezTo>
                  <a:pt x="1133" y="12"/>
                  <a:pt x="1044" y="0"/>
                  <a:pt x="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2"/>
          <p:cNvSpPr/>
          <p:nvPr/>
        </p:nvSpPr>
        <p:spPr>
          <a:xfrm>
            <a:off x="972476" y="553458"/>
            <a:ext cx="175428" cy="112195"/>
          </a:xfrm>
          <a:custGeom>
            <a:rect b="b" l="l" r="r" t="t"/>
            <a:pathLst>
              <a:path extrusionOk="0" h="3499" w="5471">
                <a:moveTo>
                  <a:pt x="2797" y="387"/>
                </a:moveTo>
                <a:cubicBezTo>
                  <a:pt x="3383" y="387"/>
                  <a:pt x="3848" y="663"/>
                  <a:pt x="4236" y="1065"/>
                </a:cubicBezTo>
                <a:cubicBezTo>
                  <a:pt x="4465" y="1309"/>
                  <a:pt x="4724" y="1537"/>
                  <a:pt x="4891" y="1842"/>
                </a:cubicBezTo>
                <a:cubicBezTo>
                  <a:pt x="5059" y="2177"/>
                  <a:pt x="5028" y="2497"/>
                  <a:pt x="4785" y="2772"/>
                </a:cubicBezTo>
                <a:cubicBezTo>
                  <a:pt x="4578" y="3004"/>
                  <a:pt x="4339" y="3203"/>
                  <a:pt x="4011" y="3203"/>
                </a:cubicBezTo>
                <a:cubicBezTo>
                  <a:pt x="3952" y="3203"/>
                  <a:pt x="3890" y="3197"/>
                  <a:pt x="3825" y="3183"/>
                </a:cubicBezTo>
                <a:cubicBezTo>
                  <a:pt x="3535" y="3107"/>
                  <a:pt x="3276" y="2939"/>
                  <a:pt x="3002" y="2833"/>
                </a:cubicBezTo>
                <a:cubicBezTo>
                  <a:pt x="2769" y="2737"/>
                  <a:pt x="2541" y="2682"/>
                  <a:pt x="2312" y="2682"/>
                </a:cubicBezTo>
                <a:cubicBezTo>
                  <a:pt x="2137" y="2682"/>
                  <a:pt x="1961" y="2714"/>
                  <a:pt x="1783" y="2787"/>
                </a:cubicBezTo>
                <a:cubicBezTo>
                  <a:pt x="1570" y="2878"/>
                  <a:pt x="1357" y="2924"/>
                  <a:pt x="1128" y="2939"/>
                </a:cubicBezTo>
                <a:cubicBezTo>
                  <a:pt x="1098" y="2942"/>
                  <a:pt x="1069" y="2943"/>
                  <a:pt x="1040" y="2943"/>
                </a:cubicBezTo>
                <a:cubicBezTo>
                  <a:pt x="560" y="2943"/>
                  <a:pt x="282" y="2589"/>
                  <a:pt x="397" y="2086"/>
                </a:cubicBezTo>
                <a:cubicBezTo>
                  <a:pt x="503" y="1583"/>
                  <a:pt x="869" y="1278"/>
                  <a:pt x="1220" y="943"/>
                </a:cubicBezTo>
                <a:cubicBezTo>
                  <a:pt x="1580" y="597"/>
                  <a:pt x="1991" y="389"/>
                  <a:pt x="2476" y="389"/>
                </a:cubicBezTo>
                <a:cubicBezTo>
                  <a:pt x="2524" y="389"/>
                  <a:pt x="2572" y="391"/>
                  <a:pt x="2621" y="395"/>
                </a:cubicBezTo>
                <a:cubicBezTo>
                  <a:pt x="2681" y="389"/>
                  <a:pt x="2740" y="387"/>
                  <a:pt x="2797" y="387"/>
                </a:cubicBezTo>
                <a:close/>
                <a:moveTo>
                  <a:pt x="2710" y="0"/>
                </a:moveTo>
                <a:cubicBezTo>
                  <a:pt x="2529" y="0"/>
                  <a:pt x="2342" y="24"/>
                  <a:pt x="2149" y="75"/>
                </a:cubicBezTo>
                <a:cubicBezTo>
                  <a:pt x="1235" y="319"/>
                  <a:pt x="656" y="974"/>
                  <a:pt x="168" y="1736"/>
                </a:cubicBezTo>
                <a:cubicBezTo>
                  <a:pt x="46" y="1934"/>
                  <a:pt x="1" y="2177"/>
                  <a:pt x="16" y="2406"/>
                </a:cubicBezTo>
                <a:cubicBezTo>
                  <a:pt x="1" y="3049"/>
                  <a:pt x="397" y="3458"/>
                  <a:pt x="1032" y="3458"/>
                </a:cubicBezTo>
                <a:cubicBezTo>
                  <a:pt x="1044" y="3458"/>
                  <a:pt x="1055" y="3457"/>
                  <a:pt x="1067" y="3457"/>
                </a:cubicBezTo>
                <a:cubicBezTo>
                  <a:pt x="1372" y="3457"/>
                  <a:pt x="1646" y="3366"/>
                  <a:pt x="1936" y="3244"/>
                </a:cubicBezTo>
                <a:cubicBezTo>
                  <a:pt x="2134" y="3160"/>
                  <a:pt x="2336" y="3118"/>
                  <a:pt x="2537" y="3118"/>
                </a:cubicBezTo>
                <a:cubicBezTo>
                  <a:pt x="2739" y="3118"/>
                  <a:pt x="2941" y="3160"/>
                  <a:pt x="3139" y="3244"/>
                </a:cubicBezTo>
                <a:cubicBezTo>
                  <a:pt x="3429" y="3366"/>
                  <a:pt x="3703" y="3442"/>
                  <a:pt x="4008" y="3488"/>
                </a:cubicBezTo>
                <a:cubicBezTo>
                  <a:pt x="4065" y="3495"/>
                  <a:pt x="4121" y="3499"/>
                  <a:pt x="4175" y="3499"/>
                </a:cubicBezTo>
                <a:cubicBezTo>
                  <a:pt x="4567" y="3499"/>
                  <a:pt x="4881" y="3310"/>
                  <a:pt x="5135" y="3015"/>
                </a:cubicBezTo>
                <a:cubicBezTo>
                  <a:pt x="5425" y="2680"/>
                  <a:pt x="5470" y="2269"/>
                  <a:pt x="5303" y="1842"/>
                </a:cubicBezTo>
                <a:cubicBezTo>
                  <a:pt x="5120" y="1385"/>
                  <a:pt x="4800" y="1035"/>
                  <a:pt x="4434" y="730"/>
                </a:cubicBezTo>
                <a:cubicBezTo>
                  <a:pt x="3913" y="291"/>
                  <a:pt x="3345" y="0"/>
                  <a:pt x="271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2"/>
          <p:cNvSpPr/>
          <p:nvPr/>
        </p:nvSpPr>
        <p:spPr>
          <a:xfrm>
            <a:off x="922166" y="501544"/>
            <a:ext cx="80643" cy="80227"/>
          </a:xfrm>
          <a:custGeom>
            <a:rect b="b" l="l" r="r" t="t"/>
            <a:pathLst>
              <a:path extrusionOk="0" h="2502" w="2515">
                <a:moveTo>
                  <a:pt x="1280" y="368"/>
                </a:moveTo>
                <a:cubicBezTo>
                  <a:pt x="1722" y="368"/>
                  <a:pt x="2027" y="749"/>
                  <a:pt x="2027" y="1313"/>
                </a:cubicBezTo>
                <a:cubicBezTo>
                  <a:pt x="2027" y="1724"/>
                  <a:pt x="1707" y="2014"/>
                  <a:pt x="1234" y="2029"/>
                </a:cubicBezTo>
                <a:cubicBezTo>
                  <a:pt x="762" y="2029"/>
                  <a:pt x="412" y="1648"/>
                  <a:pt x="412" y="1161"/>
                </a:cubicBezTo>
                <a:cubicBezTo>
                  <a:pt x="336" y="734"/>
                  <a:pt x="854" y="368"/>
                  <a:pt x="1280" y="368"/>
                </a:cubicBezTo>
                <a:close/>
                <a:moveTo>
                  <a:pt x="1479" y="0"/>
                </a:moveTo>
                <a:cubicBezTo>
                  <a:pt x="1458" y="0"/>
                  <a:pt x="1438" y="1"/>
                  <a:pt x="1417" y="3"/>
                </a:cubicBezTo>
                <a:cubicBezTo>
                  <a:pt x="518" y="33"/>
                  <a:pt x="0" y="444"/>
                  <a:pt x="0" y="1237"/>
                </a:cubicBezTo>
                <a:cubicBezTo>
                  <a:pt x="0" y="1922"/>
                  <a:pt x="534" y="2486"/>
                  <a:pt x="1204" y="2501"/>
                </a:cubicBezTo>
                <a:cubicBezTo>
                  <a:pt x="1214" y="2502"/>
                  <a:pt x="1224" y="2502"/>
                  <a:pt x="1235" y="2502"/>
                </a:cubicBezTo>
                <a:cubicBezTo>
                  <a:pt x="1951" y="2502"/>
                  <a:pt x="2514" y="1974"/>
                  <a:pt x="2514" y="1298"/>
                </a:cubicBezTo>
                <a:cubicBezTo>
                  <a:pt x="2500" y="606"/>
                  <a:pt x="2045" y="0"/>
                  <a:pt x="14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2"/>
          <p:cNvSpPr/>
          <p:nvPr/>
        </p:nvSpPr>
        <p:spPr>
          <a:xfrm>
            <a:off x="1015475" y="460501"/>
            <a:ext cx="85485" cy="81221"/>
          </a:xfrm>
          <a:custGeom>
            <a:rect b="b" l="l" r="r" t="t"/>
            <a:pathLst>
              <a:path extrusionOk="0" h="2533" w="2666">
                <a:moveTo>
                  <a:pt x="1184" y="391"/>
                </a:moveTo>
                <a:cubicBezTo>
                  <a:pt x="1273" y="391"/>
                  <a:pt x="1362" y="403"/>
                  <a:pt x="1448" y="429"/>
                </a:cubicBezTo>
                <a:cubicBezTo>
                  <a:pt x="1631" y="490"/>
                  <a:pt x="1768" y="567"/>
                  <a:pt x="1920" y="673"/>
                </a:cubicBezTo>
                <a:cubicBezTo>
                  <a:pt x="2240" y="932"/>
                  <a:pt x="2362" y="1176"/>
                  <a:pt x="2271" y="1465"/>
                </a:cubicBezTo>
                <a:cubicBezTo>
                  <a:pt x="2149" y="1862"/>
                  <a:pt x="1890" y="2075"/>
                  <a:pt x="1494" y="2105"/>
                </a:cubicBezTo>
                <a:lnTo>
                  <a:pt x="1341" y="2105"/>
                </a:lnTo>
                <a:cubicBezTo>
                  <a:pt x="1334" y="2106"/>
                  <a:pt x="1327" y="2106"/>
                  <a:pt x="1320" y="2106"/>
                </a:cubicBezTo>
                <a:cubicBezTo>
                  <a:pt x="793" y="2106"/>
                  <a:pt x="230" y="1550"/>
                  <a:pt x="290" y="1069"/>
                </a:cubicBezTo>
                <a:cubicBezTo>
                  <a:pt x="328" y="678"/>
                  <a:pt x="753" y="391"/>
                  <a:pt x="1184" y="391"/>
                </a:cubicBezTo>
                <a:close/>
                <a:moveTo>
                  <a:pt x="1363" y="0"/>
                </a:moveTo>
                <a:cubicBezTo>
                  <a:pt x="1340" y="0"/>
                  <a:pt x="1318" y="1"/>
                  <a:pt x="1295" y="3"/>
                </a:cubicBezTo>
                <a:cubicBezTo>
                  <a:pt x="457" y="49"/>
                  <a:pt x="31" y="414"/>
                  <a:pt x="16" y="1191"/>
                </a:cubicBezTo>
                <a:cubicBezTo>
                  <a:pt x="1" y="1854"/>
                  <a:pt x="641" y="2532"/>
                  <a:pt x="1230" y="2532"/>
                </a:cubicBezTo>
                <a:cubicBezTo>
                  <a:pt x="1237" y="2532"/>
                  <a:pt x="1243" y="2532"/>
                  <a:pt x="1250" y="2532"/>
                </a:cubicBezTo>
                <a:cubicBezTo>
                  <a:pt x="2179" y="2517"/>
                  <a:pt x="2621" y="1862"/>
                  <a:pt x="2636" y="1115"/>
                </a:cubicBezTo>
                <a:cubicBezTo>
                  <a:pt x="2666" y="586"/>
                  <a:pt x="1972" y="0"/>
                  <a:pt x="136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2"/>
          <p:cNvSpPr/>
          <p:nvPr/>
        </p:nvSpPr>
        <p:spPr>
          <a:xfrm>
            <a:off x="1113658" y="503468"/>
            <a:ext cx="65509" cy="68523"/>
          </a:xfrm>
          <a:custGeom>
            <a:rect b="b" l="l" r="r" t="t"/>
            <a:pathLst>
              <a:path extrusionOk="0" h="2137" w="2043">
                <a:moveTo>
                  <a:pt x="1037" y="308"/>
                </a:moveTo>
                <a:cubicBezTo>
                  <a:pt x="1342" y="308"/>
                  <a:pt x="1585" y="567"/>
                  <a:pt x="1570" y="902"/>
                </a:cubicBezTo>
                <a:cubicBezTo>
                  <a:pt x="1570" y="1268"/>
                  <a:pt x="1235" y="1573"/>
                  <a:pt x="854" y="1573"/>
                </a:cubicBezTo>
                <a:cubicBezTo>
                  <a:pt x="565" y="1573"/>
                  <a:pt x="336" y="1283"/>
                  <a:pt x="336" y="948"/>
                </a:cubicBezTo>
                <a:cubicBezTo>
                  <a:pt x="336" y="674"/>
                  <a:pt x="747" y="308"/>
                  <a:pt x="1037" y="308"/>
                </a:cubicBezTo>
                <a:close/>
                <a:moveTo>
                  <a:pt x="1205" y="1"/>
                </a:moveTo>
                <a:cubicBezTo>
                  <a:pt x="1185" y="1"/>
                  <a:pt x="1164" y="2"/>
                  <a:pt x="1144" y="4"/>
                </a:cubicBezTo>
                <a:cubicBezTo>
                  <a:pt x="443" y="65"/>
                  <a:pt x="16" y="400"/>
                  <a:pt x="1" y="1070"/>
                </a:cubicBezTo>
                <a:cubicBezTo>
                  <a:pt x="1" y="1710"/>
                  <a:pt x="382" y="2137"/>
                  <a:pt x="915" y="2137"/>
                </a:cubicBezTo>
                <a:cubicBezTo>
                  <a:pt x="1524" y="2137"/>
                  <a:pt x="2042" y="1619"/>
                  <a:pt x="2042" y="994"/>
                </a:cubicBezTo>
                <a:cubicBezTo>
                  <a:pt x="2028" y="469"/>
                  <a:pt x="1651" y="1"/>
                  <a:pt x="120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2"/>
          <p:cNvSpPr/>
          <p:nvPr/>
        </p:nvSpPr>
        <p:spPr>
          <a:xfrm>
            <a:off x="641245" y="1376534"/>
            <a:ext cx="125599" cy="124605"/>
          </a:xfrm>
          <a:custGeom>
            <a:rect b="b" l="l" r="r" t="t"/>
            <a:pathLst>
              <a:path extrusionOk="0" h="3886" w="3917">
                <a:moveTo>
                  <a:pt x="1015" y="0"/>
                </a:moveTo>
                <a:cubicBezTo>
                  <a:pt x="982" y="0"/>
                  <a:pt x="948" y="1"/>
                  <a:pt x="915" y="2"/>
                </a:cubicBezTo>
                <a:cubicBezTo>
                  <a:pt x="564" y="2"/>
                  <a:pt x="305" y="185"/>
                  <a:pt x="168" y="551"/>
                </a:cubicBezTo>
                <a:cubicBezTo>
                  <a:pt x="46" y="871"/>
                  <a:pt x="62" y="1221"/>
                  <a:pt x="46" y="1556"/>
                </a:cubicBezTo>
                <a:cubicBezTo>
                  <a:pt x="1" y="2181"/>
                  <a:pt x="138" y="2745"/>
                  <a:pt x="641" y="3202"/>
                </a:cubicBezTo>
                <a:cubicBezTo>
                  <a:pt x="976" y="3628"/>
                  <a:pt x="1448" y="3826"/>
                  <a:pt x="1997" y="3857"/>
                </a:cubicBezTo>
                <a:cubicBezTo>
                  <a:pt x="2183" y="3869"/>
                  <a:pt x="2369" y="3886"/>
                  <a:pt x="2554" y="3886"/>
                </a:cubicBezTo>
                <a:cubicBezTo>
                  <a:pt x="2837" y="3886"/>
                  <a:pt x="3115" y="3846"/>
                  <a:pt x="3383" y="3689"/>
                </a:cubicBezTo>
                <a:cubicBezTo>
                  <a:pt x="3855" y="3415"/>
                  <a:pt x="3916" y="2943"/>
                  <a:pt x="3520" y="2562"/>
                </a:cubicBezTo>
                <a:cubicBezTo>
                  <a:pt x="3353" y="2409"/>
                  <a:pt x="3170" y="2288"/>
                  <a:pt x="2972" y="2196"/>
                </a:cubicBezTo>
                <a:cubicBezTo>
                  <a:pt x="2576" y="1998"/>
                  <a:pt x="2332" y="1678"/>
                  <a:pt x="2179" y="1267"/>
                </a:cubicBezTo>
                <a:cubicBezTo>
                  <a:pt x="2058" y="992"/>
                  <a:pt x="2027" y="688"/>
                  <a:pt x="1875" y="429"/>
                </a:cubicBezTo>
                <a:cubicBezTo>
                  <a:pt x="1680" y="81"/>
                  <a:pt x="1359" y="0"/>
                  <a:pt x="101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2"/>
          <p:cNvSpPr/>
          <p:nvPr/>
        </p:nvSpPr>
        <p:spPr>
          <a:xfrm>
            <a:off x="676901" y="1539488"/>
            <a:ext cx="59641" cy="53645"/>
          </a:xfrm>
          <a:custGeom>
            <a:rect b="b" l="l" r="r" t="t"/>
            <a:pathLst>
              <a:path extrusionOk="0" h="1673" w="1860">
                <a:moveTo>
                  <a:pt x="945" y="0"/>
                </a:moveTo>
                <a:cubicBezTo>
                  <a:pt x="779" y="0"/>
                  <a:pt x="616" y="63"/>
                  <a:pt x="473" y="192"/>
                </a:cubicBezTo>
                <a:cubicBezTo>
                  <a:pt x="62" y="573"/>
                  <a:pt x="1" y="1045"/>
                  <a:pt x="290" y="1380"/>
                </a:cubicBezTo>
                <a:cubicBezTo>
                  <a:pt x="458" y="1557"/>
                  <a:pt x="734" y="1672"/>
                  <a:pt x="990" y="1672"/>
                </a:cubicBezTo>
                <a:cubicBezTo>
                  <a:pt x="1175" y="1672"/>
                  <a:pt x="1349" y="1612"/>
                  <a:pt x="1464" y="1472"/>
                </a:cubicBezTo>
                <a:cubicBezTo>
                  <a:pt x="1829" y="1152"/>
                  <a:pt x="1860" y="618"/>
                  <a:pt x="1540" y="283"/>
                </a:cubicBezTo>
                <a:cubicBezTo>
                  <a:pt x="1362" y="97"/>
                  <a:pt x="1152" y="0"/>
                  <a:pt x="94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2"/>
          <p:cNvSpPr/>
          <p:nvPr/>
        </p:nvSpPr>
        <p:spPr>
          <a:xfrm>
            <a:off x="554765" y="1417738"/>
            <a:ext cx="46943" cy="37003"/>
          </a:xfrm>
          <a:custGeom>
            <a:rect b="b" l="l" r="r" t="t"/>
            <a:pathLst>
              <a:path extrusionOk="0" h="1154" w="1464">
                <a:moveTo>
                  <a:pt x="737" y="1"/>
                </a:moveTo>
                <a:cubicBezTo>
                  <a:pt x="574" y="1"/>
                  <a:pt x="414" y="55"/>
                  <a:pt x="290" y="165"/>
                </a:cubicBezTo>
                <a:cubicBezTo>
                  <a:pt x="31" y="378"/>
                  <a:pt x="1" y="728"/>
                  <a:pt x="214" y="972"/>
                </a:cubicBezTo>
                <a:cubicBezTo>
                  <a:pt x="325" y="1091"/>
                  <a:pt x="544" y="1153"/>
                  <a:pt x="751" y="1153"/>
                </a:cubicBezTo>
                <a:cubicBezTo>
                  <a:pt x="915" y="1153"/>
                  <a:pt x="1071" y="1114"/>
                  <a:pt x="1159" y="1033"/>
                </a:cubicBezTo>
                <a:cubicBezTo>
                  <a:pt x="1403" y="804"/>
                  <a:pt x="1464" y="439"/>
                  <a:pt x="1281" y="241"/>
                </a:cubicBezTo>
                <a:cubicBezTo>
                  <a:pt x="1138" y="82"/>
                  <a:pt x="936" y="1"/>
                  <a:pt x="73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2"/>
          <p:cNvSpPr/>
          <p:nvPr/>
        </p:nvSpPr>
        <p:spPr>
          <a:xfrm>
            <a:off x="585067" y="1492161"/>
            <a:ext cx="59160" cy="62751"/>
          </a:xfrm>
          <a:custGeom>
            <a:rect b="b" l="l" r="r" t="t"/>
            <a:pathLst>
              <a:path extrusionOk="0" h="1957" w="1845">
                <a:moveTo>
                  <a:pt x="792" y="1"/>
                </a:moveTo>
                <a:cubicBezTo>
                  <a:pt x="660" y="1"/>
                  <a:pt x="523" y="34"/>
                  <a:pt x="381" y="98"/>
                </a:cubicBezTo>
                <a:cubicBezTo>
                  <a:pt x="107" y="236"/>
                  <a:pt x="1" y="495"/>
                  <a:pt x="46" y="906"/>
                </a:cubicBezTo>
                <a:cubicBezTo>
                  <a:pt x="61" y="1074"/>
                  <a:pt x="92" y="1241"/>
                  <a:pt x="168" y="1409"/>
                </a:cubicBezTo>
                <a:cubicBezTo>
                  <a:pt x="328" y="1749"/>
                  <a:pt x="696" y="1956"/>
                  <a:pt x="1033" y="1956"/>
                </a:cubicBezTo>
                <a:cubicBezTo>
                  <a:pt x="1178" y="1956"/>
                  <a:pt x="1318" y="1918"/>
                  <a:pt x="1433" y="1835"/>
                </a:cubicBezTo>
                <a:cubicBezTo>
                  <a:pt x="1814" y="1546"/>
                  <a:pt x="1844" y="738"/>
                  <a:pt x="1478" y="357"/>
                </a:cubicBezTo>
                <a:cubicBezTo>
                  <a:pt x="1433" y="312"/>
                  <a:pt x="1402" y="281"/>
                  <a:pt x="1372" y="251"/>
                </a:cubicBezTo>
                <a:cubicBezTo>
                  <a:pt x="1194" y="83"/>
                  <a:pt x="1000" y="1"/>
                  <a:pt x="79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2"/>
          <p:cNvSpPr/>
          <p:nvPr/>
        </p:nvSpPr>
        <p:spPr>
          <a:xfrm>
            <a:off x="629541" y="1362874"/>
            <a:ext cx="152437" cy="148172"/>
          </a:xfrm>
          <a:custGeom>
            <a:rect b="b" l="l" r="r" t="t"/>
            <a:pathLst>
              <a:path extrusionOk="0" h="4621" w="4754">
                <a:moveTo>
                  <a:pt x="1380" y="426"/>
                </a:moveTo>
                <a:cubicBezTo>
                  <a:pt x="1724" y="426"/>
                  <a:pt x="2045" y="507"/>
                  <a:pt x="2240" y="855"/>
                </a:cubicBezTo>
                <a:cubicBezTo>
                  <a:pt x="2392" y="1114"/>
                  <a:pt x="2423" y="1418"/>
                  <a:pt x="2544" y="1693"/>
                </a:cubicBezTo>
                <a:cubicBezTo>
                  <a:pt x="2697" y="2104"/>
                  <a:pt x="2941" y="2424"/>
                  <a:pt x="3337" y="2622"/>
                </a:cubicBezTo>
                <a:cubicBezTo>
                  <a:pt x="3535" y="2714"/>
                  <a:pt x="3733" y="2835"/>
                  <a:pt x="3885" y="3003"/>
                </a:cubicBezTo>
                <a:cubicBezTo>
                  <a:pt x="4281" y="3369"/>
                  <a:pt x="4220" y="3841"/>
                  <a:pt x="3748" y="4130"/>
                </a:cubicBezTo>
                <a:cubicBezTo>
                  <a:pt x="3486" y="4275"/>
                  <a:pt x="3212" y="4313"/>
                  <a:pt x="2935" y="4313"/>
                </a:cubicBezTo>
                <a:cubicBezTo>
                  <a:pt x="2745" y="4313"/>
                  <a:pt x="2553" y="4295"/>
                  <a:pt x="2362" y="4283"/>
                </a:cubicBezTo>
                <a:cubicBezTo>
                  <a:pt x="1813" y="4252"/>
                  <a:pt x="1341" y="4054"/>
                  <a:pt x="1006" y="3628"/>
                </a:cubicBezTo>
                <a:cubicBezTo>
                  <a:pt x="503" y="3186"/>
                  <a:pt x="366" y="2607"/>
                  <a:pt x="411" y="1982"/>
                </a:cubicBezTo>
                <a:cubicBezTo>
                  <a:pt x="427" y="1647"/>
                  <a:pt x="411" y="1297"/>
                  <a:pt x="533" y="977"/>
                </a:cubicBezTo>
                <a:cubicBezTo>
                  <a:pt x="670" y="626"/>
                  <a:pt x="929" y="443"/>
                  <a:pt x="1280" y="428"/>
                </a:cubicBezTo>
                <a:cubicBezTo>
                  <a:pt x="1313" y="427"/>
                  <a:pt x="1347" y="426"/>
                  <a:pt x="1380" y="426"/>
                </a:cubicBezTo>
                <a:close/>
                <a:moveTo>
                  <a:pt x="1284" y="0"/>
                </a:moveTo>
                <a:cubicBezTo>
                  <a:pt x="1262" y="0"/>
                  <a:pt x="1241" y="1"/>
                  <a:pt x="1219" y="2"/>
                </a:cubicBezTo>
                <a:cubicBezTo>
                  <a:pt x="777" y="17"/>
                  <a:pt x="442" y="276"/>
                  <a:pt x="244" y="687"/>
                </a:cubicBezTo>
                <a:cubicBezTo>
                  <a:pt x="30" y="1129"/>
                  <a:pt x="0" y="1601"/>
                  <a:pt x="15" y="2074"/>
                </a:cubicBezTo>
                <a:cubicBezTo>
                  <a:pt x="61" y="2942"/>
                  <a:pt x="335" y="3704"/>
                  <a:pt x="1082" y="4191"/>
                </a:cubicBezTo>
                <a:cubicBezTo>
                  <a:pt x="1568" y="4509"/>
                  <a:pt x="2088" y="4620"/>
                  <a:pt x="2621" y="4620"/>
                </a:cubicBezTo>
                <a:cubicBezTo>
                  <a:pt x="2958" y="4620"/>
                  <a:pt x="3300" y="4576"/>
                  <a:pt x="3641" y="4511"/>
                </a:cubicBezTo>
                <a:cubicBezTo>
                  <a:pt x="3885" y="4466"/>
                  <a:pt x="4083" y="4344"/>
                  <a:pt x="4251" y="4176"/>
                </a:cubicBezTo>
                <a:cubicBezTo>
                  <a:pt x="4738" y="3750"/>
                  <a:pt x="4754" y="3171"/>
                  <a:pt x="4312" y="2698"/>
                </a:cubicBezTo>
                <a:cubicBezTo>
                  <a:pt x="4114" y="2470"/>
                  <a:pt x="3839" y="2333"/>
                  <a:pt x="3565" y="2211"/>
                </a:cubicBezTo>
                <a:cubicBezTo>
                  <a:pt x="3169" y="2028"/>
                  <a:pt x="2895" y="1723"/>
                  <a:pt x="2742" y="1312"/>
                </a:cubicBezTo>
                <a:cubicBezTo>
                  <a:pt x="2636" y="1038"/>
                  <a:pt x="2499" y="763"/>
                  <a:pt x="2331" y="520"/>
                </a:cubicBezTo>
                <a:cubicBezTo>
                  <a:pt x="2070" y="143"/>
                  <a:pt x="1699" y="0"/>
                  <a:pt x="128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2"/>
          <p:cNvSpPr/>
          <p:nvPr/>
        </p:nvSpPr>
        <p:spPr>
          <a:xfrm>
            <a:off x="660804" y="1524386"/>
            <a:ext cx="91385" cy="81509"/>
          </a:xfrm>
          <a:custGeom>
            <a:rect b="b" l="l" r="r" t="t"/>
            <a:pathLst>
              <a:path extrusionOk="0" h="2542" w="2850">
                <a:moveTo>
                  <a:pt x="1447" y="471"/>
                </a:moveTo>
                <a:cubicBezTo>
                  <a:pt x="1654" y="471"/>
                  <a:pt x="1864" y="568"/>
                  <a:pt x="2042" y="754"/>
                </a:cubicBezTo>
                <a:cubicBezTo>
                  <a:pt x="2362" y="1089"/>
                  <a:pt x="2331" y="1623"/>
                  <a:pt x="1966" y="1943"/>
                </a:cubicBezTo>
                <a:cubicBezTo>
                  <a:pt x="1857" y="2083"/>
                  <a:pt x="1684" y="2143"/>
                  <a:pt x="1498" y="2143"/>
                </a:cubicBezTo>
                <a:cubicBezTo>
                  <a:pt x="1241" y="2143"/>
                  <a:pt x="960" y="2028"/>
                  <a:pt x="792" y="1851"/>
                </a:cubicBezTo>
                <a:cubicBezTo>
                  <a:pt x="503" y="1516"/>
                  <a:pt x="564" y="1044"/>
                  <a:pt x="975" y="663"/>
                </a:cubicBezTo>
                <a:cubicBezTo>
                  <a:pt x="1118" y="534"/>
                  <a:pt x="1281" y="471"/>
                  <a:pt x="1447" y="471"/>
                </a:cubicBezTo>
                <a:close/>
                <a:moveTo>
                  <a:pt x="1423" y="1"/>
                </a:moveTo>
                <a:cubicBezTo>
                  <a:pt x="1141" y="1"/>
                  <a:pt x="863" y="102"/>
                  <a:pt x="640" y="312"/>
                </a:cubicBezTo>
                <a:cubicBezTo>
                  <a:pt x="107" y="800"/>
                  <a:pt x="0" y="1577"/>
                  <a:pt x="427" y="2004"/>
                </a:cubicBezTo>
                <a:cubicBezTo>
                  <a:pt x="786" y="2354"/>
                  <a:pt x="1145" y="2542"/>
                  <a:pt x="1496" y="2542"/>
                </a:cubicBezTo>
                <a:cubicBezTo>
                  <a:pt x="1771" y="2542"/>
                  <a:pt x="2040" y="2427"/>
                  <a:pt x="2301" y="2186"/>
                </a:cubicBezTo>
                <a:cubicBezTo>
                  <a:pt x="2804" y="1729"/>
                  <a:pt x="2849" y="952"/>
                  <a:pt x="2407" y="465"/>
                </a:cubicBezTo>
                <a:cubicBezTo>
                  <a:pt x="2136" y="160"/>
                  <a:pt x="1776" y="1"/>
                  <a:pt x="14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2"/>
          <p:cNvSpPr/>
          <p:nvPr/>
        </p:nvSpPr>
        <p:spPr>
          <a:xfrm>
            <a:off x="567495" y="1481419"/>
            <a:ext cx="89910" cy="84620"/>
          </a:xfrm>
          <a:custGeom>
            <a:rect b="b" l="l" r="r" t="t"/>
            <a:pathLst>
              <a:path extrusionOk="0" h="2639" w="2804">
                <a:moveTo>
                  <a:pt x="1340" y="336"/>
                </a:moveTo>
                <a:cubicBezTo>
                  <a:pt x="1548" y="336"/>
                  <a:pt x="1742" y="418"/>
                  <a:pt x="1920" y="586"/>
                </a:cubicBezTo>
                <a:cubicBezTo>
                  <a:pt x="1950" y="616"/>
                  <a:pt x="1996" y="647"/>
                  <a:pt x="2026" y="692"/>
                </a:cubicBezTo>
                <a:cubicBezTo>
                  <a:pt x="2392" y="1073"/>
                  <a:pt x="2362" y="1881"/>
                  <a:pt x="1981" y="2170"/>
                </a:cubicBezTo>
                <a:cubicBezTo>
                  <a:pt x="1866" y="2253"/>
                  <a:pt x="1726" y="2291"/>
                  <a:pt x="1581" y="2291"/>
                </a:cubicBezTo>
                <a:cubicBezTo>
                  <a:pt x="1244" y="2291"/>
                  <a:pt x="876" y="2084"/>
                  <a:pt x="716" y="1744"/>
                </a:cubicBezTo>
                <a:cubicBezTo>
                  <a:pt x="640" y="1576"/>
                  <a:pt x="609" y="1409"/>
                  <a:pt x="594" y="1241"/>
                </a:cubicBezTo>
                <a:cubicBezTo>
                  <a:pt x="549" y="830"/>
                  <a:pt x="655" y="571"/>
                  <a:pt x="929" y="433"/>
                </a:cubicBezTo>
                <a:cubicBezTo>
                  <a:pt x="1071" y="369"/>
                  <a:pt x="1208" y="336"/>
                  <a:pt x="1340" y="336"/>
                </a:cubicBezTo>
                <a:close/>
                <a:moveTo>
                  <a:pt x="1393" y="1"/>
                </a:moveTo>
                <a:cubicBezTo>
                  <a:pt x="1042" y="1"/>
                  <a:pt x="699" y="154"/>
                  <a:pt x="411" y="403"/>
                </a:cubicBezTo>
                <a:cubicBezTo>
                  <a:pt x="0" y="753"/>
                  <a:pt x="46" y="1713"/>
                  <a:pt x="503" y="2155"/>
                </a:cubicBezTo>
                <a:cubicBezTo>
                  <a:pt x="837" y="2473"/>
                  <a:pt x="1153" y="2639"/>
                  <a:pt x="1466" y="2639"/>
                </a:cubicBezTo>
                <a:cubicBezTo>
                  <a:pt x="1723" y="2639"/>
                  <a:pt x="1978" y="2526"/>
                  <a:pt x="2240" y="2292"/>
                </a:cubicBezTo>
                <a:cubicBezTo>
                  <a:pt x="2758" y="1850"/>
                  <a:pt x="2803" y="891"/>
                  <a:pt x="2392" y="479"/>
                </a:cubicBezTo>
                <a:cubicBezTo>
                  <a:pt x="2078" y="143"/>
                  <a:pt x="1732" y="1"/>
                  <a:pt x="139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2"/>
          <p:cNvSpPr/>
          <p:nvPr/>
        </p:nvSpPr>
        <p:spPr>
          <a:xfrm>
            <a:off x="541106" y="1400134"/>
            <a:ext cx="78207" cy="65509"/>
          </a:xfrm>
          <a:custGeom>
            <a:rect b="b" l="l" r="r" t="t"/>
            <a:pathLst>
              <a:path extrusionOk="0" h="2043" w="2439">
                <a:moveTo>
                  <a:pt x="1163" y="550"/>
                </a:moveTo>
                <a:cubicBezTo>
                  <a:pt x="1362" y="550"/>
                  <a:pt x="1564" y="631"/>
                  <a:pt x="1707" y="790"/>
                </a:cubicBezTo>
                <a:cubicBezTo>
                  <a:pt x="1890" y="988"/>
                  <a:pt x="1829" y="1353"/>
                  <a:pt x="1585" y="1582"/>
                </a:cubicBezTo>
                <a:cubicBezTo>
                  <a:pt x="1499" y="1662"/>
                  <a:pt x="1346" y="1701"/>
                  <a:pt x="1185" y="1701"/>
                </a:cubicBezTo>
                <a:cubicBezTo>
                  <a:pt x="976" y="1701"/>
                  <a:pt x="752" y="1635"/>
                  <a:pt x="640" y="1506"/>
                </a:cubicBezTo>
                <a:cubicBezTo>
                  <a:pt x="427" y="1277"/>
                  <a:pt x="457" y="927"/>
                  <a:pt x="716" y="714"/>
                </a:cubicBezTo>
                <a:cubicBezTo>
                  <a:pt x="840" y="604"/>
                  <a:pt x="1000" y="550"/>
                  <a:pt x="1163" y="550"/>
                </a:cubicBezTo>
                <a:close/>
                <a:moveTo>
                  <a:pt x="1239" y="0"/>
                </a:moveTo>
                <a:cubicBezTo>
                  <a:pt x="964" y="0"/>
                  <a:pt x="689" y="100"/>
                  <a:pt x="473" y="302"/>
                </a:cubicBezTo>
                <a:cubicBezTo>
                  <a:pt x="76" y="683"/>
                  <a:pt x="0" y="1323"/>
                  <a:pt x="351" y="1628"/>
                </a:cubicBezTo>
                <a:cubicBezTo>
                  <a:pt x="633" y="1893"/>
                  <a:pt x="924" y="2042"/>
                  <a:pt x="1217" y="2042"/>
                </a:cubicBezTo>
                <a:cubicBezTo>
                  <a:pt x="1447" y="2042"/>
                  <a:pt x="1677" y="1950"/>
                  <a:pt x="1905" y="1750"/>
                </a:cubicBezTo>
                <a:cubicBezTo>
                  <a:pt x="2377" y="1323"/>
                  <a:pt x="2438" y="759"/>
                  <a:pt x="2072" y="363"/>
                </a:cubicBezTo>
                <a:cubicBezTo>
                  <a:pt x="1848" y="123"/>
                  <a:pt x="1544" y="0"/>
                  <a:pt x="123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2"/>
          <p:cNvSpPr/>
          <p:nvPr/>
        </p:nvSpPr>
        <p:spPr>
          <a:xfrm>
            <a:off x="1248492" y="196157"/>
            <a:ext cx="65509" cy="61950"/>
          </a:xfrm>
          <a:custGeom>
            <a:rect b="b" l="l" r="r" t="t"/>
            <a:pathLst>
              <a:path extrusionOk="0" h="1932" w="2043">
                <a:moveTo>
                  <a:pt x="930" y="1"/>
                </a:moveTo>
                <a:cubicBezTo>
                  <a:pt x="686" y="1"/>
                  <a:pt x="475" y="136"/>
                  <a:pt x="306" y="400"/>
                </a:cubicBezTo>
                <a:cubicBezTo>
                  <a:pt x="1" y="888"/>
                  <a:pt x="153" y="1513"/>
                  <a:pt x="626" y="1802"/>
                </a:cubicBezTo>
                <a:cubicBezTo>
                  <a:pt x="772" y="1889"/>
                  <a:pt x="928" y="1931"/>
                  <a:pt x="1080" y="1931"/>
                </a:cubicBezTo>
                <a:cubicBezTo>
                  <a:pt x="1353" y="1931"/>
                  <a:pt x="1611" y="1793"/>
                  <a:pt x="1768" y="1528"/>
                </a:cubicBezTo>
                <a:cubicBezTo>
                  <a:pt x="2043" y="1071"/>
                  <a:pt x="1890" y="446"/>
                  <a:pt x="1418" y="157"/>
                </a:cubicBezTo>
                <a:cubicBezTo>
                  <a:pt x="1244" y="52"/>
                  <a:pt x="1081" y="1"/>
                  <a:pt x="930"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2"/>
          <p:cNvSpPr/>
          <p:nvPr/>
        </p:nvSpPr>
        <p:spPr>
          <a:xfrm>
            <a:off x="1167912" y="143635"/>
            <a:ext cx="59609" cy="45853"/>
          </a:xfrm>
          <a:custGeom>
            <a:rect b="b" l="l" r="r" t="t"/>
            <a:pathLst>
              <a:path extrusionOk="0" h="1430" w="1859">
                <a:moveTo>
                  <a:pt x="985" y="1"/>
                </a:moveTo>
                <a:cubicBezTo>
                  <a:pt x="673" y="1"/>
                  <a:pt x="346" y="153"/>
                  <a:pt x="183" y="408"/>
                </a:cubicBezTo>
                <a:cubicBezTo>
                  <a:pt x="0" y="713"/>
                  <a:pt x="91" y="1094"/>
                  <a:pt x="411" y="1292"/>
                </a:cubicBezTo>
                <a:cubicBezTo>
                  <a:pt x="554" y="1385"/>
                  <a:pt x="725" y="1429"/>
                  <a:pt x="896" y="1429"/>
                </a:cubicBezTo>
                <a:cubicBezTo>
                  <a:pt x="1200" y="1429"/>
                  <a:pt x="1505" y="1291"/>
                  <a:pt x="1661" y="1048"/>
                </a:cubicBezTo>
                <a:cubicBezTo>
                  <a:pt x="1859" y="728"/>
                  <a:pt x="1752" y="317"/>
                  <a:pt x="1417" y="119"/>
                </a:cubicBezTo>
                <a:cubicBezTo>
                  <a:pt x="1291" y="38"/>
                  <a:pt x="1140" y="1"/>
                  <a:pt x="985"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2"/>
          <p:cNvSpPr/>
          <p:nvPr/>
        </p:nvSpPr>
        <p:spPr>
          <a:xfrm>
            <a:off x="1096568" y="231365"/>
            <a:ext cx="140252" cy="100748"/>
          </a:xfrm>
          <a:custGeom>
            <a:rect b="b" l="l" r="r" t="t"/>
            <a:pathLst>
              <a:path extrusionOk="0" h="3142" w="4374">
                <a:moveTo>
                  <a:pt x="2592" y="0"/>
                </a:moveTo>
                <a:cubicBezTo>
                  <a:pt x="2572" y="0"/>
                  <a:pt x="2551" y="1"/>
                  <a:pt x="2530" y="3"/>
                </a:cubicBezTo>
                <a:cubicBezTo>
                  <a:pt x="1707" y="79"/>
                  <a:pt x="960" y="369"/>
                  <a:pt x="351" y="933"/>
                </a:cubicBezTo>
                <a:cubicBezTo>
                  <a:pt x="1" y="1253"/>
                  <a:pt x="16" y="1801"/>
                  <a:pt x="321" y="2167"/>
                </a:cubicBezTo>
                <a:cubicBezTo>
                  <a:pt x="570" y="2464"/>
                  <a:pt x="884" y="2529"/>
                  <a:pt x="1213" y="2529"/>
                </a:cubicBezTo>
                <a:cubicBezTo>
                  <a:pt x="1306" y="2529"/>
                  <a:pt x="1400" y="2524"/>
                  <a:pt x="1494" y="2517"/>
                </a:cubicBezTo>
                <a:cubicBezTo>
                  <a:pt x="1539" y="2516"/>
                  <a:pt x="1585" y="2515"/>
                  <a:pt x="1629" y="2515"/>
                </a:cubicBezTo>
                <a:cubicBezTo>
                  <a:pt x="2076" y="2515"/>
                  <a:pt x="2474" y="2591"/>
                  <a:pt x="2834" y="2868"/>
                </a:cubicBezTo>
                <a:cubicBezTo>
                  <a:pt x="3033" y="2944"/>
                  <a:pt x="3170" y="3142"/>
                  <a:pt x="3413" y="3142"/>
                </a:cubicBezTo>
                <a:cubicBezTo>
                  <a:pt x="3977" y="3096"/>
                  <a:pt x="4343" y="2715"/>
                  <a:pt x="4373" y="2151"/>
                </a:cubicBezTo>
                <a:cubicBezTo>
                  <a:pt x="4373" y="1923"/>
                  <a:pt x="4328" y="1694"/>
                  <a:pt x="4221" y="1481"/>
                </a:cubicBezTo>
                <a:cubicBezTo>
                  <a:pt x="3916" y="933"/>
                  <a:pt x="3505" y="475"/>
                  <a:pt x="2972" y="125"/>
                </a:cubicBezTo>
                <a:cubicBezTo>
                  <a:pt x="2852" y="45"/>
                  <a:pt x="2732" y="0"/>
                  <a:pt x="2592"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2"/>
          <p:cNvSpPr/>
          <p:nvPr/>
        </p:nvSpPr>
        <p:spPr>
          <a:xfrm>
            <a:off x="1074571" y="150497"/>
            <a:ext cx="71377" cy="59641"/>
          </a:xfrm>
          <a:custGeom>
            <a:rect b="b" l="l" r="r" t="t"/>
            <a:pathLst>
              <a:path extrusionOk="0" h="1860" w="2226">
                <a:moveTo>
                  <a:pt x="1117" y="1"/>
                </a:moveTo>
                <a:cubicBezTo>
                  <a:pt x="770" y="1"/>
                  <a:pt x="435" y="162"/>
                  <a:pt x="260" y="453"/>
                </a:cubicBezTo>
                <a:cubicBezTo>
                  <a:pt x="1" y="880"/>
                  <a:pt x="123" y="1443"/>
                  <a:pt x="549" y="1702"/>
                </a:cubicBezTo>
                <a:cubicBezTo>
                  <a:pt x="728" y="1809"/>
                  <a:pt x="928" y="1859"/>
                  <a:pt x="1122" y="1859"/>
                </a:cubicBezTo>
                <a:cubicBezTo>
                  <a:pt x="1457" y="1859"/>
                  <a:pt x="1777" y="1708"/>
                  <a:pt x="1951" y="1428"/>
                </a:cubicBezTo>
                <a:cubicBezTo>
                  <a:pt x="2225" y="971"/>
                  <a:pt x="2104" y="423"/>
                  <a:pt x="1692" y="164"/>
                </a:cubicBezTo>
                <a:cubicBezTo>
                  <a:pt x="1515" y="53"/>
                  <a:pt x="1314" y="1"/>
                  <a:pt x="1117"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2"/>
          <p:cNvSpPr/>
          <p:nvPr/>
        </p:nvSpPr>
        <p:spPr>
          <a:xfrm>
            <a:off x="1081914" y="221906"/>
            <a:ext cx="170041" cy="121943"/>
          </a:xfrm>
          <a:custGeom>
            <a:rect b="b" l="l" r="r" t="t"/>
            <a:pathLst>
              <a:path extrusionOk="0" h="3803" w="5303">
                <a:moveTo>
                  <a:pt x="3059" y="295"/>
                </a:moveTo>
                <a:cubicBezTo>
                  <a:pt x="3189" y="295"/>
                  <a:pt x="3309" y="340"/>
                  <a:pt x="3429" y="420"/>
                </a:cubicBezTo>
                <a:cubicBezTo>
                  <a:pt x="3962" y="770"/>
                  <a:pt x="4373" y="1228"/>
                  <a:pt x="4678" y="1776"/>
                </a:cubicBezTo>
                <a:cubicBezTo>
                  <a:pt x="4785" y="1989"/>
                  <a:pt x="4846" y="2218"/>
                  <a:pt x="4830" y="2446"/>
                </a:cubicBezTo>
                <a:cubicBezTo>
                  <a:pt x="4800" y="3010"/>
                  <a:pt x="4434" y="3391"/>
                  <a:pt x="3870" y="3437"/>
                </a:cubicBezTo>
                <a:cubicBezTo>
                  <a:pt x="3642" y="3437"/>
                  <a:pt x="3505" y="3239"/>
                  <a:pt x="3307" y="3163"/>
                </a:cubicBezTo>
                <a:cubicBezTo>
                  <a:pt x="2947" y="2886"/>
                  <a:pt x="2536" y="2810"/>
                  <a:pt x="2098" y="2810"/>
                </a:cubicBezTo>
                <a:cubicBezTo>
                  <a:pt x="2054" y="2810"/>
                  <a:pt x="2010" y="2811"/>
                  <a:pt x="1966" y="2812"/>
                </a:cubicBezTo>
                <a:cubicBezTo>
                  <a:pt x="1872" y="2819"/>
                  <a:pt x="1777" y="2824"/>
                  <a:pt x="1683" y="2824"/>
                </a:cubicBezTo>
                <a:cubicBezTo>
                  <a:pt x="1351" y="2824"/>
                  <a:pt x="1030" y="2759"/>
                  <a:pt x="793" y="2462"/>
                </a:cubicBezTo>
                <a:cubicBezTo>
                  <a:pt x="488" y="2081"/>
                  <a:pt x="473" y="1548"/>
                  <a:pt x="823" y="1228"/>
                </a:cubicBezTo>
                <a:cubicBezTo>
                  <a:pt x="1433" y="664"/>
                  <a:pt x="2179" y="374"/>
                  <a:pt x="3002" y="298"/>
                </a:cubicBezTo>
                <a:cubicBezTo>
                  <a:pt x="3021" y="296"/>
                  <a:pt x="3040" y="295"/>
                  <a:pt x="3059" y="295"/>
                </a:cubicBezTo>
                <a:close/>
                <a:moveTo>
                  <a:pt x="2989" y="1"/>
                </a:moveTo>
                <a:cubicBezTo>
                  <a:pt x="1972" y="1"/>
                  <a:pt x="770" y="666"/>
                  <a:pt x="427" y="1289"/>
                </a:cubicBezTo>
                <a:cubicBezTo>
                  <a:pt x="0" y="2050"/>
                  <a:pt x="153" y="2843"/>
                  <a:pt x="1021" y="3193"/>
                </a:cubicBezTo>
                <a:cubicBezTo>
                  <a:pt x="1191" y="3261"/>
                  <a:pt x="1381" y="3291"/>
                  <a:pt x="1573" y="3291"/>
                </a:cubicBezTo>
                <a:cubicBezTo>
                  <a:pt x="1725" y="3291"/>
                  <a:pt x="1879" y="3272"/>
                  <a:pt x="2027" y="3239"/>
                </a:cubicBezTo>
                <a:cubicBezTo>
                  <a:pt x="2187" y="3200"/>
                  <a:pt x="2342" y="3178"/>
                  <a:pt x="2491" y="3178"/>
                </a:cubicBezTo>
                <a:cubicBezTo>
                  <a:pt x="2812" y="3178"/>
                  <a:pt x="3108" y="3279"/>
                  <a:pt x="3368" y="3528"/>
                </a:cubicBezTo>
                <a:cubicBezTo>
                  <a:pt x="3413" y="3574"/>
                  <a:pt x="3459" y="3604"/>
                  <a:pt x="3520" y="3650"/>
                </a:cubicBezTo>
                <a:cubicBezTo>
                  <a:pt x="3657" y="3696"/>
                  <a:pt x="3764" y="3802"/>
                  <a:pt x="3947" y="3802"/>
                </a:cubicBezTo>
                <a:cubicBezTo>
                  <a:pt x="3958" y="3803"/>
                  <a:pt x="3968" y="3803"/>
                  <a:pt x="3979" y="3803"/>
                </a:cubicBezTo>
                <a:cubicBezTo>
                  <a:pt x="4769" y="3803"/>
                  <a:pt x="5302" y="3258"/>
                  <a:pt x="5287" y="2462"/>
                </a:cubicBezTo>
                <a:cubicBezTo>
                  <a:pt x="5272" y="1608"/>
                  <a:pt x="4754" y="1029"/>
                  <a:pt x="4190" y="481"/>
                </a:cubicBezTo>
                <a:cubicBezTo>
                  <a:pt x="4008" y="313"/>
                  <a:pt x="3809" y="161"/>
                  <a:pt x="3566" y="85"/>
                </a:cubicBezTo>
                <a:cubicBezTo>
                  <a:pt x="3386" y="27"/>
                  <a:pt x="3192" y="1"/>
                  <a:pt x="298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2"/>
          <p:cNvSpPr/>
          <p:nvPr/>
        </p:nvSpPr>
        <p:spPr>
          <a:xfrm>
            <a:off x="1233357" y="187756"/>
            <a:ext cx="93822" cy="84459"/>
          </a:xfrm>
          <a:custGeom>
            <a:rect b="b" l="l" r="r" t="t"/>
            <a:pathLst>
              <a:path extrusionOk="0" h="2634" w="2926">
                <a:moveTo>
                  <a:pt x="1413" y="263"/>
                </a:moveTo>
                <a:cubicBezTo>
                  <a:pt x="1562" y="263"/>
                  <a:pt x="1723" y="315"/>
                  <a:pt x="1890" y="419"/>
                </a:cubicBezTo>
                <a:cubicBezTo>
                  <a:pt x="2362" y="693"/>
                  <a:pt x="2515" y="1333"/>
                  <a:pt x="2240" y="1790"/>
                </a:cubicBezTo>
                <a:cubicBezTo>
                  <a:pt x="2083" y="2055"/>
                  <a:pt x="1825" y="2193"/>
                  <a:pt x="1552" y="2193"/>
                </a:cubicBezTo>
                <a:cubicBezTo>
                  <a:pt x="1400" y="2193"/>
                  <a:pt x="1244" y="2151"/>
                  <a:pt x="1098" y="2064"/>
                </a:cubicBezTo>
                <a:cubicBezTo>
                  <a:pt x="625" y="1775"/>
                  <a:pt x="473" y="1150"/>
                  <a:pt x="778" y="678"/>
                </a:cubicBezTo>
                <a:cubicBezTo>
                  <a:pt x="948" y="403"/>
                  <a:pt x="1166" y="263"/>
                  <a:pt x="1413" y="263"/>
                </a:cubicBezTo>
                <a:close/>
                <a:moveTo>
                  <a:pt x="1492" y="0"/>
                </a:moveTo>
                <a:cubicBezTo>
                  <a:pt x="1049" y="0"/>
                  <a:pt x="588" y="225"/>
                  <a:pt x="351" y="617"/>
                </a:cubicBezTo>
                <a:cubicBezTo>
                  <a:pt x="1" y="1226"/>
                  <a:pt x="229" y="2079"/>
                  <a:pt x="854" y="2460"/>
                </a:cubicBezTo>
                <a:cubicBezTo>
                  <a:pt x="1049" y="2578"/>
                  <a:pt x="1265" y="2634"/>
                  <a:pt x="1479" y="2634"/>
                </a:cubicBezTo>
                <a:cubicBezTo>
                  <a:pt x="1901" y="2634"/>
                  <a:pt x="2318" y="2418"/>
                  <a:pt x="2560" y="2034"/>
                </a:cubicBezTo>
                <a:cubicBezTo>
                  <a:pt x="2926" y="1424"/>
                  <a:pt x="2713" y="540"/>
                  <a:pt x="2088" y="160"/>
                </a:cubicBezTo>
                <a:cubicBezTo>
                  <a:pt x="1911" y="51"/>
                  <a:pt x="1704" y="0"/>
                  <a:pt x="149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2"/>
          <p:cNvSpPr/>
          <p:nvPr/>
        </p:nvSpPr>
        <p:spPr>
          <a:xfrm>
            <a:off x="1058956" y="140108"/>
            <a:ext cx="99690" cy="82984"/>
          </a:xfrm>
          <a:custGeom>
            <a:rect b="b" l="l" r="r" t="t"/>
            <a:pathLst>
              <a:path extrusionOk="0" h="2588" w="3109">
                <a:moveTo>
                  <a:pt x="1604" y="325"/>
                </a:moveTo>
                <a:cubicBezTo>
                  <a:pt x="1801" y="325"/>
                  <a:pt x="2002" y="377"/>
                  <a:pt x="2179" y="488"/>
                </a:cubicBezTo>
                <a:cubicBezTo>
                  <a:pt x="2591" y="747"/>
                  <a:pt x="2712" y="1295"/>
                  <a:pt x="2438" y="1752"/>
                </a:cubicBezTo>
                <a:cubicBezTo>
                  <a:pt x="2264" y="2032"/>
                  <a:pt x="1944" y="2183"/>
                  <a:pt x="1609" y="2183"/>
                </a:cubicBezTo>
                <a:cubicBezTo>
                  <a:pt x="1415" y="2183"/>
                  <a:pt x="1215" y="2133"/>
                  <a:pt x="1036" y="2026"/>
                </a:cubicBezTo>
                <a:cubicBezTo>
                  <a:pt x="610" y="1767"/>
                  <a:pt x="488" y="1204"/>
                  <a:pt x="747" y="777"/>
                </a:cubicBezTo>
                <a:cubicBezTo>
                  <a:pt x="922" y="486"/>
                  <a:pt x="1257" y="325"/>
                  <a:pt x="1604" y="325"/>
                </a:cubicBezTo>
                <a:close/>
                <a:moveTo>
                  <a:pt x="1613" y="1"/>
                </a:moveTo>
                <a:cubicBezTo>
                  <a:pt x="1142" y="1"/>
                  <a:pt x="714" y="244"/>
                  <a:pt x="397" y="701"/>
                </a:cubicBezTo>
                <a:cubicBezTo>
                  <a:pt x="0" y="1280"/>
                  <a:pt x="214" y="2042"/>
                  <a:pt x="808" y="2392"/>
                </a:cubicBezTo>
                <a:cubicBezTo>
                  <a:pt x="1028" y="2525"/>
                  <a:pt x="1278" y="2588"/>
                  <a:pt x="1527" y="2588"/>
                </a:cubicBezTo>
                <a:cubicBezTo>
                  <a:pt x="2018" y="2588"/>
                  <a:pt x="2505" y="2344"/>
                  <a:pt x="2758" y="1920"/>
                </a:cubicBezTo>
                <a:cubicBezTo>
                  <a:pt x="3109" y="1310"/>
                  <a:pt x="2971" y="533"/>
                  <a:pt x="2392" y="213"/>
                </a:cubicBezTo>
                <a:cubicBezTo>
                  <a:pt x="2127" y="70"/>
                  <a:pt x="1864" y="1"/>
                  <a:pt x="161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2"/>
          <p:cNvSpPr/>
          <p:nvPr/>
        </p:nvSpPr>
        <p:spPr>
          <a:xfrm>
            <a:off x="1152746" y="134881"/>
            <a:ext cx="86511" cy="68972"/>
          </a:xfrm>
          <a:custGeom>
            <a:rect b="b" l="l" r="r" t="t"/>
            <a:pathLst>
              <a:path extrusionOk="0" h="2151" w="2698">
                <a:moveTo>
                  <a:pt x="1441" y="270"/>
                </a:moveTo>
                <a:cubicBezTo>
                  <a:pt x="1599" y="270"/>
                  <a:pt x="1756" y="309"/>
                  <a:pt x="1890" y="392"/>
                </a:cubicBezTo>
                <a:cubicBezTo>
                  <a:pt x="2225" y="590"/>
                  <a:pt x="2332" y="1001"/>
                  <a:pt x="2118" y="1321"/>
                </a:cubicBezTo>
                <a:cubicBezTo>
                  <a:pt x="1971" y="1557"/>
                  <a:pt x="1657" y="1698"/>
                  <a:pt x="1347" y="1698"/>
                </a:cubicBezTo>
                <a:cubicBezTo>
                  <a:pt x="1178" y="1698"/>
                  <a:pt x="1009" y="1656"/>
                  <a:pt x="869" y="1565"/>
                </a:cubicBezTo>
                <a:cubicBezTo>
                  <a:pt x="564" y="1367"/>
                  <a:pt x="473" y="986"/>
                  <a:pt x="656" y="681"/>
                </a:cubicBezTo>
                <a:cubicBezTo>
                  <a:pt x="817" y="419"/>
                  <a:pt x="1132" y="270"/>
                  <a:pt x="1441" y="270"/>
                </a:cubicBezTo>
                <a:close/>
                <a:moveTo>
                  <a:pt x="1348" y="0"/>
                </a:moveTo>
                <a:cubicBezTo>
                  <a:pt x="916" y="0"/>
                  <a:pt x="506" y="202"/>
                  <a:pt x="290" y="574"/>
                </a:cubicBezTo>
                <a:cubicBezTo>
                  <a:pt x="1" y="1062"/>
                  <a:pt x="168" y="1687"/>
                  <a:pt x="671" y="1976"/>
                </a:cubicBezTo>
                <a:cubicBezTo>
                  <a:pt x="867" y="2095"/>
                  <a:pt x="1089" y="2151"/>
                  <a:pt x="1311" y="2151"/>
                </a:cubicBezTo>
                <a:cubicBezTo>
                  <a:pt x="1744" y="2151"/>
                  <a:pt x="2176" y="1938"/>
                  <a:pt x="2408" y="1565"/>
                </a:cubicBezTo>
                <a:cubicBezTo>
                  <a:pt x="2697" y="1092"/>
                  <a:pt x="2545" y="483"/>
                  <a:pt x="2058" y="194"/>
                </a:cubicBezTo>
                <a:cubicBezTo>
                  <a:pt x="1834" y="63"/>
                  <a:pt x="1588" y="0"/>
                  <a:pt x="13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2"/>
          <p:cNvSpPr/>
          <p:nvPr/>
        </p:nvSpPr>
        <p:spPr>
          <a:xfrm>
            <a:off x="2313531" y="3286"/>
            <a:ext cx="59641" cy="58198"/>
          </a:xfrm>
          <a:custGeom>
            <a:rect b="b" l="l" r="r" t="t"/>
            <a:pathLst>
              <a:path extrusionOk="0" h="1815" w="1860">
                <a:moveTo>
                  <a:pt x="850" y="1"/>
                </a:moveTo>
                <a:cubicBezTo>
                  <a:pt x="841" y="1"/>
                  <a:pt x="832" y="1"/>
                  <a:pt x="823" y="1"/>
                </a:cubicBezTo>
                <a:cubicBezTo>
                  <a:pt x="290" y="16"/>
                  <a:pt x="0" y="306"/>
                  <a:pt x="16" y="809"/>
                </a:cubicBezTo>
                <a:cubicBezTo>
                  <a:pt x="16" y="1378"/>
                  <a:pt x="472" y="1814"/>
                  <a:pt x="1009" y="1814"/>
                </a:cubicBezTo>
                <a:cubicBezTo>
                  <a:pt x="1018" y="1814"/>
                  <a:pt x="1027" y="1814"/>
                  <a:pt x="1036" y="1814"/>
                </a:cubicBezTo>
                <a:cubicBezTo>
                  <a:pt x="1509" y="1799"/>
                  <a:pt x="1859" y="1448"/>
                  <a:pt x="1844" y="976"/>
                </a:cubicBezTo>
                <a:cubicBezTo>
                  <a:pt x="1829" y="437"/>
                  <a:pt x="1372" y="1"/>
                  <a:pt x="850"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2"/>
          <p:cNvSpPr/>
          <p:nvPr/>
        </p:nvSpPr>
        <p:spPr>
          <a:xfrm>
            <a:off x="2214354" y="1362"/>
            <a:ext cx="50823" cy="49348"/>
          </a:xfrm>
          <a:custGeom>
            <a:rect b="b" l="l" r="r" t="t"/>
            <a:pathLst>
              <a:path extrusionOk="0" h="1539" w="1585">
                <a:moveTo>
                  <a:pt x="884" y="0"/>
                </a:moveTo>
                <a:cubicBezTo>
                  <a:pt x="427" y="0"/>
                  <a:pt x="0" y="457"/>
                  <a:pt x="0" y="914"/>
                </a:cubicBezTo>
                <a:cubicBezTo>
                  <a:pt x="0" y="1265"/>
                  <a:pt x="305" y="1539"/>
                  <a:pt x="671" y="1539"/>
                </a:cubicBezTo>
                <a:cubicBezTo>
                  <a:pt x="1143" y="1539"/>
                  <a:pt x="1585" y="1097"/>
                  <a:pt x="1585" y="655"/>
                </a:cubicBezTo>
                <a:cubicBezTo>
                  <a:pt x="1585" y="274"/>
                  <a:pt x="1280" y="0"/>
                  <a:pt x="88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2"/>
          <p:cNvSpPr/>
          <p:nvPr/>
        </p:nvSpPr>
        <p:spPr>
          <a:xfrm>
            <a:off x="2211404" y="86848"/>
            <a:ext cx="142208" cy="102736"/>
          </a:xfrm>
          <a:custGeom>
            <a:rect b="b" l="l" r="r" t="t"/>
            <a:pathLst>
              <a:path extrusionOk="0" h="3204" w="4435">
                <a:moveTo>
                  <a:pt x="1890" y="0"/>
                </a:moveTo>
                <a:cubicBezTo>
                  <a:pt x="1738" y="0"/>
                  <a:pt x="1586" y="31"/>
                  <a:pt x="1464" y="137"/>
                </a:cubicBezTo>
                <a:cubicBezTo>
                  <a:pt x="808" y="640"/>
                  <a:pt x="336" y="1280"/>
                  <a:pt x="123" y="2088"/>
                </a:cubicBezTo>
                <a:cubicBezTo>
                  <a:pt x="1" y="2545"/>
                  <a:pt x="290" y="3002"/>
                  <a:pt x="763" y="3154"/>
                </a:cubicBezTo>
                <a:cubicBezTo>
                  <a:pt x="868" y="3188"/>
                  <a:pt x="968" y="3203"/>
                  <a:pt x="1063" y="3203"/>
                </a:cubicBezTo>
                <a:cubicBezTo>
                  <a:pt x="1397" y="3203"/>
                  <a:pt x="1675" y="3020"/>
                  <a:pt x="1936" y="2819"/>
                </a:cubicBezTo>
                <a:cubicBezTo>
                  <a:pt x="2305" y="2559"/>
                  <a:pt x="2674" y="2385"/>
                  <a:pt x="3098" y="2385"/>
                </a:cubicBezTo>
                <a:cubicBezTo>
                  <a:pt x="3147" y="2385"/>
                  <a:pt x="3196" y="2388"/>
                  <a:pt x="3246" y="2392"/>
                </a:cubicBezTo>
                <a:cubicBezTo>
                  <a:pt x="3300" y="2381"/>
                  <a:pt x="3354" y="2378"/>
                  <a:pt x="3408" y="2378"/>
                </a:cubicBezTo>
                <a:cubicBezTo>
                  <a:pt x="3463" y="2378"/>
                  <a:pt x="3518" y="2381"/>
                  <a:pt x="3572" y="2381"/>
                </a:cubicBezTo>
                <a:cubicBezTo>
                  <a:pt x="3680" y="2381"/>
                  <a:pt x="3787" y="2370"/>
                  <a:pt x="3886" y="2301"/>
                </a:cubicBezTo>
                <a:cubicBezTo>
                  <a:pt x="4328" y="1981"/>
                  <a:pt x="4435" y="1448"/>
                  <a:pt x="4160" y="975"/>
                </a:cubicBezTo>
                <a:cubicBezTo>
                  <a:pt x="4039" y="762"/>
                  <a:pt x="3886" y="595"/>
                  <a:pt x="3673" y="488"/>
                </a:cubicBezTo>
                <a:cubicBezTo>
                  <a:pt x="3124" y="183"/>
                  <a:pt x="2530" y="16"/>
                  <a:pt x="189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2"/>
          <p:cNvSpPr/>
          <p:nvPr/>
        </p:nvSpPr>
        <p:spPr>
          <a:xfrm>
            <a:off x="2142047" y="53628"/>
            <a:ext cx="63040" cy="61116"/>
          </a:xfrm>
          <a:custGeom>
            <a:rect b="b" l="l" r="r" t="t"/>
            <a:pathLst>
              <a:path extrusionOk="0" h="1906" w="1966">
                <a:moveTo>
                  <a:pt x="1067" y="0"/>
                </a:moveTo>
                <a:cubicBezTo>
                  <a:pt x="488" y="16"/>
                  <a:pt x="0" y="488"/>
                  <a:pt x="0" y="1021"/>
                </a:cubicBezTo>
                <a:cubicBezTo>
                  <a:pt x="15" y="1515"/>
                  <a:pt x="412" y="1905"/>
                  <a:pt x="902" y="1905"/>
                </a:cubicBezTo>
                <a:cubicBezTo>
                  <a:pt x="911" y="1905"/>
                  <a:pt x="920" y="1905"/>
                  <a:pt x="930" y="1905"/>
                </a:cubicBezTo>
                <a:cubicBezTo>
                  <a:pt x="1494" y="1905"/>
                  <a:pt x="1966" y="1448"/>
                  <a:pt x="1951" y="930"/>
                </a:cubicBezTo>
                <a:cubicBezTo>
                  <a:pt x="1951" y="412"/>
                  <a:pt x="1555" y="0"/>
                  <a:pt x="1067"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2"/>
          <p:cNvSpPr/>
          <p:nvPr/>
        </p:nvSpPr>
        <p:spPr>
          <a:xfrm>
            <a:off x="2204093" y="74310"/>
            <a:ext cx="168085" cy="130248"/>
          </a:xfrm>
          <a:custGeom>
            <a:rect b="b" l="l" r="r" t="t"/>
            <a:pathLst>
              <a:path extrusionOk="0" h="4062" w="5242">
                <a:moveTo>
                  <a:pt x="2118" y="391"/>
                </a:moveTo>
                <a:cubicBezTo>
                  <a:pt x="2758" y="407"/>
                  <a:pt x="3352" y="574"/>
                  <a:pt x="3901" y="879"/>
                </a:cubicBezTo>
                <a:cubicBezTo>
                  <a:pt x="4114" y="986"/>
                  <a:pt x="4267" y="1153"/>
                  <a:pt x="4388" y="1366"/>
                </a:cubicBezTo>
                <a:cubicBezTo>
                  <a:pt x="4663" y="1839"/>
                  <a:pt x="4556" y="2372"/>
                  <a:pt x="4114" y="2692"/>
                </a:cubicBezTo>
                <a:cubicBezTo>
                  <a:pt x="4015" y="2761"/>
                  <a:pt x="3908" y="2772"/>
                  <a:pt x="3800" y="2772"/>
                </a:cubicBezTo>
                <a:cubicBezTo>
                  <a:pt x="3746" y="2772"/>
                  <a:pt x="3691" y="2769"/>
                  <a:pt x="3636" y="2769"/>
                </a:cubicBezTo>
                <a:cubicBezTo>
                  <a:pt x="3582" y="2769"/>
                  <a:pt x="3528" y="2772"/>
                  <a:pt x="3474" y="2783"/>
                </a:cubicBezTo>
                <a:cubicBezTo>
                  <a:pt x="3415" y="2776"/>
                  <a:pt x="3356" y="2772"/>
                  <a:pt x="3298" y="2772"/>
                </a:cubicBezTo>
                <a:cubicBezTo>
                  <a:pt x="2883" y="2772"/>
                  <a:pt x="2512" y="2956"/>
                  <a:pt x="2164" y="3210"/>
                </a:cubicBezTo>
                <a:cubicBezTo>
                  <a:pt x="1906" y="3398"/>
                  <a:pt x="1621" y="3585"/>
                  <a:pt x="1295" y="3585"/>
                </a:cubicBezTo>
                <a:cubicBezTo>
                  <a:pt x="1197" y="3585"/>
                  <a:pt x="1096" y="3569"/>
                  <a:pt x="991" y="3530"/>
                </a:cubicBezTo>
                <a:cubicBezTo>
                  <a:pt x="534" y="3393"/>
                  <a:pt x="229" y="2936"/>
                  <a:pt x="336" y="2479"/>
                </a:cubicBezTo>
                <a:cubicBezTo>
                  <a:pt x="549" y="1671"/>
                  <a:pt x="1036" y="1031"/>
                  <a:pt x="1676" y="528"/>
                </a:cubicBezTo>
                <a:cubicBezTo>
                  <a:pt x="1814" y="422"/>
                  <a:pt x="1951" y="391"/>
                  <a:pt x="2118" y="391"/>
                </a:cubicBezTo>
                <a:close/>
                <a:moveTo>
                  <a:pt x="2396" y="1"/>
                </a:moveTo>
                <a:cubicBezTo>
                  <a:pt x="2280" y="1"/>
                  <a:pt x="2162" y="13"/>
                  <a:pt x="2042" y="41"/>
                </a:cubicBezTo>
                <a:cubicBezTo>
                  <a:pt x="960" y="330"/>
                  <a:pt x="0" y="1900"/>
                  <a:pt x="46" y="2753"/>
                </a:cubicBezTo>
                <a:cubicBezTo>
                  <a:pt x="87" y="3520"/>
                  <a:pt x="531" y="4062"/>
                  <a:pt x="1265" y="4062"/>
                </a:cubicBezTo>
                <a:cubicBezTo>
                  <a:pt x="1362" y="4062"/>
                  <a:pt x="1463" y="4052"/>
                  <a:pt x="1570" y="4033"/>
                </a:cubicBezTo>
                <a:cubicBezTo>
                  <a:pt x="1905" y="3972"/>
                  <a:pt x="2210" y="3774"/>
                  <a:pt x="2438" y="3530"/>
                </a:cubicBezTo>
                <a:cubicBezTo>
                  <a:pt x="2737" y="3218"/>
                  <a:pt x="3067" y="3029"/>
                  <a:pt x="3461" y="3029"/>
                </a:cubicBezTo>
                <a:cubicBezTo>
                  <a:pt x="3549" y="3029"/>
                  <a:pt x="3639" y="3038"/>
                  <a:pt x="3733" y="3058"/>
                </a:cubicBezTo>
                <a:lnTo>
                  <a:pt x="3931" y="3058"/>
                </a:lnTo>
                <a:cubicBezTo>
                  <a:pt x="4068" y="3042"/>
                  <a:pt x="4221" y="3073"/>
                  <a:pt x="4373" y="2981"/>
                </a:cubicBezTo>
                <a:cubicBezTo>
                  <a:pt x="5059" y="2555"/>
                  <a:pt x="5242" y="1793"/>
                  <a:pt x="4785" y="1123"/>
                </a:cubicBezTo>
                <a:cubicBezTo>
                  <a:pt x="4312" y="422"/>
                  <a:pt x="3566" y="193"/>
                  <a:pt x="2804" y="41"/>
                </a:cubicBezTo>
                <a:cubicBezTo>
                  <a:pt x="2665" y="16"/>
                  <a:pt x="2531" y="1"/>
                  <a:pt x="23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2"/>
          <p:cNvSpPr/>
          <p:nvPr/>
        </p:nvSpPr>
        <p:spPr>
          <a:xfrm>
            <a:off x="2300833" y="-6974"/>
            <a:ext cx="85036" cy="83593"/>
          </a:xfrm>
          <a:custGeom>
            <a:rect b="b" l="l" r="r" t="t"/>
            <a:pathLst>
              <a:path extrusionOk="0" h="2607" w="2652">
                <a:moveTo>
                  <a:pt x="1246" y="321"/>
                </a:moveTo>
                <a:cubicBezTo>
                  <a:pt x="1768" y="321"/>
                  <a:pt x="2225" y="757"/>
                  <a:pt x="2240" y="1296"/>
                </a:cubicBezTo>
                <a:cubicBezTo>
                  <a:pt x="2255" y="1768"/>
                  <a:pt x="1905" y="2119"/>
                  <a:pt x="1432" y="2134"/>
                </a:cubicBezTo>
                <a:cubicBezTo>
                  <a:pt x="1423" y="2134"/>
                  <a:pt x="1415" y="2134"/>
                  <a:pt x="1406" y="2134"/>
                </a:cubicBezTo>
                <a:cubicBezTo>
                  <a:pt x="869" y="2134"/>
                  <a:pt x="412" y="1683"/>
                  <a:pt x="412" y="1129"/>
                </a:cubicBezTo>
                <a:cubicBezTo>
                  <a:pt x="396" y="626"/>
                  <a:pt x="686" y="336"/>
                  <a:pt x="1219" y="321"/>
                </a:cubicBezTo>
                <a:cubicBezTo>
                  <a:pt x="1228" y="321"/>
                  <a:pt x="1237" y="321"/>
                  <a:pt x="1246" y="321"/>
                </a:cubicBezTo>
                <a:close/>
                <a:moveTo>
                  <a:pt x="1276" y="1"/>
                </a:moveTo>
                <a:cubicBezTo>
                  <a:pt x="1267" y="1"/>
                  <a:pt x="1258" y="1"/>
                  <a:pt x="1250" y="1"/>
                </a:cubicBezTo>
                <a:cubicBezTo>
                  <a:pt x="594" y="1"/>
                  <a:pt x="0" y="641"/>
                  <a:pt x="31" y="1311"/>
                </a:cubicBezTo>
                <a:cubicBezTo>
                  <a:pt x="61" y="2018"/>
                  <a:pt x="685" y="2607"/>
                  <a:pt x="1405" y="2607"/>
                </a:cubicBezTo>
                <a:cubicBezTo>
                  <a:pt x="1414" y="2607"/>
                  <a:pt x="1423" y="2607"/>
                  <a:pt x="1432" y="2606"/>
                </a:cubicBezTo>
                <a:cubicBezTo>
                  <a:pt x="2103" y="2576"/>
                  <a:pt x="2651" y="2012"/>
                  <a:pt x="2651" y="1327"/>
                </a:cubicBezTo>
                <a:cubicBezTo>
                  <a:pt x="2636" y="619"/>
                  <a:pt x="1996" y="1"/>
                  <a:pt x="127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2"/>
          <p:cNvSpPr/>
          <p:nvPr/>
        </p:nvSpPr>
        <p:spPr>
          <a:xfrm>
            <a:off x="2130824" y="42790"/>
            <a:ext cx="86479" cy="86095"/>
          </a:xfrm>
          <a:custGeom>
            <a:rect b="b" l="l" r="r" t="t"/>
            <a:pathLst>
              <a:path extrusionOk="0" h="2685" w="2697">
                <a:moveTo>
                  <a:pt x="1417" y="338"/>
                </a:moveTo>
                <a:cubicBezTo>
                  <a:pt x="1905" y="338"/>
                  <a:pt x="2285" y="750"/>
                  <a:pt x="2301" y="1268"/>
                </a:cubicBezTo>
                <a:cubicBezTo>
                  <a:pt x="2316" y="1786"/>
                  <a:pt x="1844" y="2243"/>
                  <a:pt x="1280" y="2243"/>
                </a:cubicBezTo>
                <a:cubicBezTo>
                  <a:pt x="1270" y="2243"/>
                  <a:pt x="1261" y="2243"/>
                  <a:pt x="1252" y="2243"/>
                </a:cubicBezTo>
                <a:cubicBezTo>
                  <a:pt x="762" y="2243"/>
                  <a:pt x="365" y="1853"/>
                  <a:pt x="350" y="1359"/>
                </a:cubicBezTo>
                <a:cubicBezTo>
                  <a:pt x="350" y="826"/>
                  <a:pt x="838" y="354"/>
                  <a:pt x="1417" y="338"/>
                </a:cubicBezTo>
                <a:close/>
                <a:moveTo>
                  <a:pt x="1520" y="1"/>
                </a:moveTo>
                <a:cubicBezTo>
                  <a:pt x="1496" y="1"/>
                  <a:pt x="1472" y="1"/>
                  <a:pt x="1447" y="3"/>
                </a:cubicBezTo>
                <a:cubicBezTo>
                  <a:pt x="579" y="64"/>
                  <a:pt x="46" y="628"/>
                  <a:pt x="31" y="1481"/>
                </a:cubicBezTo>
                <a:cubicBezTo>
                  <a:pt x="0" y="2172"/>
                  <a:pt x="577" y="2685"/>
                  <a:pt x="1250" y="2685"/>
                </a:cubicBezTo>
                <a:cubicBezTo>
                  <a:pt x="1260" y="2685"/>
                  <a:pt x="1270" y="2685"/>
                  <a:pt x="1280" y="2685"/>
                </a:cubicBezTo>
                <a:cubicBezTo>
                  <a:pt x="2042" y="2669"/>
                  <a:pt x="2697" y="1984"/>
                  <a:pt x="2666" y="1237"/>
                </a:cubicBezTo>
                <a:cubicBezTo>
                  <a:pt x="2637" y="562"/>
                  <a:pt x="2142" y="1"/>
                  <a:pt x="152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2"/>
          <p:cNvSpPr/>
          <p:nvPr/>
        </p:nvSpPr>
        <p:spPr>
          <a:xfrm>
            <a:off x="2202137" y="-6974"/>
            <a:ext cx="75257" cy="72371"/>
          </a:xfrm>
          <a:custGeom>
            <a:rect b="b" l="l" r="r" t="t"/>
            <a:pathLst>
              <a:path extrusionOk="0" h="2257" w="2347">
                <a:moveTo>
                  <a:pt x="1295" y="259"/>
                </a:moveTo>
                <a:cubicBezTo>
                  <a:pt x="1676" y="259"/>
                  <a:pt x="1966" y="544"/>
                  <a:pt x="1966" y="915"/>
                </a:cubicBezTo>
                <a:cubicBezTo>
                  <a:pt x="1966" y="1357"/>
                  <a:pt x="1524" y="1799"/>
                  <a:pt x="1052" y="1799"/>
                </a:cubicBezTo>
                <a:cubicBezTo>
                  <a:pt x="686" y="1799"/>
                  <a:pt x="381" y="1525"/>
                  <a:pt x="381" y="1174"/>
                </a:cubicBezTo>
                <a:cubicBezTo>
                  <a:pt x="381" y="717"/>
                  <a:pt x="808" y="260"/>
                  <a:pt x="1265" y="260"/>
                </a:cubicBezTo>
                <a:cubicBezTo>
                  <a:pt x="1275" y="260"/>
                  <a:pt x="1285" y="259"/>
                  <a:pt x="1295" y="259"/>
                </a:cubicBezTo>
                <a:close/>
                <a:moveTo>
                  <a:pt x="1340" y="1"/>
                </a:moveTo>
                <a:cubicBezTo>
                  <a:pt x="1330" y="1"/>
                  <a:pt x="1321" y="1"/>
                  <a:pt x="1311" y="1"/>
                </a:cubicBezTo>
                <a:cubicBezTo>
                  <a:pt x="579" y="32"/>
                  <a:pt x="0" y="595"/>
                  <a:pt x="16" y="1266"/>
                </a:cubicBezTo>
                <a:cubicBezTo>
                  <a:pt x="46" y="1835"/>
                  <a:pt x="488" y="2256"/>
                  <a:pt x="1067" y="2256"/>
                </a:cubicBezTo>
                <a:cubicBezTo>
                  <a:pt x="1077" y="2256"/>
                  <a:pt x="1087" y="2256"/>
                  <a:pt x="1097" y="2256"/>
                </a:cubicBezTo>
                <a:cubicBezTo>
                  <a:pt x="1768" y="2241"/>
                  <a:pt x="2347" y="1631"/>
                  <a:pt x="2332" y="961"/>
                </a:cubicBezTo>
                <a:cubicBezTo>
                  <a:pt x="2332" y="422"/>
                  <a:pt x="1890" y="1"/>
                  <a:pt x="13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2"/>
          <p:cNvSpPr/>
          <p:nvPr/>
        </p:nvSpPr>
        <p:spPr>
          <a:xfrm>
            <a:off x="2133742" y="176726"/>
            <a:ext cx="581403" cy="186041"/>
          </a:xfrm>
          <a:custGeom>
            <a:rect b="b" l="l" r="r" t="t"/>
            <a:pathLst>
              <a:path extrusionOk="0" h="5802" w="18132">
                <a:moveTo>
                  <a:pt x="16486" y="1"/>
                </a:moveTo>
                <a:cubicBezTo>
                  <a:pt x="15175" y="16"/>
                  <a:pt x="13880" y="153"/>
                  <a:pt x="12585" y="366"/>
                </a:cubicBezTo>
                <a:cubicBezTo>
                  <a:pt x="11504" y="549"/>
                  <a:pt x="10422" y="778"/>
                  <a:pt x="9096" y="1174"/>
                </a:cubicBezTo>
                <a:cubicBezTo>
                  <a:pt x="7954" y="1479"/>
                  <a:pt x="6552" y="1890"/>
                  <a:pt x="5196" y="2408"/>
                </a:cubicBezTo>
                <a:cubicBezTo>
                  <a:pt x="3870" y="2926"/>
                  <a:pt x="2545" y="3459"/>
                  <a:pt x="1326" y="4221"/>
                </a:cubicBezTo>
                <a:cubicBezTo>
                  <a:pt x="930" y="4465"/>
                  <a:pt x="534" y="4724"/>
                  <a:pt x="229" y="5105"/>
                </a:cubicBezTo>
                <a:cubicBezTo>
                  <a:pt x="0" y="5394"/>
                  <a:pt x="46" y="5577"/>
                  <a:pt x="412" y="5684"/>
                </a:cubicBezTo>
                <a:cubicBezTo>
                  <a:pt x="595" y="5729"/>
                  <a:pt x="793" y="5760"/>
                  <a:pt x="976" y="5775"/>
                </a:cubicBezTo>
                <a:cubicBezTo>
                  <a:pt x="1141" y="5794"/>
                  <a:pt x="1306" y="5801"/>
                  <a:pt x="1472" y="5801"/>
                </a:cubicBezTo>
                <a:cubicBezTo>
                  <a:pt x="1840" y="5801"/>
                  <a:pt x="2207" y="5766"/>
                  <a:pt x="2575" y="5745"/>
                </a:cubicBezTo>
                <a:cubicBezTo>
                  <a:pt x="3261" y="5699"/>
                  <a:pt x="3931" y="5608"/>
                  <a:pt x="4510" y="5181"/>
                </a:cubicBezTo>
                <a:cubicBezTo>
                  <a:pt x="4708" y="5029"/>
                  <a:pt x="4967" y="4937"/>
                  <a:pt x="5196" y="4831"/>
                </a:cubicBezTo>
                <a:cubicBezTo>
                  <a:pt x="6613" y="4114"/>
                  <a:pt x="8106" y="3627"/>
                  <a:pt x="9614" y="3185"/>
                </a:cubicBezTo>
                <a:cubicBezTo>
                  <a:pt x="11168" y="2728"/>
                  <a:pt x="12738" y="2423"/>
                  <a:pt x="14353" y="2347"/>
                </a:cubicBezTo>
                <a:cubicBezTo>
                  <a:pt x="14993" y="2332"/>
                  <a:pt x="15617" y="2301"/>
                  <a:pt x="16181" y="1951"/>
                </a:cubicBezTo>
                <a:cubicBezTo>
                  <a:pt x="16760" y="1585"/>
                  <a:pt x="17385" y="1296"/>
                  <a:pt x="17857" y="793"/>
                </a:cubicBezTo>
                <a:cubicBezTo>
                  <a:pt x="18131" y="488"/>
                  <a:pt x="18070" y="290"/>
                  <a:pt x="17674" y="153"/>
                </a:cubicBezTo>
                <a:cubicBezTo>
                  <a:pt x="17293" y="31"/>
                  <a:pt x="16897" y="1"/>
                  <a:pt x="1648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2"/>
          <p:cNvSpPr/>
          <p:nvPr/>
        </p:nvSpPr>
        <p:spPr>
          <a:xfrm>
            <a:off x="2612505" y="197729"/>
            <a:ext cx="138777" cy="148140"/>
          </a:xfrm>
          <a:custGeom>
            <a:rect b="b" l="l" r="r" t="t"/>
            <a:pathLst>
              <a:path extrusionOk="0" h="4620" w="4328">
                <a:moveTo>
                  <a:pt x="3490" y="1"/>
                </a:moveTo>
                <a:cubicBezTo>
                  <a:pt x="3261" y="488"/>
                  <a:pt x="2911" y="778"/>
                  <a:pt x="2515" y="1037"/>
                </a:cubicBezTo>
                <a:cubicBezTo>
                  <a:pt x="1707" y="1555"/>
                  <a:pt x="915" y="2073"/>
                  <a:pt x="123" y="2591"/>
                </a:cubicBezTo>
                <a:cubicBezTo>
                  <a:pt x="77" y="2621"/>
                  <a:pt x="1" y="2637"/>
                  <a:pt x="16" y="2728"/>
                </a:cubicBezTo>
                <a:cubicBezTo>
                  <a:pt x="458" y="2774"/>
                  <a:pt x="900" y="2789"/>
                  <a:pt x="1341" y="2880"/>
                </a:cubicBezTo>
                <a:cubicBezTo>
                  <a:pt x="2164" y="3063"/>
                  <a:pt x="2835" y="3398"/>
                  <a:pt x="3155" y="4252"/>
                </a:cubicBezTo>
                <a:cubicBezTo>
                  <a:pt x="3200" y="4374"/>
                  <a:pt x="3246" y="4495"/>
                  <a:pt x="3292" y="4617"/>
                </a:cubicBezTo>
                <a:cubicBezTo>
                  <a:pt x="3300" y="4619"/>
                  <a:pt x="3307" y="4620"/>
                  <a:pt x="3315" y="4620"/>
                </a:cubicBezTo>
                <a:cubicBezTo>
                  <a:pt x="3375" y="4620"/>
                  <a:pt x="3403" y="4567"/>
                  <a:pt x="3444" y="4526"/>
                </a:cubicBezTo>
                <a:cubicBezTo>
                  <a:pt x="4023" y="3901"/>
                  <a:pt x="4328" y="3170"/>
                  <a:pt x="4130" y="2302"/>
                </a:cubicBezTo>
                <a:cubicBezTo>
                  <a:pt x="4084" y="2073"/>
                  <a:pt x="4053" y="1844"/>
                  <a:pt x="3992" y="1616"/>
                </a:cubicBezTo>
                <a:cubicBezTo>
                  <a:pt x="3886" y="1083"/>
                  <a:pt x="3764" y="549"/>
                  <a:pt x="3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2"/>
          <p:cNvSpPr/>
          <p:nvPr/>
        </p:nvSpPr>
        <p:spPr>
          <a:xfrm>
            <a:off x="2601282" y="296681"/>
            <a:ext cx="114825" cy="121590"/>
          </a:xfrm>
          <a:custGeom>
            <a:rect b="b" l="l" r="r" t="t"/>
            <a:pathLst>
              <a:path extrusionOk="0" h="3792" w="3581">
                <a:moveTo>
                  <a:pt x="292" y="0"/>
                </a:moveTo>
                <a:cubicBezTo>
                  <a:pt x="191" y="0"/>
                  <a:pt x="92" y="15"/>
                  <a:pt x="0" y="69"/>
                </a:cubicBezTo>
                <a:cubicBezTo>
                  <a:pt x="0" y="84"/>
                  <a:pt x="0" y="99"/>
                  <a:pt x="0" y="99"/>
                </a:cubicBezTo>
                <a:cubicBezTo>
                  <a:pt x="1082" y="891"/>
                  <a:pt x="1417" y="1943"/>
                  <a:pt x="1112" y="3223"/>
                </a:cubicBezTo>
                <a:cubicBezTo>
                  <a:pt x="1097" y="3299"/>
                  <a:pt x="1097" y="3360"/>
                  <a:pt x="1158" y="3421"/>
                </a:cubicBezTo>
                <a:cubicBezTo>
                  <a:pt x="1362" y="3665"/>
                  <a:pt x="1691" y="3792"/>
                  <a:pt x="2022" y="3792"/>
                </a:cubicBezTo>
                <a:cubicBezTo>
                  <a:pt x="2310" y="3792"/>
                  <a:pt x="2598" y="3695"/>
                  <a:pt x="2804" y="3497"/>
                </a:cubicBezTo>
                <a:cubicBezTo>
                  <a:pt x="3581" y="2765"/>
                  <a:pt x="3474" y="1242"/>
                  <a:pt x="2651" y="648"/>
                </a:cubicBezTo>
                <a:cubicBezTo>
                  <a:pt x="2027" y="206"/>
                  <a:pt x="1311" y="84"/>
                  <a:pt x="594" y="23"/>
                </a:cubicBezTo>
                <a:cubicBezTo>
                  <a:pt x="495" y="15"/>
                  <a:pt x="393" y="0"/>
                  <a:pt x="2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2"/>
          <p:cNvSpPr/>
          <p:nvPr/>
        </p:nvSpPr>
        <p:spPr>
          <a:xfrm>
            <a:off x="2479146" y="336602"/>
            <a:ext cx="116460" cy="87890"/>
          </a:xfrm>
          <a:custGeom>
            <a:rect b="b" l="l" r="r" t="t"/>
            <a:pathLst>
              <a:path extrusionOk="0" h="2741" w="3632">
                <a:moveTo>
                  <a:pt x="2587" y="1"/>
                </a:moveTo>
                <a:cubicBezTo>
                  <a:pt x="2526" y="1"/>
                  <a:pt x="2465" y="9"/>
                  <a:pt x="2408" y="27"/>
                </a:cubicBezTo>
                <a:cubicBezTo>
                  <a:pt x="1890" y="195"/>
                  <a:pt x="1341" y="302"/>
                  <a:pt x="808" y="469"/>
                </a:cubicBezTo>
                <a:cubicBezTo>
                  <a:pt x="305" y="606"/>
                  <a:pt x="0" y="1170"/>
                  <a:pt x="122" y="1673"/>
                </a:cubicBezTo>
                <a:cubicBezTo>
                  <a:pt x="168" y="1871"/>
                  <a:pt x="214" y="2069"/>
                  <a:pt x="275" y="2267"/>
                </a:cubicBezTo>
                <a:cubicBezTo>
                  <a:pt x="366" y="2587"/>
                  <a:pt x="534" y="2739"/>
                  <a:pt x="869" y="2739"/>
                </a:cubicBezTo>
                <a:cubicBezTo>
                  <a:pt x="894" y="2740"/>
                  <a:pt x="919" y="2740"/>
                  <a:pt x="944" y="2740"/>
                </a:cubicBezTo>
                <a:cubicBezTo>
                  <a:pt x="1706" y="2740"/>
                  <a:pt x="2399" y="2516"/>
                  <a:pt x="3078" y="2206"/>
                </a:cubicBezTo>
                <a:cubicBezTo>
                  <a:pt x="3291" y="2115"/>
                  <a:pt x="3535" y="2023"/>
                  <a:pt x="3596" y="1749"/>
                </a:cubicBezTo>
                <a:cubicBezTo>
                  <a:pt x="3631" y="1620"/>
                  <a:pt x="3630" y="1545"/>
                  <a:pt x="3538" y="1545"/>
                </a:cubicBezTo>
                <a:cubicBezTo>
                  <a:pt x="3510" y="1545"/>
                  <a:pt x="3474" y="1552"/>
                  <a:pt x="3428" y="1566"/>
                </a:cubicBezTo>
                <a:cubicBezTo>
                  <a:pt x="3169" y="1627"/>
                  <a:pt x="2926" y="1688"/>
                  <a:pt x="2667" y="1734"/>
                </a:cubicBezTo>
                <a:cubicBezTo>
                  <a:pt x="2636" y="1740"/>
                  <a:pt x="2605" y="1743"/>
                  <a:pt x="2572" y="1743"/>
                </a:cubicBezTo>
                <a:cubicBezTo>
                  <a:pt x="2298" y="1743"/>
                  <a:pt x="1975" y="1522"/>
                  <a:pt x="1920" y="1277"/>
                </a:cubicBezTo>
                <a:cubicBezTo>
                  <a:pt x="1844" y="987"/>
                  <a:pt x="2027" y="683"/>
                  <a:pt x="2377" y="622"/>
                </a:cubicBezTo>
                <a:cubicBezTo>
                  <a:pt x="2667" y="561"/>
                  <a:pt x="2941" y="408"/>
                  <a:pt x="3230" y="332"/>
                </a:cubicBezTo>
                <a:cubicBezTo>
                  <a:pt x="3084" y="137"/>
                  <a:pt x="2830" y="1"/>
                  <a:pt x="2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2"/>
          <p:cNvSpPr/>
          <p:nvPr/>
        </p:nvSpPr>
        <p:spPr>
          <a:xfrm>
            <a:off x="2454232" y="306750"/>
            <a:ext cx="177865" cy="146729"/>
          </a:xfrm>
          <a:custGeom>
            <a:rect b="b" l="l" r="r" t="t"/>
            <a:pathLst>
              <a:path extrusionOk="0" h="4576" w="5547">
                <a:moveTo>
                  <a:pt x="3416" y="722"/>
                </a:moveTo>
                <a:cubicBezTo>
                  <a:pt x="3772" y="722"/>
                  <a:pt x="4052" y="861"/>
                  <a:pt x="4297" y="1187"/>
                </a:cubicBezTo>
                <a:cubicBezTo>
                  <a:pt x="4342" y="1263"/>
                  <a:pt x="4434" y="1233"/>
                  <a:pt x="4510" y="1248"/>
                </a:cubicBezTo>
                <a:cubicBezTo>
                  <a:pt x="4754" y="1278"/>
                  <a:pt x="4921" y="1400"/>
                  <a:pt x="4998" y="1644"/>
                </a:cubicBezTo>
                <a:cubicBezTo>
                  <a:pt x="5074" y="1873"/>
                  <a:pt x="4967" y="2040"/>
                  <a:pt x="4815" y="2177"/>
                </a:cubicBezTo>
                <a:cubicBezTo>
                  <a:pt x="4708" y="2269"/>
                  <a:pt x="4678" y="2360"/>
                  <a:pt x="4662" y="2497"/>
                </a:cubicBezTo>
                <a:cubicBezTo>
                  <a:pt x="4632" y="2863"/>
                  <a:pt x="4434" y="3122"/>
                  <a:pt x="4114" y="3289"/>
                </a:cubicBezTo>
                <a:cubicBezTo>
                  <a:pt x="3733" y="3503"/>
                  <a:pt x="3337" y="3640"/>
                  <a:pt x="2880" y="3716"/>
                </a:cubicBezTo>
                <a:cubicBezTo>
                  <a:pt x="2484" y="3838"/>
                  <a:pt x="2042" y="3914"/>
                  <a:pt x="1600" y="3914"/>
                </a:cubicBezTo>
                <a:cubicBezTo>
                  <a:pt x="1158" y="3914"/>
                  <a:pt x="960" y="3762"/>
                  <a:pt x="853" y="3350"/>
                </a:cubicBezTo>
                <a:cubicBezTo>
                  <a:pt x="793" y="3091"/>
                  <a:pt x="716" y="2832"/>
                  <a:pt x="655" y="2589"/>
                </a:cubicBezTo>
                <a:cubicBezTo>
                  <a:pt x="533" y="2071"/>
                  <a:pt x="899" y="1354"/>
                  <a:pt x="1417" y="1202"/>
                </a:cubicBezTo>
                <a:cubicBezTo>
                  <a:pt x="1950" y="1050"/>
                  <a:pt x="2499" y="882"/>
                  <a:pt x="3063" y="760"/>
                </a:cubicBezTo>
                <a:cubicBezTo>
                  <a:pt x="3189" y="735"/>
                  <a:pt x="3306" y="722"/>
                  <a:pt x="3416" y="722"/>
                </a:cubicBezTo>
                <a:close/>
                <a:moveTo>
                  <a:pt x="3312" y="1"/>
                </a:moveTo>
                <a:cubicBezTo>
                  <a:pt x="2997" y="1"/>
                  <a:pt x="2685" y="61"/>
                  <a:pt x="2377" y="166"/>
                </a:cubicBezTo>
                <a:cubicBezTo>
                  <a:pt x="1844" y="303"/>
                  <a:pt x="1356" y="456"/>
                  <a:pt x="884" y="669"/>
                </a:cubicBezTo>
                <a:cubicBezTo>
                  <a:pt x="305" y="913"/>
                  <a:pt x="0" y="1294"/>
                  <a:pt x="0" y="1949"/>
                </a:cubicBezTo>
                <a:cubicBezTo>
                  <a:pt x="0" y="2573"/>
                  <a:pt x="137" y="3168"/>
                  <a:pt x="366" y="3731"/>
                </a:cubicBezTo>
                <a:cubicBezTo>
                  <a:pt x="541" y="4189"/>
                  <a:pt x="1072" y="4575"/>
                  <a:pt x="1509" y="4575"/>
                </a:cubicBezTo>
                <a:cubicBezTo>
                  <a:pt x="1567" y="4575"/>
                  <a:pt x="1623" y="4568"/>
                  <a:pt x="1676" y="4554"/>
                </a:cubicBezTo>
                <a:cubicBezTo>
                  <a:pt x="2438" y="4356"/>
                  <a:pt x="3230" y="4295"/>
                  <a:pt x="3992" y="4051"/>
                </a:cubicBezTo>
                <a:cubicBezTo>
                  <a:pt x="4556" y="3868"/>
                  <a:pt x="4952" y="3533"/>
                  <a:pt x="5211" y="2969"/>
                </a:cubicBezTo>
                <a:cubicBezTo>
                  <a:pt x="5546" y="2192"/>
                  <a:pt x="5302" y="715"/>
                  <a:pt x="4434" y="273"/>
                </a:cubicBezTo>
                <a:cubicBezTo>
                  <a:pt x="4056" y="84"/>
                  <a:pt x="3682" y="1"/>
                  <a:pt x="331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2"/>
          <p:cNvSpPr/>
          <p:nvPr/>
        </p:nvSpPr>
        <p:spPr>
          <a:xfrm>
            <a:off x="2395585" y="396628"/>
            <a:ext cx="25941" cy="22221"/>
          </a:xfrm>
          <a:custGeom>
            <a:rect b="b" l="l" r="r" t="t"/>
            <a:pathLst>
              <a:path extrusionOk="0" h="693" w="809">
                <a:moveTo>
                  <a:pt x="395" y="0"/>
                </a:moveTo>
                <a:cubicBezTo>
                  <a:pt x="364" y="0"/>
                  <a:pt x="334" y="5"/>
                  <a:pt x="306" y="14"/>
                </a:cubicBezTo>
                <a:cubicBezTo>
                  <a:pt x="123" y="60"/>
                  <a:pt x="1" y="166"/>
                  <a:pt x="16" y="365"/>
                </a:cubicBezTo>
                <a:cubicBezTo>
                  <a:pt x="43" y="540"/>
                  <a:pt x="262" y="692"/>
                  <a:pt x="460" y="692"/>
                </a:cubicBezTo>
                <a:cubicBezTo>
                  <a:pt x="485" y="692"/>
                  <a:pt x="510" y="690"/>
                  <a:pt x="534" y="685"/>
                </a:cubicBezTo>
                <a:cubicBezTo>
                  <a:pt x="702" y="624"/>
                  <a:pt x="808" y="502"/>
                  <a:pt x="778" y="273"/>
                </a:cubicBezTo>
                <a:cubicBezTo>
                  <a:pt x="765" y="131"/>
                  <a:pt x="567" y="0"/>
                  <a:pt x="395"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2"/>
          <p:cNvSpPr/>
          <p:nvPr/>
        </p:nvSpPr>
        <p:spPr>
          <a:xfrm>
            <a:off x="2207524" y="417374"/>
            <a:ext cx="24947" cy="21035"/>
          </a:xfrm>
          <a:custGeom>
            <a:rect b="b" l="l" r="r" t="t"/>
            <a:pathLst>
              <a:path extrusionOk="0" h="656" w="778">
                <a:moveTo>
                  <a:pt x="471" y="1"/>
                </a:moveTo>
                <a:cubicBezTo>
                  <a:pt x="424" y="1"/>
                  <a:pt x="373" y="9"/>
                  <a:pt x="320" y="22"/>
                </a:cubicBezTo>
                <a:cubicBezTo>
                  <a:pt x="122" y="68"/>
                  <a:pt x="0" y="190"/>
                  <a:pt x="15" y="403"/>
                </a:cubicBezTo>
                <a:cubicBezTo>
                  <a:pt x="15" y="535"/>
                  <a:pt x="233" y="656"/>
                  <a:pt x="390" y="656"/>
                </a:cubicBezTo>
                <a:cubicBezTo>
                  <a:pt x="414" y="656"/>
                  <a:pt x="437" y="653"/>
                  <a:pt x="457" y="647"/>
                </a:cubicBezTo>
                <a:cubicBezTo>
                  <a:pt x="625" y="616"/>
                  <a:pt x="777" y="342"/>
                  <a:pt x="731" y="190"/>
                </a:cubicBezTo>
                <a:cubicBezTo>
                  <a:pt x="677" y="49"/>
                  <a:pt x="585" y="1"/>
                  <a:pt x="47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2"/>
          <p:cNvSpPr/>
          <p:nvPr/>
        </p:nvSpPr>
        <p:spPr>
          <a:xfrm>
            <a:off x="2301795" y="412404"/>
            <a:ext cx="24466" cy="21099"/>
          </a:xfrm>
          <a:custGeom>
            <a:rect b="b" l="l" r="r" t="t"/>
            <a:pathLst>
              <a:path extrusionOk="0" h="658" w="763">
                <a:moveTo>
                  <a:pt x="310" y="0"/>
                </a:moveTo>
                <a:cubicBezTo>
                  <a:pt x="278" y="0"/>
                  <a:pt x="246" y="3"/>
                  <a:pt x="214" y="10"/>
                </a:cubicBezTo>
                <a:cubicBezTo>
                  <a:pt x="31" y="40"/>
                  <a:pt x="1" y="193"/>
                  <a:pt x="31" y="345"/>
                </a:cubicBezTo>
                <a:cubicBezTo>
                  <a:pt x="58" y="507"/>
                  <a:pt x="265" y="657"/>
                  <a:pt x="428" y="657"/>
                </a:cubicBezTo>
                <a:cubicBezTo>
                  <a:pt x="449" y="657"/>
                  <a:pt x="469" y="655"/>
                  <a:pt x="488" y="650"/>
                </a:cubicBezTo>
                <a:cubicBezTo>
                  <a:pt x="671" y="604"/>
                  <a:pt x="762" y="482"/>
                  <a:pt x="747" y="330"/>
                </a:cubicBezTo>
                <a:cubicBezTo>
                  <a:pt x="695" y="120"/>
                  <a:pt x="507" y="0"/>
                  <a:pt x="31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2"/>
          <p:cNvSpPr/>
          <p:nvPr/>
        </p:nvSpPr>
        <p:spPr>
          <a:xfrm>
            <a:off x="2126399" y="340386"/>
            <a:ext cx="342037" cy="147627"/>
          </a:xfrm>
          <a:custGeom>
            <a:rect b="b" l="l" r="r" t="t"/>
            <a:pathLst>
              <a:path extrusionOk="0" h="4604" w="10667">
                <a:moveTo>
                  <a:pt x="8729" y="1548"/>
                </a:moveTo>
                <a:cubicBezTo>
                  <a:pt x="9032" y="1548"/>
                  <a:pt x="9338" y="1725"/>
                  <a:pt x="9401" y="1966"/>
                </a:cubicBezTo>
                <a:cubicBezTo>
                  <a:pt x="9462" y="2240"/>
                  <a:pt x="9203" y="2637"/>
                  <a:pt x="8899" y="2728"/>
                </a:cubicBezTo>
                <a:cubicBezTo>
                  <a:pt x="8869" y="2736"/>
                  <a:pt x="8837" y="2740"/>
                  <a:pt x="8804" y="2740"/>
                </a:cubicBezTo>
                <a:cubicBezTo>
                  <a:pt x="8538" y="2740"/>
                  <a:pt x="8205" y="2478"/>
                  <a:pt x="8137" y="2180"/>
                </a:cubicBezTo>
                <a:cubicBezTo>
                  <a:pt x="8076" y="1966"/>
                  <a:pt x="8305" y="1631"/>
                  <a:pt x="8548" y="1570"/>
                </a:cubicBezTo>
                <a:cubicBezTo>
                  <a:pt x="8607" y="1555"/>
                  <a:pt x="8668" y="1548"/>
                  <a:pt x="8729" y="1548"/>
                </a:cubicBezTo>
                <a:close/>
                <a:moveTo>
                  <a:pt x="5818" y="2004"/>
                </a:moveTo>
                <a:cubicBezTo>
                  <a:pt x="6102" y="2004"/>
                  <a:pt x="6383" y="2172"/>
                  <a:pt x="6446" y="2423"/>
                </a:cubicBezTo>
                <a:cubicBezTo>
                  <a:pt x="6507" y="2698"/>
                  <a:pt x="6263" y="3048"/>
                  <a:pt x="5928" y="3124"/>
                </a:cubicBezTo>
                <a:cubicBezTo>
                  <a:pt x="5902" y="3130"/>
                  <a:pt x="5875" y="3133"/>
                  <a:pt x="5848" y="3133"/>
                </a:cubicBezTo>
                <a:cubicBezTo>
                  <a:pt x="5602" y="3133"/>
                  <a:pt x="5311" y="2897"/>
                  <a:pt x="5242" y="2637"/>
                </a:cubicBezTo>
                <a:cubicBezTo>
                  <a:pt x="5181" y="2362"/>
                  <a:pt x="5349" y="2103"/>
                  <a:pt x="5638" y="2027"/>
                </a:cubicBezTo>
                <a:cubicBezTo>
                  <a:pt x="5697" y="2011"/>
                  <a:pt x="5758" y="2004"/>
                  <a:pt x="5818" y="2004"/>
                </a:cubicBezTo>
                <a:close/>
                <a:moveTo>
                  <a:pt x="3073" y="2152"/>
                </a:moveTo>
                <a:cubicBezTo>
                  <a:pt x="3313" y="2152"/>
                  <a:pt x="3469" y="2257"/>
                  <a:pt x="3536" y="2469"/>
                </a:cubicBezTo>
                <a:cubicBezTo>
                  <a:pt x="3612" y="2758"/>
                  <a:pt x="3368" y="3185"/>
                  <a:pt x="3079" y="3276"/>
                </a:cubicBezTo>
                <a:cubicBezTo>
                  <a:pt x="3030" y="3291"/>
                  <a:pt x="2979" y="3298"/>
                  <a:pt x="2927" y="3298"/>
                </a:cubicBezTo>
                <a:cubicBezTo>
                  <a:pt x="2656" y="3298"/>
                  <a:pt x="2368" y="3108"/>
                  <a:pt x="2317" y="2865"/>
                </a:cubicBezTo>
                <a:cubicBezTo>
                  <a:pt x="2241" y="2591"/>
                  <a:pt x="2454" y="2286"/>
                  <a:pt x="2774" y="2195"/>
                </a:cubicBezTo>
                <a:cubicBezTo>
                  <a:pt x="2885" y="2166"/>
                  <a:pt x="2984" y="2152"/>
                  <a:pt x="3073" y="2152"/>
                </a:cubicBezTo>
                <a:close/>
                <a:moveTo>
                  <a:pt x="9859" y="1"/>
                </a:moveTo>
                <a:lnTo>
                  <a:pt x="9859" y="1"/>
                </a:lnTo>
                <a:cubicBezTo>
                  <a:pt x="9280" y="123"/>
                  <a:pt x="8670" y="290"/>
                  <a:pt x="8061" y="397"/>
                </a:cubicBezTo>
                <a:cubicBezTo>
                  <a:pt x="6613" y="671"/>
                  <a:pt x="5166" y="1006"/>
                  <a:pt x="3688" y="1128"/>
                </a:cubicBezTo>
                <a:cubicBezTo>
                  <a:pt x="3153" y="1168"/>
                  <a:pt x="2618" y="1222"/>
                  <a:pt x="2087" y="1222"/>
                </a:cubicBezTo>
                <a:cubicBezTo>
                  <a:pt x="1393" y="1222"/>
                  <a:pt x="705" y="1130"/>
                  <a:pt x="31" y="793"/>
                </a:cubicBezTo>
                <a:lnTo>
                  <a:pt x="31" y="793"/>
                </a:lnTo>
                <a:cubicBezTo>
                  <a:pt x="1" y="1951"/>
                  <a:pt x="397" y="2972"/>
                  <a:pt x="854" y="3993"/>
                </a:cubicBezTo>
                <a:cubicBezTo>
                  <a:pt x="885" y="4054"/>
                  <a:pt x="961" y="4114"/>
                  <a:pt x="1022" y="4145"/>
                </a:cubicBezTo>
                <a:cubicBezTo>
                  <a:pt x="1372" y="4313"/>
                  <a:pt x="1723" y="4495"/>
                  <a:pt x="2103" y="4526"/>
                </a:cubicBezTo>
                <a:cubicBezTo>
                  <a:pt x="2730" y="4570"/>
                  <a:pt x="3351" y="4604"/>
                  <a:pt x="3971" y="4604"/>
                </a:cubicBezTo>
                <a:cubicBezTo>
                  <a:pt x="4421" y="4604"/>
                  <a:pt x="4869" y="4586"/>
                  <a:pt x="5318" y="4541"/>
                </a:cubicBezTo>
                <a:cubicBezTo>
                  <a:pt x="6430" y="4434"/>
                  <a:pt x="7527" y="4373"/>
                  <a:pt x="8624" y="4191"/>
                </a:cubicBezTo>
                <a:cubicBezTo>
                  <a:pt x="9325" y="4084"/>
                  <a:pt x="10026" y="3993"/>
                  <a:pt x="10666" y="3764"/>
                </a:cubicBezTo>
                <a:cubicBezTo>
                  <a:pt x="9798" y="2606"/>
                  <a:pt x="9539" y="1372"/>
                  <a:pt x="9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2"/>
          <p:cNvSpPr/>
          <p:nvPr/>
        </p:nvSpPr>
        <p:spPr>
          <a:xfrm>
            <a:off x="2547541" y="353725"/>
            <a:ext cx="59128" cy="32001"/>
          </a:xfrm>
          <a:custGeom>
            <a:rect b="b" l="l" r="r" t="t"/>
            <a:pathLst>
              <a:path extrusionOk="0" h="998" w="1844">
                <a:moveTo>
                  <a:pt x="1379" y="0"/>
                </a:moveTo>
                <a:cubicBezTo>
                  <a:pt x="1167" y="0"/>
                  <a:pt x="960" y="83"/>
                  <a:pt x="732" y="133"/>
                </a:cubicBezTo>
                <a:cubicBezTo>
                  <a:pt x="595" y="164"/>
                  <a:pt x="427" y="194"/>
                  <a:pt x="259" y="255"/>
                </a:cubicBezTo>
                <a:cubicBezTo>
                  <a:pt x="61" y="316"/>
                  <a:pt x="0" y="499"/>
                  <a:pt x="46" y="667"/>
                </a:cubicBezTo>
                <a:cubicBezTo>
                  <a:pt x="99" y="826"/>
                  <a:pt x="176" y="998"/>
                  <a:pt x="367" y="998"/>
                </a:cubicBezTo>
                <a:cubicBezTo>
                  <a:pt x="395" y="998"/>
                  <a:pt x="425" y="994"/>
                  <a:pt x="457" y="986"/>
                </a:cubicBezTo>
                <a:cubicBezTo>
                  <a:pt x="838" y="895"/>
                  <a:pt x="1234" y="819"/>
                  <a:pt x="1585" y="636"/>
                </a:cubicBezTo>
                <a:cubicBezTo>
                  <a:pt x="1752" y="560"/>
                  <a:pt x="1844" y="408"/>
                  <a:pt x="1829" y="240"/>
                </a:cubicBezTo>
                <a:cubicBezTo>
                  <a:pt x="1813" y="72"/>
                  <a:pt x="1646" y="42"/>
                  <a:pt x="1509" y="11"/>
                </a:cubicBezTo>
                <a:cubicBezTo>
                  <a:pt x="1465" y="4"/>
                  <a:pt x="1422" y="0"/>
                  <a:pt x="137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2"/>
          <p:cNvSpPr/>
          <p:nvPr/>
        </p:nvSpPr>
        <p:spPr>
          <a:xfrm>
            <a:off x="2114696" y="165503"/>
            <a:ext cx="647841" cy="341011"/>
          </a:xfrm>
          <a:custGeom>
            <a:rect b="b" l="l" r="r" t="t"/>
            <a:pathLst>
              <a:path extrusionOk="0" h="10635" w="20204">
                <a:moveTo>
                  <a:pt x="19015" y="1006"/>
                </a:moveTo>
                <a:cubicBezTo>
                  <a:pt x="19289" y="1554"/>
                  <a:pt x="19411" y="2088"/>
                  <a:pt x="19517" y="2621"/>
                </a:cubicBezTo>
                <a:cubicBezTo>
                  <a:pt x="19563" y="2849"/>
                  <a:pt x="19594" y="3078"/>
                  <a:pt x="19655" y="3307"/>
                </a:cubicBezTo>
                <a:cubicBezTo>
                  <a:pt x="19853" y="4175"/>
                  <a:pt x="19548" y="4906"/>
                  <a:pt x="18969" y="5531"/>
                </a:cubicBezTo>
                <a:cubicBezTo>
                  <a:pt x="18928" y="5572"/>
                  <a:pt x="18900" y="5625"/>
                  <a:pt x="18840" y="5625"/>
                </a:cubicBezTo>
                <a:cubicBezTo>
                  <a:pt x="18832" y="5625"/>
                  <a:pt x="18825" y="5624"/>
                  <a:pt x="18817" y="5622"/>
                </a:cubicBezTo>
                <a:cubicBezTo>
                  <a:pt x="18771" y="5500"/>
                  <a:pt x="18725" y="5379"/>
                  <a:pt x="18680" y="5257"/>
                </a:cubicBezTo>
                <a:cubicBezTo>
                  <a:pt x="18375" y="4419"/>
                  <a:pt x="17689" y="4068"/>
                  <a:pt x="16866" y="3885"/>
                </a:cubicBezTo>
                <a:cubicBezTo>
                  <a:pt x="16425" y="3794"/>
                  <a:pt x="15983" y="3779"/>
                  <a:pt x="15541" y="3733"/>
                </a:cubicBezTo>
                <a:cubicBezTo>
                  <a:pt x="15526" y="3642"/>
                  <a:pt x="15602" y="3626"/>
                  <a:pt x="15648" y="3596"/>
                </a:cubicBezTo>
                <a:cubicBezTo>
                  <a:pt x="16440" y="3078"/>
                  <a:pt x="17232" y="2560"/>
                  <a:pt x="18040" y="2042"/>
                </a:cubicBezTo>
                <a:cubicBezTo>
                  <a:pt x="18436" y="1783"/>
                  <a:pt x="18786" y="1493"/>
                  <a:pt x="19015" y="1006"/>
                </a:cubicBezTo>
                <a:close/>
                <a:moveTo>
                  <a:pt x="15571" y="3063"/>
                </a:moveTo>
                <a:lnTo>
                  <a:pt x="15571" y="3063"/>
                </a:lnTo>
                <a:cubicBezTo>
                  <a:pt x="15145" y="3398"/>
                  <a:pt x="14672" y="3626"/>
                  <a:pt x="14185" y="3809"/>
                </a:cubicBezTo>
                <a:cubicBezTo>
                  <a:pt x="13819" y="3931"/>
                  <a:pt x="13408" y="3946"/>
                  <a:pt x="13027" y="4007"/>
                </a:cubicBezTo>
                <a:cubicBezTo>
                  <a:pt x="12098" y="4175"/>
                  <a:pt x="11275" y="4602"/>
                  <a:pt x="10406" y="4891"/>
                </a:cubicBezTo>
                <a:cubicBezTo>
                  <a:pt x="10132" y="4982"/>
                  <a:pt x="9858" y="5059"/>
                  <a:pt x="9568" y="5135"/>
                </a:cubicBezTo>
                <a:cubicBezTo>
                  <a:pt x="8654" y="5394"/>
                  <a:pt x="7710" y="5546"/>
                  <a:pt x="6780" y="5759"/>
                </a:cubicBezTo>
                <a:cubicBezTo>
                  <a:pt x="6264" y="5885"/>
                  <a:pt x="5735" y="5959"/>
                  <a:pt x="5182" y="5959"/>
                </a:cubicBezTo>
                <a:cubicBezTo>
                  <a:pt x="5131" y="5959"/>
                  <a:pt x="5080" y="5959"/>
                  <a:pt x="5028" y="5958"/>
                </a:cubicBezTo>
                <a:cubicBezTo>
                  <a:pt x="8411" y="4480"/>
                  <a:pt x="11808" y="3139"/>
                  <a:pt x="15571" y="3063"/>
                </a:cubicBezTo>
                <a:close/>
                <a:moveTo>
                  <a:pt x="17095" y="351"/>
                </a:moveTo>
                <a:cubicBezTo>
                  <a:pt x="17491" y="351"/>
                  <a:pt x="17887" y="381"/>
                  <a:pt x="18268" y="503"/>
                </a:cubicBezTo>
                <a:cubicBezTo>
                  <a:pt x="18664" y="640"/>
                  <a:pt x="18725" y="838"/>
                  <a:pt x="18451" y="1143"/>
                </a:cubicBezTo>
                <a:cubicBezTo>
                  <a:pt x="17979" y="1646"/>
                  <a:pt x="17354" y="1935"/>
                  <a:pt x="16775" y="2301"/>
                </a:cubicBezTo>
                <a:cubicBezTo>
                  <a:pt x="16211" y="2651"/>
                  <a:pt x="15587" y="2682"/>
                  <a:pt x="14947" y="2712"/>
                </a:cubicBezTo>
                <a:cubicBezTo>
                  <a:pt x="13332" y="2773"/>
                  <a:pt x="11762" y="3093"/>
                  <a:pt x="10224" y="3535"/>
                </a:cubicBezTo>
                <a:cubicBezTo>
                  <a:pt x="8700" y="3977"/>
                  <a:pt x="7207" y="4464"/>
                  <a:pt x="5790" y="5181"/>
                </a:cubicBezTo>
                <a:cubicBezTo>
                  <a:pt x="5561" y="5302"/>
                  <a:pt x="5302" y="5394"/>
                  <a:pt x="5104" y="5546"/>
                </a:cubicBezTo>
                <a:cubicBezTo>
                  <a:pt x="4525" y="5973"/>
                  <a:pt x="3870" y="6064"/>
                  <a:pt x="3185" y="6095"/>
                </a:cubicBezTo>
                <a:cubicBezTo>
                  <a:pt x="2817" y="6116"/>
                  <a:pt x="2449" y="6151"/>
                  <a:pt x="2076" y="6151"/>
                </a:cubicBezTo>
                <a:cubicBezTo>
                  <a:pt x="1908" y="6151"/>
                  <a:pt x="1740" y="6144"/>
                  <a:pt x="1570" y="6125"/>
                </a:cubicBezTo>
                <a:cubicBezTo>
                  <a:pt x="1387" y="6110"/>
                  <a:pt x="1189" y="6095"/>
                  <a:pt x="1006" y="6034"/>
                </a:cubicBezTo>
                <a:cubicBezTo>
                  <a:pt x="640" y="5927"/>
                  <a:pt x="594" y="5744"/>
                  <a:pt x="823" y="5455"/>
                </a:cubicBezTo>
                <a:cubicBezTo>
                  <a:pt x="1128" y="5074"/>
                  <a:pt x="1524" y="4815"/>
                  <a:pt x="1935" y="4571"/>
                </a:cubicBezTo>
                <a:cubicBezTo>
                  <a:pt x="3139" y="3825"/>
                  <a:pt x="4464" y="3276"/>
                  <a:pt x="5790" y="2773"/>
                </a:cubicBezTo>
                <a:cubicBezTo>
                  <a:pt x="7161" y="2240"/>
                  <a:pt x="8548" y="1829"/>
                  <a:pt x="9706" y="1524"/>
                </a:cubicBezTo>
                <a:cubicBezTo>
                  <a:pt x="11016" y="1128"/>
                  <a:pt x="12098" y="899"/>
                  <a:pt x="13195" y="716"/>
                </a:cubicBezTo>
                <a:cubicBezTo>
                  <a:pt x="14474" y="503"/>
                  <a:pt x="15785" y="366"/>
                  <a:pt x="17095" y="351"/>
                </a:cubicBezTo>
                <a:close/>
                <a:moveTo>
                  <a:pt x="15467" y="4091"/>
                </a:moveTo>
                <a:cubicBezTo>
                  <a:pt x="15568" y="4091"/>
                  <a:pt x="15670" y="4106"/>
                  <a:pt x="15769" y="4114"/>
                </a:cubicBezTo>
                <a:cubicBezTo>
                  <a:pt x="16486" y="4175"/>
                  <a:pt x="17202" y="4297"/>
                  <a:pt x="17826" y="4739"/>
                </a:cubicBezTo>
                <a:cubicBezTo>
                  <a:pt x="18649" y="5333"/>
                  <a:pt x="18756" y="6856"/>
                  <a:pt x="17979" y="7588"/>
                </a:cubicBezTo>
                <a:cubicBezTo>
                  <a:pt x="17771" y="7781"/>
                  <a:pt x="17480" y="7877"/>
                  <a:pt x="17190" y="7877"/>
                </a:cubicBezTo>
                <a:cubicBezTo>
                  <a:pt x="16862" y="7877"/>
                  <a:pt x="16535" y="7754"/>
                  <a:pt x="16333" y="7512"/>
                </a:cubicBezTo>
                <a:cubicBezTo>
                  <a:pt x="16272" y="7451"/>
                  <a:pt x="16272" y="7390"/>
                  <a:pt x="16287" y="7314"/>
                </a:cubicBezTo>
                <a:cubicBezTo>
                  <a:pt x="16592" y="6034"/>
                  <a:pt x="16257" y="4982"/>
                  <a:pt x="15175" y="4190"/>
                </a:cubicBezTo>
                <a:cubicBezTo>
                  <a:pt x="15175" y="4190"/>
                  <a:pt x="15175" y="4175"/>
                  <a:pt x="15175" y="4160"/>
                </a:cubicBezTo>
                <a:cubicBezTo>
                  <a:pt x="15267" y="4106"/>
                  <a:pt x="15366" y="4091"/>
                  <a:pt x="15467" y="4091"/>
                </a:cubicBezTo>
                <a:close/>
                <a:moveTo>
                  <a:pt x="13901" y="4398"/>
                </a:moveTo>
                <a:cubicBezTo>
                  <a:pt x="14270" y="4398"/>
                  <a:pt x="14644" y="4480"/>
                  <a:pt x="15023" y="4678"/>
                </a:cubicBezTo>
                <a:cubicBezTo>
                  <a:pt x="15891" y="5120"/>
                  <a:pt x="16135" y="6597"/>
                  <a:pt x="15800" y="7374"/>
                </a:cubicBezTo>
                <a:cubicBezTo>
                  <a:pt x="15541" y="7938"/>
                  <a:pt x="15145" y="8273"/>
                  <a:pt x="14581" y="8456"/>
                </a:cubicBezTo>
                <a:cubicBezTo>
                  <a:pt x="13819" y="8700"/>
                  <a:pt x="13027" y="8761"/>
                  <a:pt x="12265" y="8959"/>
                </a:cubicBezTo>
                <a:cubicBezTo>
                  <a:pt x="12212" y="8973"/>
                  <a:pt x="12156" y="8980"/>
                  <a:pt x="12098" y="8980"/>
                </a:cubicBezTo>
                <a:cubicBezTo>
                  <a:pt x="11661" y="8980"/>
                  <a:pt x="11130" y="8594"/>
                  <a:pt x="10955" y="8136"/>
                </a:cubicBezTo>
                <a:cubicBezTo>
                  <a:pt x="10726" y="7573"/>
                  <a:pt x="10589" y="6978"/>
                  <a:pt x="10589" y="6354"/>
                </a:cubicBezTo>
                <a:cubicBezTo>
                  <a:pt x="10589" y="5699"/>
                  <a:pt x="10894" y="5318"/>
                  <a:pt x="11473" y="5074"/>
                </a:cubicBezTo>
                <a:cubicBezTo>
                  <a:pt x="11945" y="4861"/>
                  <a:pt x="12433" y="4693"/>
                  <a:pt x="12966" y="4556"/>
                </a:cubicBezTo>
                <a:cubicBezTo>
                  <a:pt x="13274" y="4458"/>
                  <a:pt x="13586" y="4398"/>
                  <a:pt x="13901" y="4398"/>
                </a:cubicBezTo>
                <a:close/>
                <a:moveTo>
                  <a:pt x="10224" y="5455"/>
                </a:moveTo>
                <a:lnTo>
                  <a:pt x="10224" y="5455"/>
                </a:lnTo>
                <a:cubicBezTo>
                  <a:pt x="9904" y="6826"/>
                  <a:pt x="10163" y="8060"/>
                  <a:pt x="11031" y="9218"/>
                </a:cubicBezTo>
                <a:cubicBezTo>
                  <a:pt x="10376" y="9447"/>
                  <a:pt x="9675" y="9538"/>
                  <a:pt x="8989" y="9645"/>
                </a:cubicBezTo>
                <a:cubicBezTo>
                  <a:pt x="7892" y="9827"/>
                  <a:pt x="6780" y="9888"/>
                  <a:pt x="5683" y="9995"/>
                </a:cubicBezTo>
                <a:cubicBezTo>
                  <a:pt x="5242" y="10039"/>
                  <a:pt x="4805" y="10057"/>
                  <a:pt x="4369" y="10057"/>
                </a:cubicBezTo>
                <a:cubicBezTo>
                  <a:pt x="3738" y="10057"/>
                  <a:pt x="3108" y="10019"/>
                  <a:pt x="2468" y="9965"/>
                </a:cubicBezTo>
                <a:cubicBezTo>
                  <a:pt x="2088" y="9934"/>
                  <a:pt x="1737" y="9767"/>
                  <a:pt x="1387" y="9599"/>
                </a:cubicBezTo>
                <a:cubicBezTo>
                  <a:pt x="1326" y="9553"/>
                  <a:pt x="1250" y="9508"/>
                  <a:pt x="1219" y="9447"/>
                </a:cubicBezTo>
                <a:cubicBezTo>
                  <a:pt x="762" y="8426"/>
                  <a:pt x="366" y="7405"/>
                  <a:pt x="396" y="6247"/>
                </a:cubicBezTo>
                <a:lnTo>
                  <a:pt x="396" y="6247"/>
                </a:lnTo>
                <a:cubicBezTo>
                  <a:pt x="1070" y="6584"/>
                  <a:pt x="1758" y="6676"/>
                  <a:pt x="2452" y="6676"/>
                </a:cubicBezTo>
                <a:cubicBezTo>
                  <a:pt x="2983" y="6676"/>
                  <a:pt x="3518" y="6622"/>
                  <a:pt x="4053" y="6582"/>
                </a:cubicBezTo>
                <a:cubicBezTo>
                  <a:pt x="5531" y="6460"/>
                  <a:pt x="6978" y="6125"/>
                  <a:pt x="8426" y="5851"/>
                </a:cubicBezTo>
                <a:cubicBezTo>
                  <a:pt x="9035" y="5744"/>
                  <a:pt x="9645" y="5577"/>
                  <a:pt x="10224" y="5455"/>
                </a:cubicBezTo>
                <a:close/>
                <a:moveTo>
                  <a:pt x="17019" y="0"/>
                </a:moveTo>
                <a:cubicBezTo>
                  <a:pt x="15983" y="16"/>
                  <a:pt x="14947" y="168"/>
                  <a:pt x="13926" y="320"/>
                </a:cubicBezTo>
                <a:cubicBezTo>
                  <a:pt x="12768" y="488"/>
                  <a:pt x="11595" y="579"/>
                  <a:pt x="10589" y="899"/>
                </a:cubicBezTo>
                <a:cubicBezTo>
                  <a:pt x="9492" y="1173"/>
                  <a:pt x="8532" y="1478"/>
                  <a:pt x="7573" y="1768"/>
                </a:cubicBezTo>
                <a:cubicBezTo>
                  <a:pt x="6125" y="2194"/>
                  <a:pt x="4708" y="2712"/>
                  <a:pt x="3352" y="3337"/>
                </a:cubicBezTo>
                <a:cubicBezTo>
                  <a:pt x="2362" y="3779"/>
                  <a:pt x="1417" y="4297"/>
                  <a:pt x="625" y="5043"/>
                </a:cubicBezTo>
                <a:cubicBezTo>
                  <a:pt x="214" y="5424"/>
                  <a:pt x="0" y="5897"/>
                  <a:pt x="31" y="6476"/>
                </a:cubicBezTo>
                <a:cubicBezTo>
                  <a:pt x="61" y="7329"/>
                  <a:pt x="335" y="8136"/>
                  <a:pt x="564" y="8959"/>
                </a:cubicBezTo>
                <a:cubicBezTo>
                  <a:pt x="853" y="9995"/>
                  <a:pt x="1585" y="10391"/>
                  <a:pt x="2545" y="10513"/>
                </a:cubicBezTo>
                <a:cubicBezTo>
                  <a:pt x="3129" y="10597"/>
                  <a:pt x="3713" y="10635"/>
                  <a:pt x="4298" y="10635"/>
                </a:cubicBezTo>
                <a:cubicBezTo>
                  <a:pt x="4673" y="10635"/>
                  <a:pt x="5049" y="10619"/>
                  <a:pt x="5424" y="10589"/>
                </a:cubicBezTo>
                <a:cubicBezTo>
                  <a:pt x="6445" y="10528"/>
                  <a:pt x="7466" y="10422"/>
                  <a:pt x="8456" y="10254"/>
                </a:cubicBezTo>
                <a:cubicBezTo>
                  <a:pt x="9873" y="10026"/>
                  <a:pt x="11260" y="9675"/>
                  <a:pt x="12661" y="9401"/>
                </a:cubicBezTo>
                <a:cubicBezTo>
                  <a:pt x="13347" y="9279"/>
                  <a:pt x="14017" y="9081"/>
                  <a:pt x="14688" y="8868"/>
                </a:cubicBezTo>
                <a:cubicBezTo>
                  <a:pt x="15130" y="8746"/>
                  <a:pt x="15571" y="8593"/>
                  <a:pt x="15861" y="8182"/>
                </a:cubicBezTo>
                <a:cubicBezTo>
                  <a:pt x="16000" y="7982"/>
                  <a:pt x="16060" y="7896"/>
                  <a:pt x="16153" y="7896"/>
                </a:cubicBezTo>
                <a:cubicBezTo>
                  <a:pt x="16224" y="7896"/>
                  <a:pt x="16313" y="7945"/>
                  <a:pt x="16470" y="8030"/>
                </a:cubicBezTo>
                <a:cubicBezTo>
                  <a:pt x="16546" y="8075"/>
                  <a:pt x="16623" y="8121"/>
                  <a:pt x="16699" y="8152"/>
                </a:cubicBezTo>
                <a:cubicBezTo>
                  <a:pt x="16869" y="8226"/>
                  <a:pt x="17040" y="8264"/>
                  <a:pt x="17216" y="8264"/>
                </a:cubicBezTo>
                <a:cubicBezTo>
                  <a:pt x="17291" y="8264"/>
                  <a:pt x="17368" y="8257"/>
                  <a:pt x="17445" y="8243"/>
                </a:cubicBezTo>
                <a:cubicBezTo>
                  <a:pt x="18177" y="8075"/>
                  <a:pt x="18634" y="7588"/>
                  <a:pt x="18740" y="6902"/>
                </a:cubicBezTo>
                <a:cubicBezTo>
                  <a:pt x="18832" y="6278"/>
                  <a:pt x="19121" y="5866"/>
                  <a:pt x="19548" y="5470"/>
                </a:cubicBezTo>
                <a:cubicBezTo>
                  <a:pt x="19639" y="5394"/>
                  <a:pt x="19716" y="5287"/>
                  <a:pt x="19777" y="5181"/>
                </a:cubicBezTo>
                <a:cubicBezTo>
                  <a:pt x="20020" y="4800"/>
                  <a:pt x="20203" y="4403"/>
                  <a:pt x="20157" y="3946"/>
                </a:cubicBezTo>
                <a:cubicBezTo>
                  <a:pt x="20051" y="3032"/>
                  <a:pt x="19898" y="2133"/>
                  <a:pt x="19609" y="1265"/>
                </a:cubicBezTo>
                <a:cubicBezTo>
                  <a:pt x="19411" y="655"/>
                  <a:pt x="18984" y="290"/>
                  <a:pt x="18344" y="137"/>
                </a:cubicBezTo>
                <a:cubicBezTo>
                  <a:pt x="17918" y="31"/>
                  <a:pt x="17461" y="0"/>
                  <a:pt x="1701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2"/>
          <p:cNvSpPr/>
          <p:nvPr/>
        </p:nvSpPr>
        <p:spPr>
          <a:xfrm>
            <a:off x="2385324" y="389990"/>
            <a:ext cx="44506" cy="38286"/>
          </a:xfrm>
          <a:custGeom>
            <a:rect b="b" l="l" r="r" t="t"/>
            <a:pathLst>
              <a:path extrusionOk="0" h="1194" w="1388">
                <a:moveTo>
                  <a:pt x="701" y="212"/>
                </a:moveTo>
                <a:cubicBezTo>
                  <a:pt x="873" y="212"/>
                  <a:pt x="1071" y="337"/>
                  <a:pt x="1098" y="495"/>
                </a:cubicBezTo>
                <a:cubicBezTo>
                  <a:pt x="1128" y="709"/>
                  <a:pt x="1022" y="831"/>
                  <a:pt x="854" y="892"/>
                </a:cubicBezTo>
                <a:cubicBezTo>
                  <a:pt x="830" y="897"/>
                  <a:pt x="805" y="899"/>
                  <a:pt x="780" y="899"/>
                </a:cubicBezTo>
                <a:cubicBezTo>
                  <a:pt x="582" y="899"/>
                  <a:pt x="363" y="747"/>
                  <a:pt x="336" y="572"/>
                </a:cubicBezTo>
                <a:cubicBezTo>
                  <a:pt x="321" y="373"/>
                  <a:pt x="443" y="267"/>
                  <a:pt x="626" y="221"/>
                </a:cubicBezTo>
                <a:cubicBezTo>
                  <a:pt x="650" y="215"/>
                  <a:pt x="675" y="212"/>
                  <a:pt x="701" y="212"/>
                </a:cubicBezTo>
                <a:close/>
                <a:moveTo>
                  <a:pt x="654" y="1"/>
                </a:moveTo>
                <a:cubicBezTo>
                  <a:pt x="593" y="1"/>
                  <a:pt x="532" y="8"/>
                  <a:pt x="473" y="23"/>
                </a:cubicBezTo>
                <a:cubicBezTo>
                  <a:pt x="230" y="84"/>
                  <a:pt x="1" y="419"/>
                  <a:pt x="62" y="648"/>
                </a:cubicBezTo>
                <a:cubicBezTo>
                  <a:pt x="130" y="933"/>
                  <a:pt x="463" y="1193"/>
                  <a:pt x="729" y="1193"/>
                </a:cubicBezTo>
                <a:cubicBezTo>
                  <a:pt x="762" y="1193"/>
                  <a:pt x="794" y="1189"/>
                  <a:pt x="824" y="1181"/>
                </a:cubicBezTo>
                <a:cubicBezTo>
                  <a:pt x="1128" y="1090"/>
                  <a:pt x="1387" y="693"/>
                  <a:pt x="1326" y="419"/>
                </a:cubicBezTo>
                <a:cubicBezTo>
                  <a:pt x="1263" y="178"/>
                  <a:pt x="957" y="1"/>
                  <a:pt x="65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2"/>
          <p:cNvSpPr/>
          <p:nvPr/>
        </p:nvSpPr>
        <p:spPr>
          <a:xfrm>
            <a:off x="2198225" y="409358"/>
            <a:ext cx="43993" cy="36779"/>
          </a:xfrm>
          <a:custGeom>
            <a:rect b="b" l="l" r="r" t="t"/>
            <a:pathLst>
              <a:path extrusionOk="0" h="1147" w="1372">
                <a:moveTo>
                  <a:pt x="761" y="251"/>
                </a:moveTo>
                <a:cubicBezTo>
                  <a:pt x="875" y="251"/>
                  <a:pt x="967" y="299"/>
                  <a:pt x="1021" y="440"/>
                </a:cubicBezTo>
                <a:cubicBezTo>
                  <a:pt x="1067" y="592"/>
                  <a:pt x="915" y="866"/>
                  <a:pt x="747" y="897"/>
                </a:cubicBezTo>
                <a:cubicBezTo>
                  <a:pt x="727" y="903"/>
                  <a:pt x="704" y="906"/>
                  <a:pt x="680" y="906"/>
                </a:cubicBezTo>
                <a:cubicBezTo>
                  <a:pt x="523" y="906"/>
                  <a:pt x="305" y="785"/>
                  <a:pt x="305" y="653"/>
                </a:cubicBezTo>
                <a:cubicBezTo>
                  <a:pt x="290" y="440"/>
                  <a:pt x="412" y="333"/>
                  <a:pt x="610" y="272"/>
                </a:cubicBezTo>
                <a:cubicBezTo>
                  <a:pt x="663" y="259"/>
                  <a:pt x="714" y="251"/>
                  <a:pt x="761" y="251"/>
                </a:cubicBezTo>
                <a:close/>
                <a:moveTo>
                  <a:pt x="833" y="1"/>
                </a:moveTo>
                <a:cubicBezTo>
                  <a:pt x="744" y="1"/>
                  <a:pt x="645" y="15"/>
                  <a:pt x="534" y="44"/>
                </a:cubicBezTo>
                <a:cubicBezTo>
                  <a:pt x="214" y="135"/>
                  <a:pt x="1" y="425"/>
                  <a:pt x="77" y="714"/>
                </a:cubicBezTo>
                <a:cubicBezTo>
                  <a:pt x="128" y="957"/>
                  <a:pt x="416" y="1147"/>
                  <a:pt x="687" y="1147"/>
                </a:cubicBezTo>
                <a:cubicBezTo>
                  <a:pt x="739" y="1147"/>
                  <a:pt x="790" y="1140"/>
                  <a:pt x="839" y="1125"/>
                </a:cubicBezTo>
                <a:cubicBezTo>
                  <a:pt x="1128" y="1034"/>
                  <a:pt x="1372" y="607"/>
                  <a:pt x="1296" y="318"/>
                </a:cubicBezTo>
                <a:cubicBezTo>
                  <a:pt x="1229" y="106"/>
                  <a:pt x="1073" y="1"/>
                  <a:pt x="83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2"/>
          <p:cNvSpPr/>
          <p:nvPr/>
        </p:nvSpPr>
        <p:spPr>
          <a:xfrm>
            <a:off x="2292528" y="404644"/>
            <a:ext cx="42518" cy="36233"/>
          </a:xfrm>
          <a:custGeom>
            <a:rect b="b" l="l" r="r" t="t"/>
            <a:pathLst>
              <a:path extrusionOk="0" h="1130" w="1326">
                <a:moveTo>
                  <a:pt x="592" y="243"/>
                </a:moveTo>
                <a:cubicBezTo>
                  <a:pt x="791" y="243"/>
                  <a:pt x="983" y="373"/>
                  <a:pt x="1036" y="572"/>
                </a:cubicBezTo>
                <a:cubicBezTo>
                  <a:pt x="1051" y="724"/>
                  <a:pt x="960" y="831"/>
                  <a:pt x="777" y="892"/>
                </a:cubicBezTo>
                <a:cubicBezTo>
                  <a:pt x="758" y="897"/>
                  <a:pt x="738" y="899"/>
                  <a:pt x="717" y="899"/>
                </a:cubicBezTo>
                <a:cubicBezTo>
                  <a:pt x="554" y="899"/>
                  <a:pt x="347" y="749"/>
                  <a:pt x="320" y="587"/>
                </a:cubicBezTo>
                <a:cubicBezTo>
                  <a:pt x="290" y="435"/>
                  <a:pt x="305" y="282"/>
                  <a:pt x="503" y="252"/>
                </a:cubicBezTo>
                <a:cubicBezTo>
                  <a:pt x="532" y="246"/>
                  <a:pt x="562" y="243"/>
                  <a:pt x="592" y="243"/>
                </a:cubicBezTo>
                <a:close/>
                <a:moveTo>
                  <a:pt x="629" y="1"/>
                </a:moveTo>
                <a:cubicBezTo>
                  <a:pt x="571" y="1"/>
                  <a:pt x="513" y="8"/>
                  <a:pt x="457" y="23"/>
                </a:cubicBezTo>
                <a:cubicBezTo>
                  <a:pt x="168" y="99"/>
                  <a:pt x="0" y="358"/>
                  <a:pt x="61" y="633"/>
                </a:cubicBezTo>
                <a:cubicBezTo>
                  <a:pt x="130" y="893"/>
                  <a:pt x="421" y="1129"/>
                  <a:pt x="667" y="1129"/>
                </a:cubicBezTo>
                <a:cubicBezTo>
                  <a:pt x="694" y="1129"/>
                  <a:pt x="721" y="1126"/>
                  <a:pt x="747" y="1120"/>
                </a:cubicBezTo>
                <a:cubicBezTo>
                  <a:pt x="1082" y="1044"/>
                  <a:pt x="1326" y="694"/>
                  <a:pt x="1265" y="419"/>
                </a:cubicBezTo>
                <a:cubicBezTo>
                  <a:pt x="1201" y="178"/>
                  <a:pt x="916" y="1"/>
                  <a:pt x="62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2"/>
          <p:cNvSpPr/>
          <p:nvPr/>
        </p:nvSpPr>
        <p:spPr>
          <a:xfrm>
            <a:off x="2471323" y="329868"/>
            <a:ext cx="145607" cy="102416"/>
          </a:xfrm>
          <a:custGeom>
            <a:rect b="b" l="l" r="r" t="t"/>
            <a:pathLst>
              <a:path extrusionOk="0" h="3194" w="4541">
                <a:moveTo>
                  <a:pt x="3756" y="744"/>
                </a:moveTo>
                <a:cubicBezTo>
                  <a:pt x="3799" y="744"/>
                  <a:pt x="3842" y="748"/>
                  <a:pt x="3886" y="755"/>
                </a:cubicBezTo>
                <a:cubicBezTo>
                  <a:pt x="4023" y="786"/>
                  <a:pt x="4190" y="816"/>
                  <a:pt x="4206" y="984"/>
                </a:cubicBezTo>
                <a:cubicBezTo>
                  <a:pt x="4221" y="1152"/>
                  <a:pt x="4129" y="1304"/>
                  <a:pt x="3962" y="1380"/>
                </a:cubicBezTo>
                <a:cubicBezTo>
                  <a:pt x="3611" y="1563"/>
                  <a:pt x="3215" y="1639"/>
                  <a:pt x="2834" y="1730"/>
                </a:cubicBezTo>
                <a:cubicBezTo>
                  <a:pt x="2802" y="1738"/>
                  <a:pt x="2772" y="1742"/>
                  <a:pt x="2744" y="1742"/>
                </a:cubicBezTo>
                <a:cubicBezTo>
                  <a:pt x="2553" y="1742"/>
                  <a:pt x="2476" y="1570"/>
                  <a:pt x="2423" y="1411"/>
                </a:cubicBezTo>
                <a:cubicBezTo>
                  <a:pt x="2377" y="1228"/>
                  <a:pt x="2438" y="1060"/>
                  <a:pt x="2636" y="999"/>
                </a:cubicBezTo>
                <a:cubicBezTo>
                  <a:pt x="2804" y="938"/>
                  <a:pt x="2972" y="908"/>
                  <a:pt x="3109" y="877"/>
                </a:cubicBezTo>
                <a:cubicBezTo>
                  <a:pt x="3337" y="827"/>
                  <a:pt x="3544" y="744"/>
                  <a:pt x="3756" y="744"/>
                </a:cubicBezTo>
                <a:close/>
                <a:moveTo>
                  <a:pt x="2831" y="211"/>
                </a:moveTo>
                <a:cubicBezTo>
                  <a:pt x="3074" y="211"/>
                  <a:pt x="3328" y="347"/>
                  <a:pt x="3474" y="542"/>
                </a:cubicBezTo>
                <a:cubicBezTo>
                  <a:pt x="3185" y="618"/>
                  <a:pt x="2911" y="771"/>
                  <a:pt x="2621" y="832"/>
                </a:cubicBezTo>
                <a:cubicBezTo>
                  <a:pt x="2271" y="908"/>
                  <a:pt x="2088" y="1197"/>
                  <a:pt x="2149" y="1487"/>
                </a:cubicBezTo>
                <a:cubicBezTo>
                  <a:pt x="2217" y="1734"/>
                  <a:pt x="2545" y="1968"/>
                  <a:pt x="2821" y="1968"/>
                </a:cubicBezTo>
                <a:cubicBezTo>
                  <a:pt x="2852" y="1968"/>
                  <a:pt x="2882" y="1965"/>
                  <a:pt x="2911" y="1959"/>
                </a:cubicBezTo>
                <a:cubicBezTo>
                  <a:pt x="3170" y="1898"/>
                  <a:pt x="3413" y="1837"/>
                  <a:pt x="3672" y="1776"/>
                </a:cubicBezTo>
                <a:cubicBezTo>
                  <a:pt x="3718" y="1762"/>
                  <a:pt x="3754" y="1755"/>
                  <a:pt x="3782" y="1755"/>
                </a:cubicBezTo>
                <a:cubicBezTo>
                  <a:pt x="3874" y="1755"/>
                  <a:pt x="3875" y="1830"/>
                  <a:pt x="3840" y="1959"/>
                </a:cubicBezTo>
                <a:cubicBezTo>
                  <a:pt x="3779" y="2233"/>
                  <a:pt x="3535" y="2325"/>
                  <a:pt x="3322" y="2416"/>
                </a:cubicBezTo>
                <a:cubicBezTo>
                  <a:pt x="2643" y="2726"/>
                  <a:pt x="1936" y="2950"/>
                  <a:pt x="1186" y="2950"/>
                </a:cubicBezTo>
                <a:cubicBezTo>
                  <a:pt x="1162" y="2950"/>
                  <a:pt x="1137" y="2950"/>
                  <a:pt x="1113" y="2949"/>
                </a:cubicBezTo>
                <a:cubicBezTo>
                  <a:pt x="778" y="2949"/>
                  <a:pt x="610" y="2812"/>
                  <a:pt x="519" y="2477"/>
                </a:cubicBezTo>
                <a:cubicBezTo>
                  <a:pt x="458" y="2279"/>
                  <a:pt x="412" y="2081"/>
                  <a:pt x="366" y="1883"/>
                </a:cubicBezTo>
                <a:cubicBezTo>
                  <a:pt x="244" y="1380"/>
                  <a:pt x="549" y="832"/>
                  <a:pt x="1052" y="679"/>
                </a:cubicBezTo>
                <a:cubicBezTo>
                  <a:pt x="1585" y="527"/>
                  <a:pt x="2118" y="405"/>
                  <a:pt x="2652" y="237"/>
                </a:cubicBezTo>
                <a:cubicBezTo>
                  <a:pt x="2709" y="219"/>
                  <a:pt x="2770" y="211"/>
                  <a:pt x="2831" y="211"/>
                </a:cubicBezTo>
                <a:close/>
                <a:moveTo>
                  <a:pt x="2883" y="1"/>
                </a:moveTo>
                <a:cubicBezTo>
                  <a:pt x="2773" y="1"/>
                  <a:pt x="2656" y="14"/>
                  <a:pt x="2530" y="39"/>
                </a:cubicBezTo>
                <a:cubicBezTo>
                  <a:pt x="1966" y="146"/>
                  <a:pt x="1417" y="329"/>
                  <a:pt x="884" y="481"/>
                </a:cubicBezTo>
                <a:cubicBezTo>
                  <a:pt x="366" y="633"/>
                  <a:pt x="0" y="1350"/>
                  <a:pt x="122" y="1868"/>
                </a:cubicBezTo>
                <a:cubicBezTo>
                  <a:pt x="183" y="2111"/>
                  <a:pt x="260" y="2370"/>
                  <a:pt x="320" y="2629"/>
                </a:cubicBezTo>
                <a:cubicBezTo>
                  <a:pt x="427" y="3041"/>
                  <a:pt x="625" y="3193"/>
                  <a:pt x="1067" y="3193"/>
                </a:cubicBezTo>
                <a:cubicBezTo>
                  <a:pt x="1509" y="3193"/>
                  <a:pt x="1951" y="3117"/>
                  <a:pt x="2347" y="2995"/>
                </a:cubicBezTo>
                <a:cubicBezTo>
                  <a:pt x="2804" y="2919"/>
                  <a:pt x="3200" y="2782"/>
                  <a:pt x="3581" y="2568"/>
                </a:cubicBezTo>
                <a:cubicBezTo>
                  <a:pt x="3916" y="2386"/>
                  <a:pt x="4099" y="2142"/>
                  <a:pt x="4129" y="1776"/>
                </a:cubicBezTo>
                <a:cubicBezTo>
                  <a:pt x="4145" y="1639"/>
                  <a:pt x="4175" y="1548"/>
                  <a:pt x="4282" y="1456"/>
                </a:cubicBezTo>
                <a:cubicBezTo>
                  <a:pt x="4434" y="1319"/>
                  <a:pt x="4541" y="1152"/>
                  <a:pt x="4465" y="908"/>
                </a:cubicBezTo>
                <a:cubicBezTo>
                  <a:pt x="4388" y="679"/>
                  <a:pt x="4221" y="557"/>
                  <a:pt x="3977" y="527"/>
                </a:cubicBezTo>
                <a:cubicBezTo>
                  <a:pt x="3901" y="512"/>
                  <a:pt x="3809" y="542"/>
                  <a:pt x="3764" y="466"/>
                </a:cubicBezTo>
                <a:cubicBezTo>
                  <a:pt x="3519" y="140"/>
                  <a:pt x="3239" y="1"/>
                  <a:pt x="288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2"/>
          <p:cNvSpPr/>
          <p:nvPr/>
        </p:nvSpPr>
        <p:spPr>
          <a:xfrm>
            <a:off x="1777596" y="246211"/>
            <a:ext cx="75770" cy="62431"/>
          </a:xfrm>
          <a:custGeom>
            <a:rect b="b" l="l" r="r" t="t"/>
            <a:pathLst>
              <a:path extrusionOk="0" h="1947" w="2363">
                <a:moveTo>
                  <a:pt x="1173" y="0"/>
                </a:moveTo>
                <a:cubicBezTo>
                  <a:pt x="963" y="0"/>
                  <a:pt x="757" y="53"/>
                  <a:pt x="595" y="165"/>
                </a:cubicBezTo>
                <a:cubicBezTo>
                  <a:pt x="122" y="485"/>
                  <a:pt x="0" y="1049"/>
                  <a:pt x="290" y="1475"/>
                </a:cubicBezTo>
                <a:cubicBezTo>
                  <a:pt x="512" y="1778"/>
                  <a:pt x="894" y="1947"/>
                  <a:pt x="1251" y="1947"/>
                </a:cubicBezTo>
                <a:cubicBezTo>
                  <a:pt x="1433" y="1947"/>
                  <a:pt x="1609" y="1903"/>
                  <a:pt x="1753" y="1810"/>
                </a:cubicBezTo>
                <a:cubicBezTo>
                  <a:pt x="2194" y="1521"/>
                  <a:pt x="2362" y="835"/>
                  <a:pt x="2088" y="424"/>
                </a:cubicBezTo>
                <a:cubicBezTo>
                  <a:pt x="1905" y="154"/>
                  <a:pt x="1533" y="0"/>
                  <a:pt x="11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2"/>
          <p:cNvSpPr/>
          <p:nvPr/>
        </p:nvSpPr>
        <p:spPr>
          <a:xfrm>
            <a:off x="1633977" y="287318"/>
            <a:ext cx="117743" cy="107578"/>
          </a:xfrm>
          <a:custGeom>
            <a:rect b="b" l="l" r="r" t="t"/>
            <a:pathLst>
              <a:path extrusionOk="0" h="3355" w="3672">
                <a:moveTo>
                  <a:pt x="1908" y="0"/>
                </a:moveTo>
                <a:cubicBezTo>
                  <a:pt x="1569" y="0"/>
                  <a:pt x="1214" y="110"/>
                  <a:pt x="884" y="330"/>
                </a:cubicBezTo>
                <a:cubicBezTo>
                  <a:pt x="0" y="924"/>
                  <a:pt x="31" y="2006"/>
                  <a:pt x="503" y="2692"/>
                </a:cubicBezTo>
                <a:cubicBezTo>
                  <a:pt x="804" y="3119"/>
                  <a:pt x="1322" y="3355"/>
                  <a:pt x="1820" y="3355"/>
                </a:cubicBezTo>
                <a:cubicBezTo>
                  <a:pt x="2103" y="3355"/>
                  <a:pt x="2379" y="3279"/>
                  <a:pt x="2605" y="3118"/>
                </a:cubicBezTo>
                <a:cubicBezTo>
                  <a:pt x="3459" y="2509"/>
                  <a:pt x="3672" y="1397"/>
                  <a:pt x="3093" y="604"/>
                </a:cubicBezTo>
                <a:cubicBezTo>
                  <a:pt x="2795" y="202"/>
                  <a:pt x="2366" y="0"/>
                  <a:pt x="19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2"/>
          <p:cNvSpPr/>
          <p:nvPr/>
        </p:nvSpPr>
        <p:spPr>
          <a:xfrm>
            <a:off x="1362836" y="25828"/>
            <a:ext cx="664451" cy="603944"/>
          </a:xfrm>
          <a:custGeom>
            <a:rect b="b" l="l" r="r" t="t"/>
            <a:pathLst>
              <a:path extrusionOk="0" h="18835" w="20722">
                <a:moveTo>
                  <a:pt x="15821" y="1752"/>
                </a:moveTo>
                <a:cubicBezTo>
                  <a:pt x="15861" y="1752"/>
                  <a:pt x="15905" y="1765"/>
                  <a:pt x="15952" y="1797"/>
                </a:cubicBezTo>
                <a:cubicBezTo>
                  <a:pt x="16165" y="1919"/>
                  <a:pt x="16044" y="2101"/>
                  <a:pt x="15983" y="2269"/>
                </a:cubicBezTo>
                <a:cubicBezTo>
                  <a:pt x="15876" y="2513"/>
                  <a:pt x="15693" y="2696"/>
                  <a:pt x="15526" y="2878"/>
                </a:cubicBezTo>
                <a:cubicBezTo>
                  <a:pt x="15267" y="3198"/>
                  <a:pt x="15023" y="3534"/>
                  <a:pt x="14794" y="3884"/>
                </a:cubicBezTo>
                <a:cubicBezTo>
                  <a:pt x="14657" y="4082"/>
                  <a:pt x="14672" y="4234"/>
                  <a:pt x="14840" y="4417"/>
                </a:cubicBezTo>
                <a:cubicBezTo>
                  <a:pt x="15145" y="4722"/>
                  <a:pt x="15449" y="5042"/>
                  <a:pt x="15739" y="5362"/>
                </a:cubicBezTo>
                <a:cubicBezTo>
                  <a:pt x="15786" y="5415"/>
                  <a:pt x="15824" y="5439"/>
                  <a:pt x="15858" y="5439"/>
                </a:cubicBezTo>
                <a:cubicBezTo>
                  <a:pt x="15902" y="5439"/>
                  <a:pt x="15940" y="5400"/>
                  <a:pt x="15983" y="5331"/>
                </a:cubicBezTo>
                <a:cubicBezTo>
                  <a:pt x="16105" y="5179"/>
                  <a:pt x="16226" y="5011"/>
                  <a:pt x="16364" y="4874"/>
                </a:cubicBezTo>
                <a:cubicBezTo>
                  <a:pt x="16445" y="4781"/>
                  <a:pt x="16544" y="4671"/>
                  <a:pt x="16667" y="4671"/>
                </a:cubicBezTo>
                <a:cubicBezTo>
                  <a:pt x="16706" y="4671"/>
                  <a:pt x="16747" y="4681"/>
                  <a:pt x="16790" y="4707"/>
                </a:cubicBezTo>
                <a:cubicBezTo>
                  <a:pt x="16988" y="4829"/>
                  <a:pt x="16882" y="5027"/>
                  <a:pt x="16821" y="5194"/>
                </a:cubicBezTo>
                <a:cubicBezTo>
                  <a:pt x="16729" y="5423"/>
                  <a:pt x="16607" y="5651"/>
                  <a:pt x="16440" y="5865"/>
                </a:cubicBezTo>
                <a:cubicBezTo>
                  <a:pt x="16333" y="6002"/>
                  <a:pt x="16333" y="6093"/>
                  <a:pt x="16440" y="6230"/>
                </a:cubicBezTo>
                <a:cubicBezTo>
                  <a:pt x="16699" y="6550"/>
                  <a:pt x="16943" y="6885"/>
                  <a:pt x="17186" y="7221"/>
                </a:cubicBezTo>
                <a:cubicBezTo>
                  <a:pt x="17262" y="7327"/>
                  <a:pt x="17354" y="7464"/>
                  <a:pt x="17247" y="7571"/>
                </a:cubicBezTo>
                <a:cubicBezTo>
                  <a:pt x="17200" y="7619"/>
                  <a:pt x="17150" y="7636"/>
                  <a:pt x="17100" y="7636"/>
                </a:cubicBezTo>
                <a:cubicBezTo>
                  <a:pt x="17021" y="7636"/>
                  <a:pt x="16941" y="7593"/>
                  <a:pt x="16866" y="7556"/>
                </a:cubicBezTo>
                <a:cubicBezTo>
                  <a:pt x="16470" y="7343"/>
                  <a:pt x="16150" y="7038"/>
                  <a:pt x="15861" y="6687"/>
                </a:cubicBezTo>
                <a:cubicBezTo>
                  <a:pt x="15373" y="6139"/>
                  <a:pt x="14931" y="5560"/>
                  <a:pt x="14566" y="5103"/>
                </a:cubicBezTo>
                <a:cubicBezTo>
                  <a:pt x="13987" y="4326"/>
                  <a:pt x="13987" y="4113"/>
                  <a:pt x="14429" y="3412"/>
                </a:cubicBezTo>
                <a:cubicBezTo>
                  <a:pt x="14764" y="2909"/>
                  <a:pt x="15114" y="2406"/>
                  <a:pt x="15526" y="1949"/>
                </a:cubicBezTo>
                <a:cubicBezTo>
                  <a:pt x="15616" y="1859"/>
                  <a:pt x="15706" y="1752"/>
                  <a:pt x="15821" y="1752"/>
                </a:cubicBezTo>
                <a:close/>
                <a:moveTo>
                  <a:pt x="14090" y="6469"/>
                </a:moveTo>
                <a:cubicBezTo>
                  <a:pt x="14592" y="6469"/>
                  <a:pt x="15101" y="6698"/>
                  <a:pt x="15404" y="7114"/>
                </a:cubicBezTo>
                <a:cubicBezTo>
                  <a:pt x="15876" y="7784"/>
                  <a:pt x="15708" y="8775"/>
                  <a:pt x="15023" y="9247"/>
                </a:cubicBezTo>
                <a:cubicBezTo>
                  <a:pt x="14767" y="9425"/>
                  <a:pt x="14472" y="9510"/>
                  <a:pt x="14177" y="9510"/>
                </a:cubicBezTo>
                <a:cubicBezTo>
                  <a:pt x="13664" y="9510"/>
                  <a:pt x="13148" y="9254"/>
                  <a:pt x="12829" y="8790"/>
                </a:cubicBezTo>
                <a:cubicBezTo>
                  <a:pt x="12387" y="8135"/>
                  <a:pt x="12585" y="7160"/>
                  <a:pt x="13225" y="6733"/>
                </a:cubicBezTo>
                <a:cubicBezTo>
                  <a:pt x="13479" y="6554"/>
                  <a:pt x="13783" y="6469"/>
                  <a:pt x="14090" y="6469"/>
                </a:cubicBezTo>
                <a:close/>
                <a:moveTo>
                  <a:pt x="10379" y="7664"/>
                </a:moveTo>
                <a:cubicBezTo>
                  <a:pt x="11019" y="7664"/>
                  <a:pt x="11621" y="7984"/>
                  <a:pt x="12052" y="8607"/>
                </a:cubicBezTo>
                <a:cubicBezTo>
                  <a:pt x="12798" y="9674"/>
                  <a:pt x="12539" y="11152"/>
                  <a:pt x="11473" y="11898"/>
                </a:cubicBezTo>
                <a:cubicBezTo>
                  <a:pt x="11134" y="12131"/>
                  <a:pt x="10747" y="12243"/>
                  <a:pt x="10358" y="12243"/>
                </a:cubicBezTo>
                <a:cubicBezTo>
                  <a:pt x="9681" y="12243"/>
                  <a:pt x="8999" y="11903"/>
                  <a:pt x="8563" y="11273"/>
                </a:cubicBezTo>
                <a:cubicBezTo>
                  <a:pt x="7862" y="10253"/>
                  <a:pt x="8106" y="8744"/>
                  <a:pt x="9096" y="8089"/>
                </a:cubicBezTo>
                <a:cubicBezTo>
                  <a:pt x="9515" y="7804"/>
                  <a:pt x="9955" y="7664"/>
                  <a:pt x="10379" y="7664"/>
                </a:cubicBezTo>
                <a:close/>
                <a:moveTo>
                  <a:pt x="7070" y="8744"/>
                </a:moveTo>
                <a:cubicBezTo>
                  <a:pt x="7237" y="8744"/>
                  <a:pt x="7313" y="8836"/>
                  <a:pt x="7359" y="8973"/>
                </a:cubicBezTo>
                <a:cubicBezTo>
                  <a:pt x="7451" y="9186"/>
                  <a:pt x="7466" y="9430"/>
                  <a:pt x="7466" y="9658"/>
                </a:cubicBezTo>
                <a:cubicBezTo>
                  <a:pt x="7420" y="10786"/>
                  <a:pt x="7466" y="11913"/>
                  <a:pt x="7511" y="13041"/>
                </a:cubicBezTo>
                <a:cubicBezTo>
                  <a:pt x="7522" y="13410"/>
                  <a:pt x="7433" y="13578"/>
                  <a:pt x="7204" y="13578"/>
                </a:cubicBezTo>
                <a:cubicBezTo>
                  <a:pt x="7112" y="13578"/>
                  <a:pt x="6997" y="13550"/>
                  <a:pt x="6856" y="13498"/>
                </a:cubicBezTo>
                <a:cubicBezTo>
                  <a:pt x="6475" y="13346"/>
                  <a:pt x="6095" y="13193"/>
                  <a:pt x="5668" y="13026"/>
                </a:cubicBezTo>
                <a:lnTo>
                  <a:pt x="5668" y="13026"/>
                </a:lnTo>
                <a:cubicBezTo>
                  <a:pt x="5896" y="13528"/>
                  <a:pt x="6110" y="13985"/>
                  <a:pt x="6293" y="14442"/>
                </a:cubicBezTo>
                <a:cubicBezTo>
                  <a:pt x="6414" y="14717"/>
                  <a:pt x="6613" y="15021"/>
                  <a:pt x="6354" y="15311"/>
                </a:cubicBezTo>
                <a:cubicBezTo>
                  <a:pt x="6240" y="15430"/>
                  <a:pt x="6120" y="15472"/>
                  <a:pt x="5999" y="15472"/>
                </a:cubicBezTo>
                <a:cubicBezTo>
                  <a:pt x="5811" y="15472"/>
                  <a:pt x="5622" y="15370"/>
                  <a:pt x="5455" y="15296"/>
                </a:cubicBezTo>
                <a:cubicBezTo>
                  <a:pt x="4601" y="14915"/>
                  <a:pt x="3763" y="14534"/>
                  <a:pt x="2925" y="14138"/>
                </a:cubicBezTo>
                <a:cubicBezTo>
                  <a:pt x="2788" y="14062"/>
                  <a:pt x="2590" y="14001"/>
                  <a:pt x="2682" y="13772"/>
                </a:cubicBezTo>
                <a:cubicBezTo>
                  <a:pt x="2733" y="13638"/>
                  <a:pt x="2834" y="13602"/>
                  <a:pt x="2945" y="13602"/>
                </a:cubicBezTo>
                <a:cubicBezTo>
                  <a:pt x="2999" y="13602"/>
                  <a:pt x="3054" y="13610"/>
                  <a:pt x="3108" y="13620"/>
                </a:cubicBezTo>
                <a:cubicBezTo>
                  <a:pt x="3413" y="13665"/>
                  <a:pt x="3687" y="13803"/>
                  <a:pt x="3961" y="13909"/>
                </a:cubicBezTo>
                <a:cubicBezTo>
                  <a:pt x="4556" y="14168"/>
                  <a:pt x="5165" y="14427"/>
                  <a:pt x="5820" y="14717"/>
                </a:cubicBezTo>
                <a:cubicBezTo>
                  <a:pt x="5637" y="14077"/>
                  <a:pt x="5394" y="13513"/>
                  <a:pt x="5180" y="12949"/>
                </a:cubicBezTo>
                <a:cubicBezTo>
                  <a:pt x="5119" y="12767"/>
                  <a:pt x="4906" y="12584"/>
                  <a:pt x="5074" y="12386"/>
                </a:cubicBezTo>
                <a:cubicBezTo>
                  <a:pt x="5129" y="12325"/>
                  <a:pt x="5185" y="12303"/>
                  <a:pt x="5241" y="12303"/>
                </a:cubicBezTo>
                <a:cubicBezTo>
                  <a:pt x="5368" y="12303"/>
                  <a:pt x="5495" y="12419"/>
                  <a:pt x="5622" y="12462"/>
                </a:cubicBezTo>
                <a:cubicBezTo>
                  <a:pt x="6018" y="12599"/>
                  <a:pt x="6399" y="12751"/>
                  <a:pt x="6795" y="12888"/>
                </a:cubicBezTo>
                <a:cubicBezTo>
                  <a:pt x="6765" y="12264"/>
                  <a:pt x="6719" y="11670"/>
                  <a:pt x="6704" y="11075"/>
                </a:cubicBezTo>
                <a:cubicBezTo>
                  <a:pt x="6673" y="10496"/>
                  <a:pt x="6673" y="9902"/>
                  <a:pt x="6750" y="9338"/>
                </a:cubicBezTo>
                <a:cubicBezTo>
                  <a:pt x="6765" y="9217"/>
                  <a:pt x="6795" y="9095"/>
                  <a:pt x="6826" y="8973"/>
                </a:cubicBezTo>
                <a:cubicBezTo>
                  <a:pt x="6872" y="8851"/>
                  <a:pt x="6917" y="8744"/>
                  <a:pt x="7070" y="8744"/>
                </a:cubicBezTo>
                <a:close/>
                <a:moveTo>
                  <a:pt x="14631" y="1"/>
                </a:moveTo>
                <a:cubicBezTo>
                  <a:pt x="13947" y="1"/>
                  <a:pt x="13261" y="113"/>
                  <a:pt x="12570" y="319"/>
                </a:cubicBezTo>
                <a:cubicBezTo>
                  <a:pt x="10726" y="867"/>
                  <a:pt x="8959" y="1599"/>
                  <a:pt x="7283" y="2558"/>
                </a:cubicBezTo>
                <a:cubicBezTo>
                  <a:pt x="5516" y="3564"/>
                  <a:pt x="4068" y="4951"/>
                  <a:pt x="2788" y="6505"/>
                </a:cubicBezTo>
                <a:cubicBezTo>
                  <a:pt x="1493" y="8089"/>
                  <a:pt x="610" y="9887"/>
                  <a:pt x="259" y="11913"/>
                </a:cubicBezTo>
                <a:cubicBezTo>
                  <a:pt x="0" y="13361"/>
                  <a:pt x="351" y="14686"/>
                  <a:pt x="1371" y="15753"/>
                </a:cubicBezTo>
                <a:cubicBezTo>
                  <a:pt x="2651" y="17078"/>
                  <a:pt x="4281" y="17733"/>
                  <a:pt x="6125" y="17779"/>
                </a:cubicBezTo>
                <a:cubicBezTo>
                  <a:pt x="6179" y="17780"/>
                  <a:pt x="6234" y="17781"/>
                  <a:pt x="6288" y="17781"/>
                </a:cubicBezTo>
                <a:cubicBezTo>
                  <a:pt x="6978" y="17781"/>
                  <a:pt x="7656" y="17693"/>
                  <a:pt x="8334" y="17566"/>
                </a:cubicBezTo>
                <a:cubicBezTo>
                  <a:pt x="8400" y="17556"/>
                  <a:pt x="8462" y="17552"/>
                  <a:pt x="8522" y="17552"/>
                </a:cubicBezTo>
                <a:cubicBezTo>
                  <a:pt x="8754" y="17552"/>
                  <a:pt x="8945" y="17625"/>
                  <a:pt x="9126" y="17794"/>
                </a:cubicBezTo>
                <a:cubicBezTo>
                  <a:pt x="9492" y="18130"/>
                  <a:pt x="9843" y="18480"/>
                  <a:pt x="10254" y="18754"/>
                </a:cubicBezTo>
                <a:cubicBezTo>
                  <a:pt x="10289" y="18789"/>
                  <a:pt x="10329" y="18835"/>
                  <a:pt x="10372" y="18835"/>
                </a:cubicBezTo>
                <a:cubicBezTo>
                  <a:pt x="10403" y="18835"/>
                  <a:pt x="10435" y="18810"/>
                  <a:pt x="10467" y="18739"/>
                </a:cubicBezTo>
                <a:cubicBezTo>
                  <a:pt x="10620" y="18404"/>
                  <a:pt x="10772" y="18053"/>
                  <a:pt x="10924" y="17718"/>
                </a:cubicBezTo>
                <a:cubicBezTo>
                  <a:pt x="11183" y="17124"/>
                  <a:pt x="11488" y="16606"/>
                  <a:pt x="12174" y="16347"/>
                </a:cubicBezTo>
                <a:cubicBezTo>
                  <a:pt x="13286" y="15920"/>
                  <a:pt x="14322" y="15296"/>
                  <a:pt x="15297" y="14595"/>
                </a:cubicBezTo>
                <a:cubicBezTo>
                  <a:pt x="16638" y="13635"/>
                  <a:pt x="17872" y="12553"/>
                  <a:pt x="18893" y="11228"/>
                </a:cubicBezTo>
                <a:cubicBezTo>
                  <a:pt x="20218" y="9506"/>
                  <a:pt x="20721" y="7556"/>
                  <a:pt x="20691" y="5438"/>
                </a:cubicBezTo>
                <a:cubicBezTo>
                  <a:pt x="20660" y="2848"/>
                  <a:pt x="18603" y="913"/>
                  <a:pt x="16379" y="258"/>
                </a:cubicBezTo>
                <a:cubicBezTo>
                  <a:pt x="15797" y="83"/>
                  <a:pt x="15215" y="1"/>
                  <a:pt x="146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2"/>
          <p:cNvSpPr/>
          <p:nvPr/>
        </p:nvSpPr>
        <p:spPr>
          <a:xfrm>
            <a:off x="1445884" y="305723"/>
            <a:ext cx="158177" cy="216246"/>
          </a:xfrm>
          <a:custGeom>
            <a:rect b="b" l="l" r="r" t="t"/>
            <a:pathLst>
              <a:path extrusionOk="0" h="6744" w="4933">
                <a:moveTo>
                  <a:pt x="4480" y="0"/>
                </a:moveTo>
                <a:cubicBezTo>
                  <a:pt x="4327" y="0"/>
                  <a:pt x="4282" y="122"/>
                  <a:pt x="4236" y="244"/>
                </a:cubicBezTo>
                <a:cubicBezTo>
                  <a:pt x="4205" y="350"/>
                  <a:pt x="4175" y="472"/>
                  <a:pt x="4160" y="594"/>
                </a:cubicBezTo>
                <a:cubicBezTo>
                  <a:pt x="4083" y="1173"/>
                  <a:pt x="4083" y="1752"/>
                  <a:pt x="4114" y="2331"/>
                </a:cubicBezTo>
                <a:cubicBezTo>
                  <a:pt x="4129" y="2941"/>
                  <a:pt x="4175" y="3535"/>
                  <a:pt x="4221" y="4159"/>
                </a:cubicBezTo>
                <a:cubicBezTo>
                  <a:pt x="3809" y="4007"/>
                  <a:pt x="3428" y="3870"/>
                  <a:pt x="3032" y="3733"/>
                </a:cubicBezTo>
                <a:cubicBezTo>
                  <a:pt x="2905" y="3690"/>
                  <a:pt x="2778" y="3574"/>
                  <a:pt x="2651" y="3574"/>
                </a:cubicBezTo>
                <a:cubicBezTo>
                  <a:pt x="2595" y="3574"/>
                  <a:pt x="2539" y="3596"/>
                  <a:pt x="2484" y="3657"/>
                </a:cubicBezTo>
                <a:cubicBezTo>
                  <a:pt x="2316" y="3855"/>
                  <a:pt x="2529" y="4038"/>
                  <a:pt x="2590" y="4220"/>
                </a:cubicBezTo>
                <a:cubicBezTo>
                  <a:pt x="2819" y="4784"/>
                  <a:pt x="3047" y="5348"/>
                  <a:pt x="3246" y="5988"/>
                </a:cubicBezTo>
                <a:cubicBezTo>
                  <a:pt x="2575" y="5698"/>
                  <a:pt x="1981" y="5439"/>
                  <a:pt x="1371" y="5180"/>
                </a:cubicBezTo>
                <a:cubicBezTo>
                  <a:pt x="1097" y="5058"/>
                  <a:pt x="823" y="4936"/>
                  <a:pt x="518" y="4891"/>
                </a:cubicBezTo>
                <a:cubicBezTo>
                  <a:pt x="464" y="4881"/>
                  <a:pt x="409" y="4873"/>
                  <a:pt x="355" y="4873"/>
                </a:cubicBezTo>
                <a:cubicBezTo>
                  <a:pt x="244" y="4873"/>
                  <a:pt x="143" y="4909"/>
                  <a:pt x="92" y="5043"/>
                </a:cubicBezTo>
                <a:cubicBezTo>
                  <a:pt x="0" y="5272"/>
                  <a:pt x="198" y="5333"/>
                  <a:pt x="351" y="5409"/>
                </a:cubicBezTo>
                <a:cubicBezTo>
                  <a:pt x="1173" y="5790"/>
                  <a:pt x="2011" y="6186"/>
                  <a:pt x="2865" y="6567"/>
                </a:cubicBezTo>
                <a:cubicBezTo>
                  <a:pt x="3041" y="6641"/>
                  <a:pt x="3228" y="6743"/>
                  <a:pt x="3414" y="6743"/>
                </a:cubicBezTo>
                <a:cubicBezTo>
                  <a:pt x="3532" y="6743"/>
                  <a:pt x="3650" y="6701"/>
                  <a:pt x="3764" y="6582"/>
                </a:cubicBezTo>
                <a:cubicBezTo>
                  <a:pt x="4023" y="6292"/>
                  <a:pt x="3824" y="5988"/>
                  <a:pt x="3703" y="5713"/>
                </a:cubicBezTo>
                <a:cubicBezTo>
                  <a:pt x="3520" y="5256"/>
                  <a:pt x="3306" y="4799"/>
                  <a:pt x="3078" y="4281"/>
                </a:cubicBezTo>
                <a:lnTo>
                  <a:pt x="3078" y="4281"/>
                </a:lnTo>
                <a:cubicBezTo>
                  <a:pt x="3505" y="4464"/>
                  <a:pt x="3885" y="4617"/>
                  <a:pt x="4266" y="4769"/>
                </a:cubicBezTo>
                <a:cubicBezTo>
                  <a:pt x="4407" y="4821"/>
                  <a:pt x="4522" y="4849"/>
                  <a:pt x="4614" y="4849"/>
                </a:cubicBezTo>
                <a:cubicBezTo>
                  <a:pt x="4843" y="4849"/>
                  <a:pt x="4932" y="4681"/>
                  <a:pt x="4921" y="4312"/>
                </a:cubicBezTo>
                <a:cubicBezTo>
                  <a:pt x="4891" y="3184"/>
                  <a:pt x="4830" y="2057"/>
                  <a:pt x="4876" y="929"/>
                </a:cubicBezTo>
                <a:cubicBezTo>
                  <a:pt x="4891" y="701"/>
                  <a:pt x="4861" y="457"/>
                  <a:pt x="4784" y="244"/>
                </a:cubicBezTo>
                <a:cubicBezTo>
                  <a:pt x="4723" y="107"/>
                  <a:pt x="4647" y="0"/>
                  <a:pt x="448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2"/>
          <p:cNvSpPr/>
          <p:nvPr/>
        </p:nvSpPr>
        <p:spPr>
          <a:xfrm>
            <a:off x="1614899" y="271542"/>
            <a:ext cx="158337" cy="146890"/>
          </a:xfrm>
          <a:custGeom>
            <a:rect b="b" l="l" r="r" t="t"/>
            <a:pathLst>
              <a:path extrusionOk="0" h="4581" w="4938">
                <a:moveTo>
                  <a:pt x="2494" y="497"/>
                </a:moveTo>
                <a:cubicBezTo>
                  <a:pt x="2956" y="497"/>
                  <a:pt x="3388" y="700"/>
                  <a:pt x="3688" y="1096"/>
                </a:cubicBezTo>
                <a:cubicBezTo>
                  <a:pt x="4267" y="1904"/>
                  <a:pt x="4054" y="3001"/>
                  <a:pt x="3200" y="3610"/>
                </a:cubicBezTo>
                <a:cubicBezTo>
                  <a:pt x="2974" y="3771"/>
                  <a:pt x="2698" y="3847"/>
                  <a:pt x="2415" y="3847"/>
                </a:cubicBezTo>
                <a:cubicBezTo>
                  <a:pt x="1917" y="3847"/>
                  <a:pt x="1399" y="3611"/>
                  <a:pt x="1098" y="3184"/>
                </a:cubicBezTo>
                <a:cubicBezTo>
                  <a:pt x="626" y="2498"/>
                  <a:pt x="595" y="1432"/>
                  <a:pt x="1479" y="822"/>
                </a:cubicBezTo>
                <a:cubicBezTo>
                  <a:pt x="1806" y="604"/>
                  <a:pt x="2158" y="497"/>
                  <a:pt x="2494" y="497"/>
                </a:cubicBezTo>
                <a:close/>
                <a:moveTo>
                  <a:pt x="2515" y="1"/>
                </a:moveTo>
                <a:cubicBezTo>
                  <a:pt x="2089" y="1"/>
                  <a:pt x="1645" y="141"/>
                  <a:pt x="1220" y="426"/>
                </a:cubicBezTo>
                <a:cubicBezTo>
                  <a:pt x="245" y="1081"/>
                  <a:pt x="1" y="2590"/>
                  <a:pt x="702" y="3610"/>
                </a:cubicBezTo>
                <a:cubicBezTo>
                  <a:pt x="1138" y="4240"/>
                  <a:pt x="1820" y="4580"/>
                  <a:pt x="2497" y="4580"/>
                </a:cubicBezTo>
                <a:cubicBezTo>
                  <a:pt x="2886" y="4580"/>
                  <a:pt x="3273" y="4468"/>
                  <a:pt x="3612" y="4235"/>
                </a:cubicBezTo>
                <a:cubicBezTo>
                  <a:pt x="4678" y="3489"/>
                  <a:pt x="4937" y="2011"/>
                  <a:pt x="4191" y="944"/>
                </a:cubicBezTo>
                <a:cubicBezTo>
                  <a:pt x="3760" y="321"/>
                  <a:pt x="3158" y="1"/>
                  <a:pt x="25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2"/>
          <p:cNvSpPr/>
          <p:nvPr/>
        </p:nvSpPr>
        <p:spPr>
          <a:xfrm>
            <a:off x="1810816" y="81974"/>
            <a:ext cx="108476" cy="188703"/>
          </a:xfrm>
          <a:custGeom>
            <a:rect b="b" l="l" r="r" t="t"/>
            <a:pathLst>
              <a:path extrusionOk="0" h="5885" w="3383">
                <a:moveTo>
                  <a:pt x="1850" y="1"/>
                </a:moveTo>
                <a:cubicBezTo>
                  <a:pt x="1735" y="1"/>
                  <a:pt x="1645" y="108"/>
                  <a:pt x="1555" y="198"/>
                </a:cubicBezTo>
                <a:cubicBezTo>
                  <a:pt x="1143" y="655"/>
                  <a:pt x="793" y="1158"/>
                  <a:pt x="458" y="1661"/>
                </a:cubicBezTo>
                <a:cubicBezTo>
                  <a:pt x="1" y="2362"/>
                  <a:pt x="16" y="2560"/>
                  <a:pt x="579" y="3352"/>
                </a:cubicBezTo>
                <a:cubicBezTo>
                  <a:pt x="960" y="3809"/>
                  <a:pt x="1402" y="4388"/>
                  <a:pt x="1890" y="4936"/>
                </a:cubicBezTo>
                <a:cubicBezTo>
                  <a:pt x="2179" y="5287"/>
                  <a:pt x="2499" y="5592"/>
                  <a:pt x="2895" y="5805"/>
                </a:cubicBezTo>
                <a:cubicBezTo>
                  <a:pt x="2970" y="5842"/>
                  <a:pt x="3050" y="5885"/>
                  <a:pt x="3129" y="5885"/>
                </a:cubicBezTo>
                <a:cubicBezTo>
                  <a:pt x="3179" y="5885"/>
                  <a:pt x="3229" y="5868"/>
                  <a:pt x="3276" y="5820"/>
                </a:cubicBezTo>
                <a:cubicBezTo>
                  <a:pt x="3383" y="5698"/>
                  <a:pt x="3291" y="5576"/>
                  <a:pt x="3215" y="5470"/>
                </a:cubicBezTo>
                <a:cubicBezTo>
                  <a:pt x="2972" y="5134"/>
                  <a:pt x="2728" y="4799"/>
                  <a:pt x="2469" y="4479"/>
                </a:cubicBezTo>
                <a:cubicBezTo>
                  <a:pt x="2362" y="4342"/>
                  <a:pt x="2362" y="4236"/>
                  <a:pt x="2469" y="4098"/>
                </a:cubicBezTo>
                <a:cubicBezTo>
                  <a:pt x="2636" y="3900"/>
                  <a:pt x="2758" y="3672"/>
                  <a:pt x="2850" y="3443"/>
                </a:cubicBezTo>
                <a:cubicBezTo>
                  <a:pt x="2911" y="3276"/>
                  <a:pt x="3017" y="3078"/>
                  <a:pt x="2819" y="2956"/>
                </a:cubicBezTo>
                <a:cubicBezTo>
                  <a:pt x="2776" y="2930"/>
                  <a:pt x="2735" y="2920"/>
                  <a:pt x="2696" y="2920"/>
                </a:cubicBezTo>
                <a:cubicBezTo>
                  <a:pt x="2573" y="2920"/>
                  <a:pt x="2474" y="3030"/>
                  <a:pt x="2393" y="3123"/>
                </a:cubicBezTo>
                <a:cubicBezTo>
                  <a:pt x="2255" y="3260"/>
                  <a:pt x="2134" y="3428"/>
                  <a:pt x="2012" y="3580"/>
                </a:cubicBezTo>
                <a:cubicBezTo>
                  <a:pt x="1969" y="3649"/>
                  <a:pt x="1931" y="3688"/>
                  <a:pt x="1887" y="3688"/>
                </a:cubicBezTo>
                <a:cubicBezTo>
                  <a:pt x="1853" y="3688"/>
                  <a:pt x="1815" y="3664"/>
                  <a:pt x="1768" y="3611"/>
                </a:cubicBezTo>
                <a:cubicBezTo>
                  <a:pt x="1478" y="3291"/>
                  <a:pt x="1174" y="2971"/>
                  <a:pt x="869" y="2666"/>
                </a:cubicBezTo>
                <a:cubicBezTo>
                  <a:pt x="701" y="2483"/>
                  <a:pt x="686" y="2331"/>
                  <a:pt x="823" y="2133"/>
                </a:cubicBezTo>
                <a:cubicBezTo>
                  <a:pt x="1052" y="1783"/>
                  <a:pt x="1296" y="1447"/>
                  <a:pt x="1555" y="1127"/>
                </a:cubicBezTo>
                <a:cubicBezTo>
                  <a:pt x="1722" y="945"/>
                  <a:pt x="1905" y="762"/>
                  <a:pt x="2012" y="518"/>
                </a:cubicBezTo>
                <a:cubicBezTo>
                  <a:pt x="2073" y="350"/>
                  <a:pt x="2194" y="168"/>
                  <a:pt x="1981" y="46"/>
                </a:cubicBezTo>
                <a:cubicBezTo>
                  <a:pt x="1934" y="14"/>
                  <a:pt x="1890" y="1"/>
                  <a:pt x="18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2"/>
          <p:cNvSpPr/>
          <p:nvPr/>
        </p:nvSpPr>
        <p:spPr>
          <a:xfrm>
            <a:off x="1759993" y="233257"/>
            <a:ext cx="111907" cy="97478"/>
          </a:xfrm>
          <a:custGeom>
            <a:rect b="b" l="l" r="r" t="t"/>
            <a:pathLst>
              <a:path extrusionOk="0" h="3040" w="3490">
                <a:moveTo>
                  <a:pt x="1722" y="404"/>
                </a:moveTo>
                <a:cubicBezTo>
                  <a:pt x="2082" y="404"/>
                  <a:pt x="2454" y="558"/>
                  <a:pt x="2637" y="828"/>
                </a:cubicBezTo>
                <a:cubicBezTo>
                  <a:pt x="2911" y="1239"/>
                  <a:pt x="2743" y="1925"/>
                  <a:pt x="2302" y="2214"/>
                </a:cubicBezTo>
                <a:cubicBezTo>
                  <a:pt x="2158" y="2312"/>
                  <a:pt x="1982" y="2358"/>
                  <a:pt x="1800" y="2358"/>
                </a:cubicBezTo>
                <a:cubicBezTo>
                  <a:pt x="1444" y="2358"/>
                  <a:pt x="1061" y="2182"/>
                  <a:pt x="839" y="1879"/>
                </a:cubicBezTo>
                <a:cubicBezTo>
                  <a:pt x="549" y="1453"/>
                  <a:pt x="671" y="889"/>
                  <a:pt x="1144" y="569"/>
                </a:cubicBezTo>
                <a:cubicBezTo>
                  <a:pt x="1306" y="457"/>
                  <a:pt x="1512" y="404"/>
                  <a:pt x="1722" y="404"/>
                </a:cubicBezTo>
                <a:close/>
                <a:moveTo>
                  <a:pt x="1704" y="0"/>
                </a:moveTo>
                <a:cubicBezTo>
                  <a:pt x="1397" y="0"/>
                  <a:pt x="1093" y="85"/>
                  <a:pt x="839" y="264"/>
                </a:cubicBezTo>
                <a:cubicBezTo>
                  <a:pt x="199" y="691"/>
                  <a:pt x="1" y="1666"/>
                  <a:pt x="443" y="2306"/>
                </a:cubicBezTo>
                <a:cubicBezTo>
                  <a:pt x="763" y="2781"/>
                  <a:pt x="1280" y="3040"/>
                  <a:pt x="1795" y="3040"/>
                </a:cubicBezTo>
                <a:cubicBezTo>
                  <a:pt x="2089" y="3040"/>
                  <a:pt x="2382" y="2955"/>
                  <a:pt x="2637" y="2778"/>
                </a:cubicBezTo>
                <a:cubicBezTo>
                  <a:pt x="3322" y="2321"/>
                  <a:pt x="3490" y="1315"/>
                  <a:pt x="3018" y="645"/>
                </a:cubicBezTo>
                <a:cubicBezTo>
                  <a:pt x="2715" y="229"/>
                  <a:pt x="2206" y="0"/>
                  <a:pt x="170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2"/>
          <p:cNvSpPr/>
          <p:nvPr/>
        </p:nvSpPr>
        <p:spPr>
          <a:xfrm>
            <a:off x="1340839" y="12136"/>
            <a:ext cx="703538" cy="640883"/>
          </a:xfrm>
          <a:custGeom>
            <a:rect b="b" l="l" r="r" t="t"/>
            <a:pathLst>
              <a:path extrusionOk="0" h="19987" w="21941">
                <a:moveTo>
                  <a:pt x="15298" y="423"/>
                </a:moveTo>
                <a:cubicBezTo>
                  <a:pt x="15891" y="423"/>
                  <a:pt x="16484" y="507"/>
                  <a:pt x="17080" y="685"/>
                </a:cubicBezTo>
                <a:cubicBezTo>
                  <a:pt x="19289" y="1325"/>
                  <a:pt x="21346" y="3275"/>
                  <a:pt x="21377" y="5865"/>
                </a:cubicBezTo>
                <a:cubicBezTo>
                  <a:pt x="21407" y="7983"/>
                  <a:pt x="20904" y="9933"/>
                  <a:pt x="19579" y="11655"/>
                </a:cubicBezTo>
                <a:cubicBezTo>
                  <a:pt x="18558" y="12980"/>
                  <a:pt x="17324" y="14062"/>
                  <a:pt x="15983" y="15022"/>
                </a:cubicBezTo>
                <a:cubicBezTo>
                  <a:pt x="15008" y="15723"/>
                  <a:pt x="13972" y="16347"/>
                  <a:pt x="12860" y="16774"/>
                </a:cubicBezTo>
                <a:cubicBezTo>
                  <a:pt x="12174" y="17033"/>
                  <a:pt x="11885" y="17551"/>
                  <a:pt x="11610" y="18145"/>
                </a:cubicBezTo>
                <a:cubicBezTo>
                  <a:pt x="11458" y="18480"/>
                  <a:pt x="11306" y="18816"/>
                  <a:pt x="11153" y="19166"/>
                </a:cubicBezTo>
                <a:cubicBezTo>
                  <a:pt x="11122" y="19234"/>
                  <a:pt x="11091" y="19257"/>
                  <a:pt x="11061" y="19257"/>
                </a:cubicBezTo>
                <a:cubicBezTo>
                  <a:pt x="11018" y="19257"/>
                  <a:pt x="10976" y="19208"/>
                  <a:pt x="10940" y="19181"/>
                </a:cubicBezTo>
                <a:cubicBezTo>
                  <a:pt x="10529" y="18892"/>
                  <a:pt x="10178" y="18557"/>
                  <a:pt x="9812" y="18221"/>
                </a:cubicBezTo>
                <a:cubicBezTo>
                  <a:pt x="9635" y="18055"/>
                  <a:pt x="9448" y="17973"/>
                  <a:pt x="9223" y="17973"/>
                </a:cubicBezTo>
                <a:cubicBezTo>
                  <a:pt x="9159" y="17973"/>
                  <a:pt x="9091" y="17979"/>
                  <a:pt x="9020" y="17993"/>
                </a:cubicBezTo>
                <a:cubicBezTo>
                  <a:pt x="8384" y="18112"/>
                  <a:pt x="7748" y="18197"/>
                  <a:pt x="7102" y="18197"/>
                </a:cubicBezTo>
                <a:cubicBezTo>
                  <a:pt x="7005" y="18197"/>
                  <a:pt x="6908" y="18195"/>
                  <a:pt x="6811" y="18191"/>
                </a:cubicBezTo>
                <a:cubicBezTo>
                  <a:pt x="4967" y="18160"/>
                  <a:pt x="3337" y="17505"/>
                  <a:pt x="2057" y="16165"/>
                </a:cubicBezTo>
                <a:cubicBezTo>
                  <a:pt x="1037" y="15113"/>
                  <a:pt x="686" y="13788"/>
                  <a:pt x="945" y="12340"/>
                </a:cubicBezTo>
                <a:cubicBezTo>
                  <a:pt x="1296" y="10299"/>
                  <a:pt x="2179" y="8516"/>
                  <a:pt x="3474" y="6932"/>
                </a:cubicBezTo>
                <a:cubicBezTo>
                  <a:pt x="4754" y="5362"/>
                  <a:pt x="6202" y="3991"/>
                  <a:pt x="7969" y="2985"/>
                </a:cubicBezTo>
                <a:cubicBezTo>
                  <a:pt x="9645" y="2026"/>
                  <a:pt x="11412" y="1294"/>
                  <a:pt x="13256" y="746"/>
                </a:cubicBezTo>
                <a:cubicBezTo>
                  <a:pt x="13939" y="534"/>
                  <a:pt x="14619" y="423"/>
                  <a:pt x="15298" y="423"/>
                </a:cubicBezTo>
                <a:close/>
                <a:moveTo>
                  <a:pt x="15227" y="0"/>
                </a:moveTo>
                <a:cubicBezTo>
                  <a:pt x="14784" y="0"/>
                  <a:pt x="14330" y="36"/>
                  <a:pt x="13865" y="106"/>
                </a:cubicBezTo>
                <a:cubicBezTo>
                  <a:pt x="13347" y="182"/>
                  <a:pt x="12860" y="395"/>
                  <a:pt x="12357" y="563"/>
                </a:cubicBezTo>
                <a:cubicBezTo>
                  <a:pt x="10574" y="1157"/>
                  <a:pt x="8837" y="1858"/>
                  <a:pt x="7238" y="2848"/>
                </a:cubicBezTo>
                <a:cubicBezTo>
                  <a:pt x="5531" y="3900"/>
                  <a:pt x="4099" y="5256"/>
                  <a:pt x="2834" y="6810"/>
                </a:cubicBezTo>
                <a:cubicBezTo>
                  <a:pt x="1616" y="8303"/>
                  <a:pt x="762" y="9994"/>
                  <a:pt x="320" y="11883"/>
                </a:cubicBezTo>
                <a:cubicBezTo>
                  <a:pt x="1" y="13254"/>
                  <a:pt x="92" y="14610"/>
                  <a:pt x="839" y="15829"/>
                </a:cubicBezTo>
                <a:cubicBezTo>
                  <a:pt x="2118" y="17917"/>
                  <a:pt x="4099" y="18816"/>
                  <a:pt x="6445" y="19029"/>
                </a:cubicBezTo>
                <a:cubicBezTo>
                  <a:pt x="6642" y="19048"/>
                  <a:pt x="6838" y="19056"/>
                  <a:pt x="7036" y="19056"/>
                </a:cubicBezTo>
                <a:cubicBezTo>
                  <a:pt x="7787" y="19056"/>
                  <a:pt x="8543" y="18933"/>
                  <a:pt x="9279" y="18800"/>
                </a:cubicBezTo>
                <a:cubicBezTo>
                  <a:pt x="9318" y="18794"/>
                  <a:pt x="9355" y="18791"/>
                  <a:pt x="9389" y="18791"/>
                </a:cubicBezTo>
                <a:cubicBezTo>
                  <a:pt x="9532" y="18791"/>
                  <a:pt x="9644" y="18842"/>
                  <a:pt x="9767" y="18953"/>
                </a:cubicBezTo>
                <a:cubicBezTo>
                  <a:pt x="10011" y="19181"/>
                  <a:pt x="10270" y="19410"/>
                  <a:pt x="10529" y="19623"/>
                </a:cubicBezTo>
                <a:cubicBezTo>
                  <a:pt x="10814" y="19861"/>
                  <a:pt x="11018" y="19987"/>
                  <a:pt x="11193" y="19987"/>
                </a:cubicBezTo>
                <a:cubicBezTo>
                  <a:pt x="11412" y="19987"/>
                  <a:pt x="11587" y="19793"/>
                  <a:pt x="11824" y="19379"/>
                </a:cubicBezTo>
                <a:cubicBezTo>
                  <a:pt x="12113" y="18892"/>
                  <a:pt x="12403" y="18404"/>
                  <a:pt x="12662" y="17917"/>
                </a:cubicBezTo>
                <a:cubicBezTo>
                  <a:pt x="12753" y="17734"/>
                  <a:pt x="12890" y="17627"/>
                  <a:pt x="13058" y="17551"/>
                </a:cubicBezTo>
                <a:cubicBezTo>
                  <a:pt x="14124" y="17079"/>
                  <a:pt x="15130" y="16500"/>
                  <a:pt x="16044" y="15814"/>
                </a:cubicBezTo>
                <a:cubicBezTo>
                  <a:pt x="16973" y="15159"/>
                  <a:pt x="17857" y="14473"/>
                  <a:pt x="18649" y="13681"/>
                </a:cubicBezTo>
                <a:cubicBezTo>
                  <a:pt x="20706" y="11594"/>
                  <a:pt x="21925" y="9156"/>
                  <a:pt x="21940" y="6170"/>
                </a:cubicBezTo>
                <a:cubicBezTo>
                  <a:pt x="21940" y="4631"/>
                  <a:pt x="21483" y="3290"/>
                  <a:pt x="20401" y="2193"/>
                </a:cubicBezTo>
                <a:cubicBezTo>
                  <a:pt x="18934" y="701"/>
                  <a:pt x="17193" y="0"/>
                  <a:pt x="1522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2"/>
          <p:cNvSpPr/>
          <p:nvPr/>
        </p:nvSpPr>
        <p:spPr>
          <a:xfrm>
            <a:off x="347145" y="2398414"/>
            <a:ext cx="384523" cy="29051"/>
          </a:xfrm>
          <a:custGeom>
            <a:rect b="b" l="l" r="r" t="t"/>
            <a:pathLst>
              <a:path extrusionOk="0" h="906" w="11992">
                <a:moveTo>
                  <a:pt x="5181" y="0"/>
                </a:moveTo>
                <a:cubicBezTo>
                  <a:pt x="4307" y="0"/>
                  <a:pt x="3434" y="77"/>
                  <a:pt x="2560" y="220"/>
                </a:cubicBezTo>
                <a:cubicBezTo>
                  <a:pt x="1677" y="372"/>
                  <a:pt x="823" y="601"/>
                  <a:pt x="1" y="906"/>
                </a:cubicBezTo>
                <a:lnTo>
                  <a:pt x="1433" y="906"/>
                </a:lnTo>
                <a:cubicBezTo>
                  <a:pt x="1798" y="814"/>
                  <a:pt x="2164" y="723"/>
                  <a:pt x="2545" y="662"/>
                </a:cubicBezTo>
                <a:cubicBezTo>
                  <a:pt x="3584" y="469"/>
                  <a:pt x="4622" y="392"/>
                  <a:pt x="5664" y="392"/>
                </a:cubicBezTo>
                <a:cubicBezTo>
                  <a:pt x="6274" y="392"/>
                  <a:pt x="6884" y="419"/>
                  <a:pt x="7497" y="464"/>
                </a:cubicBezTo>
                <a:cubicBezTo>
                  <a:pt x="8563" y="540"/>
                  <a:pt x="9630" y="662"/>
                  <a:pt x="10681" y="906"/>
                </a:cubicBezTo>
                <a:lnTo>
                  <a:pt x="11991" y="906"/>
                </a:lnTo>
                <a:cubicBezTo>
                  <a:pt x="11595" y="768"/>
                  <a:pt x="11199" y="662"/>
                  <a:pt x="10788" y="570"/>
                </a:cubicBezTo>
                <a:cubicBezTo>
                  <a:pt x="9096" y="174"/>
                  <a:pt x="7360" y="52"/>
                  <a:pt x="5623" y="7"/>
                </a:cubicBezTo>
                <a:cubicBezTo>
                  <a:pt x="5475" y="2"/>
                  <a:pt x="5328" y="0"/>
                  <a:pt x="518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2"/>
          <p:cNvSpPr/>
          <p:nvPr/>
        </p:nvSpPr>
        <p:spPr>
          <a:xfrm>
            <a:off x="-216" y="1146500"/>
            <a:ext cx="17155" cy="40081"/>
          </a:xfrm>
          <a:custGeom>
            <a:rect b="b" l="l" r="r" t="t"/>
            <a:pathLst>
              <a:path extrusionOk="0" h="1250" w="535">
                <a:moveTo>
                  <a:pt x="1" y="0"/>
                </a:moveTo>
                <a:lnTo>
                  <a:pt x="1" y="1249"/>
                </a:lnTo>
                <a:cubicBezTo>
                  <a:pt x="47" y="1204"/>
                  <a:pt x="92" y="1158"/>
                  <a:pt x="138" y="1112"/>
                </a:cubicBezTo>
                <a:cubicBezTo>
                  <a:pt x="351" y="884"/>
                  <a:pt x="534" y="625"/>
                  <a:pt x="412" y="305"/>
                </a:cubicBezTo>
                <a:cubicBezTo>
                  <a:pt x="336" y="107"/>
                  <a:pt x="168" y="3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2"/>
          <p:cNvSpPr/>
          <p:nvPr/>
        </p:nvSpPr>
        <p:spPr>
          <a:xfrm>
            <a:off x="94088" y="1163206"/>
            <a:ext cx="36137" cy="41460"/>
          </a:xfrm>
          <a:custGeom>
            <a:rect b="b" l="l" r="r" t="t"/>
            <a:pathLst>
              <a:path extrusionOk="0" h="1293" w="1127">
                <a:moveTo>
                  <a:pt x="355" y="1"/>
                </a:moveTo>
                <a:cubicBezTo>
                  <a:pt x="313" y="1"/>
                  <a:pt x="270" y="5"/>
                  <a:pt x="229" y="12"/>
                </a:cubicBezTo>
                <a:cubicBezTo>
                  <a:pt x="46" y="43"/>
                  <a:pt x="0" y="119"/>
                  <a:pt x="31" y="287"/>
                </a:cubicBezTo>
                <a:cubicBezTo>
                  <a:pt x="92" y="561"/>
                  <a:pt x="153" y="835"/>
                  <a:pt x="183" y="1109"/>
                </a:cubicBezTo>
                <a:cubicBezTo>
                  <a:pt x="193" y="1231"/>
                  <a:pt x="231" y="1292"/>
                  <a:pt x="304" y="1292"/>
                </a:cubicBezTo>
                <a:cubicBezTo>
                  <a:pt x="341" y="1292"/>
                  <a:pt x="386" y="1277"/>
                  <a:pt x="442" y="1246"/>
                </a:cubicBezTo>
                <a:cubicBezTo>
                  <a:pt x="595" y="1170"/>
                  <a:pt x="777" y="1094"/>
                  <a:pt x="915" y="972"/>
                </a:cubicBezTo>
                <a:cubicBezTo>
                  <a:pt x="1021" y="881"/>
                  <a:pt x="1113" y="759"/>
                  <a:pt x="1113" y="606"/>
                </a:cubicBezTo>
                <a:cubicBezTo>
                  <a:pt x="1126" y="291"/>
                  <a:pt x="734"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2"/>
          <p:cNvSpPr/>
          <p:nvPr/>
        </p:nvSpPr>
        <p:spPr>
          <a:xfrm>
            <a:off x="-216" y="977838"/>
            <a:ext cx="451956" cy="435411"/>
          </a:xfrm>
          <a:custGeom>
            <a:rect b="b" l="l" r="r" t="t"/>
            <a:pathLst>
              <a:path extrusionOk="0" h="13579" w="14095">
                <a:moveTo>
                  <a:pt x="7076" y="3983"/>
                </a:moveTo>
                <a:cubicBezTo>
                  <a:pt x="7427" y="3983"/>
                  <a:pt x="7753" y="4079"/>
                  <a:pt x="7985" y="4437"/>
                </a:cubicBezTo>
                <a:cubicBezTo>
                  <a:pt x="8320" y="4925"/>
                  <a:pt x="8183" y="5428"/>
                  <a:pt x="7908" y="5885"/>
                </a:cubicBezTo>
                <a:cubicBezTo>
                  <a:pt x="7786" y="6052"/>
                  <a:pt x="7847" y="6083"/>
                  <a:pt x="8015" y="6144"/>
                </a:cubicBezTo>
                <a:cubicBezTo>
                  <a:pt x="8487" y="6311"/>
                  <a:pt x="8914" y="6570"/>
                  <a:pt x="9341" y="6845"/>
                </a:cubicBezTo>
                <a:cubicBezTo>
                  <a:pt x="9554" y="6982"/>
                  <a:pt x="9676" y="7165"/>
                  <a:pt x="9539" y="7424"/>
                </a:cubicBezTo>
                <a:cubicBezTo>
                  <a:pt x="9489" y="7523"/>
                  <a:pt x="9389" y="7573"/>
                  <a:pt x="9269" y="7573"/>
                </a:cubicBezTo>
                <a:cubicBezTo>
                  <a:pt x="9169" y="7573"/>
                  <a:pt x="9055" y="7538"/>
                  <a:pt x="8944" y="7469"/>
                </a:cubicBezTo>
                <a:cubicBezTo>
                  <a:pt x="8640" y="7271"/>
                  <a:pt x="8350" y="7058"/>
                  <a:pt x="8045" y="6860"/>
                </a:cubicBezTo>
                <a:cubicBezTo>
                  <a:pt x="7985" y="6814"/>
                  <a:pt x="7908" y="6768"/>
                  <a:pt x="7832" y="6738"/>
                </a:cubicBezTo>
                <a:cubicBezTo>
                  <a:pt x="7694" y="6674"/>
                  <a:pt x="7534" y="6588"/>
                  <a:pt x="7393" y="6588"/>
                </a:cubicBezTo>
                <a:cubicBezTo>
                  <a:pt x="7332" y="6588"/>
                  <a:pt x="7274" y="6605"/>
                  <a:pt x="7223" y="6646"/>
                </a:cubicBezTo>
                <a:cubicBezTo>
                  <a:pt x="7070" y="6768"/>
                  <a:pt x="7253" y="6982"/>
                  <a:pt x="7284" y="7149"/>
                </a:cubicBezTo>
                <a:cubicBezTo>
                  <a:pt x="7314" y="7408"/>
                  <a:pt x="7360" y="7667"/>
                  <a:pt x="7390" y="7926"/>
                </a:cubicBezTo>
                <a:cubicBezTo>
                  <a:pt x="7406" y="8048"/>
                  <a:pt x="7390" y="8185"/>
                  <a:pt x="7253" y="8231"/>
                </a:cubicBezTo>
                <a:cubicBezTo>
                  <a:pt x="7231" y="8237"/>
                  <a:pt x="7210" y="8240"/>
                  <a:pt x="7190" y="8240"/>
                </a:cubicBezTo>
                <a:cubicBezTo>
                  <a:pt x="7065" y="8240"/>
                  <a:pt x="7001" y="8123"/>
                  <a:pt x="6948" y="8018"/>
                </a:cubicBezTo>
                <a:cubicBezTo>
                  <a:pt x="6705" y="7530"/>
                  <a:pt x="6613" y="6982"/>
                  <a:pt x="6491" y="6448"/>
                </a:cubicBezTo>
                <a:cubicBezTo>
                  <a:pt x="6354" y="5885"/>
                  <a:pt x="6217" y="5321"/>
                  <a:pt x="6141" y="4681"/>
                </a:cubicBezTo>
                <a:cubicBezTo>
                  <a:pt x="5821" y="4833"/>
                  <a:pt x="5638" y="5047"/>
                  <a:pt x="5471" y="5306"/>
                </a:cubicBezTo>
                <a:cubicBezTo>
                  <a:pt x="5434" y="5367"/>
                  <a:pt x="5427" y="5479"/>
                  <a:pt x="5345" y="5479"/>
                </a:cubicBezTo>
                <a:cubicBezTo>
                  <a:pt x="5325" y="5479"/>
                  <a:pt x="5302" y="5473"/>
                  <a:pt x="5273" y="5458"/>
                </a:cubicBezTo>
                <a:cubicBezTo>
                  <a:pt x="5151" y="5382"/>
                  <a:pt x="5151" y="5275"/>
                  <a:pt x="5196" y="5153"/>
                </a:cubicBezTo>
                <a:cubicBezTo>
                  <a:pt x="5440" y="4529"/>
                  <a:pt x="5912" y="4178"/>
                  <a:pt x="6568" y="4041"/>
                </a:cubicBezTo>
                <a:cubicBezTo>
                  <a:pt x="6568" y="4041"/>
                  <a:pt x="6583" y="4041"/>
                  <a:pt x="6598" y="4026"/>
                </a:cubicBezTo>
                <a:cubicBezTo>
                  <a:pt x="6758" y="4002"/>
                  <a:pt x="6919" y="3983"/>
                  <a:pt x="7076" y="3983"/>
                </a:cubicBezTo>
                <a:close/>
                <a:moveTo>
                  <a:pt x="2662" y="4873"/>
                </a:moveTo>
                <a:cubicBezTo>
                  <a:pt x="2678" y="4873"/>
                  <a:pt x="2695" y="4875"/>
                  <a:pt x="2713" y="4879"/>
                </a:cubicBezTo>
                <a:cubicBezTo>
                  <a:pt x="2835" y="4910"/>
                  <a:pt x="2804" y="5016"/>
                  <a:pt x="2804" y="5108"/>
                </a:cubicBezTo>
                <a:cubicBezTo>
                  <a:pt x="2804" y="5305"/>
                  <a:pt x="2849" y="5414"/>
                  <a:pt x="2998" y="5414"/>
                </a:cubicBezTo>
                <a:cubicBezTo>
                  <a:pt x="3045" y="5414"/>
                  <a:pt x="3101" y="5404"/>
                  <a:pt x="3170" y="5382"/>
                </a:cubicBezTo>
                <a:cubicBezTo>
                  <a:pt x="3253" y="5356"/>
                  <a:pt x="3338" y="5344"/>
                  <a:pt x="3424" y="5344"/>
                </a:cubicBezTo>
                <a:cubicBezTo>
                  <a:pt x="3589" y="5344"/>
                  <a:pt x="3756" y="5388"/>
                  <a:pt x="3917" y="5458"/>
                </a:cubicBezTo>
                <a:cubicBezTo>
                  <a:pt x="4694" y="5824"/>
                  <a:pt x="4785" y="6692"/>
                  <a:pt x="4099" y="7195"/>
                </a:cubicBezTo>
                <a:cubicBezTo>
                  <a:pt x="3993" y="7286"/>
                  <a:pt x="3871" y="7347"/>
                  <a:pt x="3718" y="7454"/>
                </a:cubicBezTo>
                <a:cubicBezTo>
                  <a:pt x="4160" y="7713"/>
                  <a:pt x="4556" y="7987"/>
                  <a:pt x="4937" y="8277"/>
                </a:cubicBezTo>
                <a:cubicBezTo>
                  <a:pt x="5059" y="8368"/>
                  <a:pt x="5166" y="8490"/>
                  <a:pt x="5273" y="8597"/>
                </a:cubicBezTo>
                <a:cubicBezTo>
                  <a:pt x="5349" y="8673"/>
                  <a:pt x="5364" y="8780"/>
                  <a:pt x="5303" y="8871"/>
                </a:cubicBezTo>
                <a:cubicBezTo>
                  <a:pt x="5257" y="8935"/>
                  <a:pt x="5200" y="8961"/>
                  <a:pt x="5138" y="8961"/>
                </a:cubicBezTo>
                <a:cubicBezTo>
                  <a:pt x="5098" y="8961"/>
                  <a:pt x="5056" y="8950"/>
                  <a:pt x="5014" y="8932"/>
                </a:cubicBezTo>
                <a:cubicBezTo>
                  <a:pt x="4739" y="8840"/>
                  <a:pt x="4511" y="8673"/>
                  <a:pt x="4282" y="8505"/>
                </a:cubicBezTo>
                <a:cubicBezTo>
                  <a:pt x="3977" y="8292"/>
                  <a:pt x="3688" y="8033"/>
                  <a:pt x="3338" y="7896"/>
                </a:cubicBezTo>
                <a:cubicBezTo>
                  <a:pt x="3322" y="8261"/>
                  <a:pt x="3322" y="8612"/>
                  <a:pt x="3307" y="8962"/>
                </a:cubicBezTo>
                <a:cubicBezTo>
                  <a:pt x="3307" y="9115"/>
                  <a:pt x="3353" y="9328"/>
                  <a:pt x="3124" y="9358"/>
                </a:cubicBezTo>
                <a:cubicBezTo>
                  <a:pt x="3101" y="9363"/>
                  <a:pt x="3081" y="9365"/>
                  <a:pt x="3061" y="9365"/>
                </a:cubicBezTo>
                <a:cubicBezTo>
                  <a:pt x="2875" y="9365"/>
                  <a:pt x="2846" y="9175"/>
                  <a:pt x="2804" y="9023"/>
                </a:cubicBezTo>
                <a:cubicBezTo>
                  <a:pt x="2561" y="8246"/>
                  <a:pt x="2500" y="7439"/>
                  <a:pt x="2454" y="6646"/>
                </a:cubicBezTo>
                <a:cubicBezTo>
                  <a:pt x="2454" y="6540"/>
                  <a:pt x="2439" y="6448"/>
                  <a:pt x="2439" y="6342"/>
                </a:cubicBezTo>
                <a:cubicBezTo>
                  <a:pt x="2431" y="6341"/>
                  <a:pt x="2423" y="6340"/>
                  <a:pt x="2416" y="6340"/>
                </a:cubicBezTo>
                <a:cubicBezTo>
                  <a:pt x="2332" y="6340"/>
                  <a:pt x="2329" y="6420"/>
                  <a:pt x="2286" y="6448"/>
                </a:cubicBezTo>
                <a:cubicBezTo>
                  <a:pt x="2251" y="6484"/>
                  <a:pt x="2215" y="6499"/>
                  <a:pt x="2176" y="6499"/>
                </a:cubicBezTo>
                <a:cubicBezTo>
                  <a:pt x="2149" y="6499"/>
                  <a:pt x="2120" y="6492"/>
                  <a:pt x="2088" y="6479"/>
                </a:cubicBezTo>
                <a:cubicBezTo>
                  <a:pt x="2027" y="6433"/>
                  <a:pt x="2027" y="6372"/>
                  <a:pt x="2027" y="6311"/>
                </a:cubicBezTo>
                <a:cubicBezTo>
                  <a:pt x="2027" y="6281"/>
                  <a:pt x="2027" y="6235"/>
                  <a:pt x="2043" y="6220"/>
                </a:cubicBezTo>
                <a:cubicBezTo>
                  <a:pt x="2362" y="5900"/>
                  <a:pt x="2423" y="5473"/>
                  <a:pt x="2484" y="5047"/>
                </a:cubicBezTo>
                <a:cubicBezTo>
                  <a:pt x="2498" y="4954"/>
                  <a:pt x="2557" y="4873"/>
                  <a:pt x="2662" y="4873"/>
                </a:cubicBezTo>
                <a:close/>
                <a:moveTo>
                  <a:pt x="3460" y="0"/>
                </a:moveTo>
                <a:cubicBezTo>
                  <a:pt x="2780" y="0"/>
                  <a:pt x="2094" y="46"/>
                  <a:pt x="1403" y="141"/>
                </a:cubicBezTo>
                <a:cubicBezTo>
                  <a:pt x="930" y="217"/>
                  <a:pt x="458" y="293"/>
                  <a:pt x="1" y="400"/>
                </a:cubicBezTo>
                <a:lnTo>
                  <a:pt x="1" y="4651"/>
                </a:lnTo>
                <a:cubicBezTo>
                  <a:pt x="153" y="4681"/>
                  <a:pt x="306" y="4712"/>
                  <a:pt x="458" y="4772"/>
                </a:cubicBezTo>
                <a:cubicBezTo>
                  <a:pt x="1006" y="5031"/>
                  <a:pt x="1220" y="5626"/>
                  <a:pt x="946" y="6220"/>
                </a:cubicBezTo>
                <a:cubicBezTo>
                  <a:pt x="824" y="6509"/>
                  <a:pt x="610" y="6723"/>
                  <a:pt x="351" y="6905"/>
                </a:cubicBezTo>
                <a:cubicBezTo>
                  <a:pt x="184" y="7012"/>
                  <a:pt x="168" y="7073"/>
                  <a:pt x="336" y="7195"/>
                </a:cubicBezTo>
                <a:cubicBezTo>
                  <a:pt x="824" y="7561"/>
                  <a:pt x="1281" y="7942"/>
                  <a:pt x="1753" y="8307"/>
                </a:cubicBezTo>
                <a:cubicBezTo>
                  <a:pt x="2043" y="8551"/>
                  <a:pt x="2149" y="8810"/>
                  <a:pt x="2012" y="8962"/>
                </a:cubicBezTo>
                <a:cubicBezTo>
                  <a:pt x="1931" y="9039"/>
                  <a:pt x="1851" y="9067"/>
                  <a:pt x="1774" y="9067"/>
                </a:cubicBezTo>
                <a:cubicBezTo>
                  <a:pt x="1619" y="9067"/>
                  <a:pt x="1474" y="8952"/>
                  <a:pt x="1342" y="8871"/>
                </a:cubicBezTo>
                <a:cubicBezTo>
                  <a:pt x="869" y="8536"/>
                  <a:pt x="443" y="8170"/>
                  <a:pt x="1" y="7789"/>
                </a:cubicBezTo>
                <a:lnTo>
                  <a:pt x="1" y="13579"/>
                </a:lnTo>
                <a:cubicBezTo>
                  <a:pt x="1905" y="13396"/>
                  <a:pt x="3795" y="13000"/>
                  <a:pt x="5638" y="12406"/>
                </a:cubicBezTo>
                <a:cubicBezTo>
                  <a:pt x="6354" y="12162"/>
                  <a:pt x="7070" y="11903"/>
                  <a:pt x="7756" y="11598"/>
                </a:cubicBezTo>
                <a:cubicBezTo>
                  <a:pt x="7836" y="11558"/>
                  <a:pt x="7913" y="11539"/>
                  <a:pt x="7989" y="11539"/>
                </a:cubicBezTo>
                <a:cubicBezTo>
                  <a:pt x="8057" y="11539"/>
                  <a:pt x="8126" y="11554"/>
                  <a:pt x="8198" y="11583"/>
                </a:cubicBezTo>
                <a:cubicBezTo>
                  <a:pt x="8914" y="11827"/>
                  <a:pt x="9630" y="12040"/>
                  <a:pt x="10346" y="12299"/>
                </a:cubicBezTo>
                <a:cubicBezTo>
                  <a:pt x="10405" y="12319"/>
                  <a:pt x="10451" y="12328"/>
                  <a:pt x="10488" y="12328"/>
                </a:cubicBezTo>
                <a:cubicBezTo>
                  <a:pt x="10595" y="12328"/>
                  <a:pt x="10620" y="12248"/>
                  <a:pt x="10620" y="12101"/>
                </a:cubicBezTo>
                <a:cubicBezTo>
                  <a:pt x="10651" y="11629"/>
                  <a:pt x="10605" y="11172"/>
                  <a:pt x="10529" y="10699"/>
                </a:cubicBezTo>
                <a:cubicBezTo>
                  <a:pt x="10468" y="10379"/>
                  <a:pt x="10529" y="10151"/>
                  <a:pt x="10834" y="9968"/>
                </a:cubicBezTo>
                <a:cubicBezTo>
                  <a:pt x="11824" y="9404"/>
                  <a:pt x="12555" y="8612"/>
                  <a:pt x="13134" y="7622"/>
                </a:cubicBezTo>
                <a:cubicBezTo>
                  <a:pt x="14094" y="5991"/>
                  <a:pt x="13454" y="3874"/>
                  <a:pt x="12403" y="2868"/>
                </a:cubicBezTo>
                <a:cubicBezTo>
                  <a:pt x="11550" y="2060"/>
                  <a:pt x="10544" y="1542"/>
                  <a:pt x="9462" y="1146"/>
                </a:cubicBezTo>
                <a:cubicBezTo>
                  <a:pt x="7507" y="414"/>
                  <a:pt x="5508" y="0"/>
                  <a:pt x="34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2"/>
          <p:cNvSpPr/>
          <p:nvPr/>
        </p:nvSpPr>
        <p:spPr>
          <a:xfrm>
            <a:off x="206924" y="1121072"/>
            <a:ext cx="41075" cy="52458"/>
          </a:xfrm>
          <a:custGeom>
            <a:rect b="b" l="l" r="r" t="t"/>
            <a:pathLst>
              <a:path extrusionOk="0" h="1636" w="1281">
                <a:moveTo>
                  <a:pt x="534" y="1"/>
                </a:moveTo>
                <a:cubicBezTo>
                  <a:pt x="504" y="1"/>
                  <a:pt x="428" y="1"/>
                  <a:pt x="367" y="16"/>
                </a:cubicBezTo>
                <a:cubicBezTo>
                  <a:pt x="1" y="46"/>
                  <a:pt x="1" y="46"/>
                  <a:pt x="123" y="397"/>
                </a:cubicBezTo>
                <a:cubicBezTo>
                  <a:pt x="229" y="747"/>
                  <a:pt x="367" y="1082"/>
                  <a:pt x="458" y="1448"/>
                </a:cubicBezTo>
                <a:cubicBezTo>
                  <a:pt x="498" y="1583"/>
                  <a:pt x="554" y="1635"/>
                  <a:pt x="618" y="1635"/>
                </a:cubicBezTo>
                <a:cubicBezTo>
                  <a:pt x="677" y="1635"/>
                  <a:pt x="743" y="1590"/>
                  <a:pt x="808" y="1524"/>
                </a:cubicBezTo>
                <a:cubicBezTo>
                  <a:pt x="1022" y="1326"/>
                  <a:pt x="1144" y="1067"/>
                  <a:pt x="1189" y="778"/>
                </a:cubicBezTo>
                <a:cubicBezTo>
                  <a:pt x="1281" y="305"/>
                  <a:pt x="1052" y="16"/>
                  <a:pt x="5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2"/>
          <p:cNvSpPr/>
          <p:nvPr/>
        </p:nvSpPr>
        <p:spPr>
          <a:xfrm>
            <a:off x="-216" y="1126940"/>
            <a:ext cx="68940" cy="141759"/>
          </a:xfrm>
          <a:custGeom>
            <a:rect b="b" l="l" r="r" t="t"/>
            <a:pathLst>
              <a:path extrusionOk="0" h="4421" w="2150">
                <a:moveTo>
                  <a:pt x="1" y="1"/>
                </a:moveTo>
                <a:lnTo>
                  <a:pt x="1" y="610"/>
                </a:lnTo>
                <a:cubicBezTo>
                  <a:pt x="168" y="640"/>
                  <a:pt x="336" y="717"/>
                  <a:pt x="412" y="915"/>
                </a:cubicBezTo>
                <a:cubicBezTo>
                  <a:pt x="534" y="1235"/>
                  <a:pt x="351" y="1494"/>
                  <a:pt x="138" y="1722"/>
                </a:cubicBezTo>
                <a:cubicBezTo>
                  <a:pt x="92" y="1768"/>
                  <a:pt x="47" y="1814"/>
                  <a:pt x="1" y="1859"/>
                </a:cubicBezTo>
                <a:lnTo>
                  <a:pt x="1" y="3154"/>
                </a:lnTo>
                <a:cubicBezTo>
                  <a:pt x="443" y="3520"/>
                  <a:pt x="869" y="3901"/>
                  <a:pt x="1342" y="4221"/>
                </a:cubicBezTo>
                <a:cubicBezTo>
                  <a:pt x="1472" y="4311"/>
                  <a:pt x="1608" y="4421"/>
                  <a:pt x="1756" y="4421"/>
                </a:cubicBezTo>
                <a:cubicBezTo>
                  <a:pt x="1833" y="4421"/>
                  <a:pt x="1913" y="4391"/>
                  <a:pt x="1997" y="4312"/>
                </a:cubicBezTo>
                <a:cubicBezTo>
                  <a:pt x="2149" y="4160"/>
                  <a:pt x="2043" y="3901"/>
                  <a:pt x="1753" y="3672"/>
                </a:cubicBezTo>
                <a:cubicBezTo>
                  <a:pt x="1281" y="3292"/>
                  <a:pt x="824" y="2911"/>
                  <a:pt x="336" y="2560"/>
                </a:cubicBezTo>
                <a:cubicBezTo>
                  <a:pt x="168" y="2423"/>
                  <a:pt x="184" y="2362"/>
                  <a:pt x="351" y="2255"/>
                </a:cubicBezTo>
                <a:cubicBezTo>
                  <a:pt x="595" y="2073"/>
                  <a:pt x="824" y="1859"/>
                  <a:pt x="946" y="1570"/>
                </a:cubicBezTo>
                <a:cubicBezTo>
                  <a:pt x="1205" y="976"/>
                  <a:pt x="1006" y="381"/>
                  <a:pt x="458" y="122"/>
                </a:cubicBezTo>
                <a:cubicBezTo>
                  <a:pt x="306" y="62"/>
                  <a:pt x="153" y="31"/>
                  <a:pt x="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2"/>
          <p:cNvSpPr/>
          <p:nvPr/>
        </p:nvSpPr>
        <p:spPr>
          <a:xfrm>
            <a:off x="164919" y="1105553"/>
            <a:ext cx="145126" cy="136533"/>
          </a:xfrm>
          <a:custGeom>
            <a:rect b="b" l="l" r="r" t="t"/>
            <a:pathLst>
              <a:path extrusionOk="0" h="4258" w="4526">
                <a:moveTo>
                  <a:pt x="1859" y="485"/>
                </a:moveTo>
                <a:cubicBezTo>
                  <a:pt x="2362" y="500"/>
                  <a:pt x="2591" y="789"/>
                  <a:pt x="2499" y="1262"/>
                </a:cubicBezTo>
                <a:cubicBezTo>
                  <a:pt x="2454" y="1551"/>
                  <a:pt x="2332" y="1810"/>
                  <a:pt x="2118" y="2008"/>
                </a:cubicBezTo>
                <a:cubicBezTo>
                  <a:pt x="2053" y="2074"/>
                  <a:pt x="1987" y="2119"/>
                  <a:pt x="1928" y="2119"/>
                </a:cubicBezTo>
                <a:cubicBezTo>
                  <a:pt x="1864" y="2119"/>
                  <a:pt x="1808" y="2067"/>
                  <a:pt x="1768" y="1932"/>
                </a:cubicBezTo>
                <a:cubicBezTo>
                  <a:pt x="1677" y="1566"/>
                  <a:pt x="1539" y="1231"/>
                  <a:pt x="1433" y="881"/>
                </a:cubicBezTo>
                <a:cubicBezTo>
                  <a:pt x="1311" y="530"/>
                  <a:pt x="1311" y="530"/>
                  <a:pt x="1677" y="500"/>
                </a:cubicBezTo>
                <a:cubicBezTo>
                  <a:pt x="1738" y="485"/>
                  <a:pt x="1814" y="485"/>
                  <a:pt x="1859" y="485"/>
                </a:cubicBezTo>
                <a:close/>
                <a:moveTo>
                  <a:pt x="1933" y="0"/>
                </a:moveTo>
                <a:cubicBezTo>
                  <a:pt x="1776" y="0"/>
                  <a:pt x="1613" y="19"/>
                  <a:pt x="1448" y="43"/>
                </a:cubicBezTo>
                <a:cubicBezTo>
                  <a:pt x="1433" y="58"/>
                  <a:pt x="1418" y="58"/>
                  <a:pt x="1418" y="58"/>
                </a:cubicBezTo>
                <a:cubicBezTo>
                  <a:pt x="762" y="195"/>
                  <a:pt x="290" y="546"/>
                  <a:pt x="46" y="1170"/>
                </a:cubicBezTo>
                <a:cubicBezTo>
                  <a:pt x="1" y="1307"/>
                  <a:pt x="1" y="1399"/>
                  <a:pt x="123" y="1475"/>
                </a:cubicBezTo>
                <a:cubicBezTo>
                  <a:pt x="154" y="1494"/>
                  <a:pt x="179" y="1502"/>
                  <a:pt x="199" y="1502"/>
                </a:cubicBezTo>
                <a:cubicBezTo>
                  <a:pt x="277" y="1502"/>
                  <a:pt x="284" y="1383"/>
                  <a:pt x="321" y="1323"/>
                </a:cubicBezTo>
                <a:cubicBezTo>
                  <a:pt x="488" y="1064"/>
                  <a:pt x="671" y="850"/>
                  <a:pt x="991" y="698"/>
                </a:cubicBezTo>
                <a:cubicBezTo>
                  <a:pt x="1067" y="1338"/>
                  <a:pt x="1220" y="1902"/>
                  <a:pt x="1341" y="2465"/>
                </a:cubicBezTo>
                <a:cubicBezTo>
                  <a:pt x="1463" y="2999"/>
                  <a:pt x="1570" y="3547"/>
                  <a:pt x="1798" y="4035"/>
                </a:cubicBezTo>
                <a:cubicBezTo>
                  <a:pt x="1851" y="4140"/>
                  <a:pt x="1915" y="4257"/>
                  <a:pt x="2040" y="4257"/>
                </a:cubicBezTo>
                <a:cubicBezTo>
                  <a:pt x="2060" y="4257"/>
                  <a:pt x="2081" y="4254"/>
                  <a:pt x="2103" y="4248"/>
                </a:cubicBezTo>
                <a:cubicBezTo>
                  <a:pt x="2256" y="4202"/>
                  <a:pt x="2256" y="4065"/>
                  <a:pt x="2240" y="3943"/>
                </a:cubicBezTo>
                <a:cubicBezTo>
                  <a:pt x="2210" y="3684"/>
                  <a:pt x="2164" y="3425"/>
                  <a:pt x="2134" y="3166"/>
                </a:cubicBezTo>
                <a:cubicBezTo>
                  <a:pt x="2103" y="2999"/>
                  <a:pt x="1920" y="2785"/>
                  <a:pt x="2073" y="2663"/>
                </a:cubicBezTo>
                <a:cubicBezTo>
                  <a:pt x="2124" y="2622"/>
                  <a:pt x="2182" y="2605"/>
                  <a:pt x="2243" y="2605"/>
                </a:cubicBezTo>
                <a:cubicBezTo>
                  <a:pt x="2384" y="2605"/>
                  <a:pt x="2544" y="2691"/>
                  <a:pt x="2682" y="2755"/>
                </a:cubicBezTo>
                <a:cubicBezTo>
                  <a:pt x="2758" y="2785"/>
                  <a:pt x="2835" y="2831"/>
                  <a:pt x="2895" y="2877"/>
                </a:cubicBezTo>
                <a:cubicBezTo>
                  <a:pt x="3200" y="3075"/>
                  <a:pt x="3490" y="3288"/>
                  <a:pt x="3794" y="3486"/>
                </a:cubicBezTo>
                <a:cubicBezTo>
                  <a:pt x="3905" y="3555"/>
                  <a:pt x="4019" y="3590"/>
                  <a:pt x="4121" y="3590"/>
                </a:cubicBezTo>
                <a:cubicBezTo>
                  <a:pt x="4242" y="3590"/>
                  <a:pt x="4346" y="3540"/>
                  <a:pt x="4404" y="3441"/>
                </a:cubicBezTo>
                <a:cubicBezTo>
                  <a:pt x="4526" y="3182"/>
                  <a:pt x="4404" y="2999"/>
                  <a:pt x="4191" y="2862"/>
                </a:cubicBezTo>
                <a:cubicBezTo>
                  <a:pt x="3779" y="2587"/>
                  <a:pt x="3337" y="2328"/>
                  <a:pt x="2865" y="2161"/>
                </a:cubicBezTo>
                <a:cubicBezTo>
                  <a:pt x="2697" y="2100"/>
                  <a:pt x="2652" y="2069"/>
                  <a:pt x="2758" y="1902"/>
                </a:cubicBezTo>
                <a:cubicBezTo>
                  <a:pt x="3033" y="1445"/>
                  <a:pt x="3170" y="942"/>
                  <a:pt x="2835" y="454"/>
                </a:cubicBezTo>
                <a:cubicBezTo>
                  <a:pt x="2603" y="96"/>
                  <a:pt x="2284" y="0"/>
                  <a:pt x="193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2"/>
          <p:cNvSpPr/>
          <p:nvPr/>
        </p:nvSpPr>
        <p:spPr>
          <a:xfrm>
            <a:off x="64780" y="1134091"/>
            <a:ext cx="107001" cy="143940"/>
          </a:xfrm>
          <a:custGeom>
            <a:rect b="b" l="l" r="r" t="t"/>
            <a:pathLst>
              <a:path extrusionOk="0" h="4489" w="3337">
                <a:moveTo>
                  <a:pt x="1269" y="909"/>
                </a:moveTo>
                <a:cubicBezTo>
                  <a:pt x="1648" y="909"/>
                  <a:pt x="2040" y="1199"/>
                  <a:pt x="2027" y="1514"/>
                </a:cubicBezTo>
                <a:cubicBezTo>
                  <a:pt x="2027" y="1667"/>
                  <a:pt x="1950" y="1789"/>
                  <a:pt x="1829" y="1880"/>
                </a:cubicBezTo>
                <a:cubicBezTo>
                  <a:pt x="1691" y="2002"/>
                  <a:pt x="1524" y="2078"/>
                  <a:pt x="1356" y="2154"/>
                </a:cubicBezTo>
                <a:cubicBezTo>
                  <a:pt x="1300" y="2185"/>
                  <a:pt x="1256" y="2200"/>
                  <a:pt x="1221" y="2200"/>
                </a:cubicBezTo>
                <a:cubicBezTo>
                  <a:pt x="1151" y="2200"/>
                  <a:pt x="1118" y="2139"/>
                  <a:pt x="1097" y="2017"/>
                </a:cubicBezTo>
                <a:cubicBezTo>
                  <a:pt x="1067" y="1743"/>
                  <a:pt x="1006" y="1469"/>
                  <a:pt x="960" y="1195"/>
                </a:cubicBezTo>
                <a:cubicBezTo>
                  <a:pt x="914" y="1027"/>
                  <a:pt x="960" y="951"/>
                  <a:pt x="1143" y="920"/>
                </a:cubicBezTo>
                <a:cubicBezTo>
                  <a:pt x="1184" y="913"/>
                  <a:pt x="1227" y="909"/>
                  <a:pt x="1269" y="909"/>
                </a:cubicBezTo>
                <a:close/>
                <a:moveTo>
                  <a:pt x="635" y="0"/>
                </a:moveTo>
                <a:cubicBezTo>
                  <a:pt x="533" y="0"/>
                  <a:pt x="484" y="81"/>
                  <a:pt x="457" y="174"/>
                </a:cubicBezTo>
                <a:cubicBezTo>
                  <a:pt x="396" y="600"/>
                  <a:pt x="335" y="1012"/>
                  <a:pt x="16" y="1347"/>
                </a:cubicBezTo>
                <a:cubicBezTo>
                  <a:pt x="0" y="1362"/>
                  <a:pt x="0" y="1408"/>
                  <a:pt x="0" y="1438"/>
                </a:cubicBezTo>
                <a:cubicBezTo>
                  <a:pt x="0" y="1499"/>
                  <a:pt x="0" y="1560"/>
                  <a:pt x="61" y="1606"/>
                </a:cubicBezTo>
                <a:cubicBezTo>
                  <a:pt x="88" y="1617"/>
                  <a:pt x="113" y="1622"/>
                  <a:pt x="137" y="1622"/>
                </a:cubicBezTo>
                <a:cubicBezTo>
                  <a:pt x="181" y="1622"/>
                  <a:pt x="220" y="1605"/>
                  <a:pt x="259" y="1575"/>
                </a:cubicBezTo>
                <a:cubicBezTo>
                  <a:pt x="302" y="1547"/>
                  <a:pt x="305" y="1467"/>
                  <a:pt x="389" y="1467"/>
                </a:cubicBezTo>
                <a:cubicBezTo>
                  <a:pt x="396" y="1467"/>
                  <a:pt x="404" y="1468"/>
                  <a:pt x="412" y="1469"/>
                </a:cubicBezTo>
                <a:cubicBezTo>
                  <a:pt x="427" y="1560"/>
                  <a:pt x="427" y="1667"/>
                  <a:pt x="427" y="1758"/>
                </a:cubicBezTo>
                <a:cubicBezTo>
                  <a:pt x="473" y="2566"/>
                  <a:pt x="534" y="3373"/>
                  <a:pt x="777" y="4150"/>
                </a:cubicBezTo>
                <a:cubicBezTo>
                  <a:pt x="820" y="4293"/>
                  <a:pt x="849" y="4488"/>
                  <a:pt x="1052" y="4488"/>
                </a:cubicBezTo>
                <a:cubicBezTo>
                  <a:pt x="1066" y="4488"/>
                  <a:pt x="1081" y="4487"/>
                  <a:pt x="1097" y="4485"/>
                </a:cubicBezTo>
                <a:cubicBezTo>
                  <a:pt x="1326" y="4440"/>
                  <a:pt x="1280" y="4226"/>
                  <a:pt x="1280" y="4074"/>
                </a:cubicBezTo>
                <a:cubicBezTo>
                  <a:pt x="1311" y="3739"/>
                  <a:pt x="1311" y="3388"/>
                  <a:pt x="1311" y="3023"/>
                </a:cubicBezTo>
                <a:cubicBezTo>
                  <a:pt x="1661" y="3160"/>
                  <a:pt x="1950" y="3404"/>
                  <a:pt x="2255" y="3632"/>
                </a:cubicBezTo>
                <a:cubicBezTo>
                  <a:pt x="2484" y="3800"/>
                  <a:pt x="2712" y="3967"/>
                  <a:pt x="3002" y="4059"/>
                </a:cubicBezTo>
                <a:cubicBezTo>
                  <a:pt x="3039" y="4071"/>
                  <a:pt x="3079" y="4081"/>
                  <a:pt x="3119" y="4081"/>
                </a:cubicBezTo>
                <a:cubicBezTo>
                  <a:pt x="3176" y="4081"/>
                  <a:pt x="3231" y="4061"/>
                  <a:pt x="3276" y="3998"/>
                </a:cubicBezTo>
                <a:cubicBezTo>
                  <a:pt x="3337" y="3907"/>
                  <a:pt x="3322" y="3800"/>
                  <a:pt x="3246" y="3708"/>
                </a:cubicBezTo>
                <a:cubicBezTo>
                  <a:pt x="3139" y="3602"/>
                  <a:pt x="3032" y="3495"/>
                  <a:pt x="2910" y="3404"/>
                </a:cubicBezTo>
                <a:cubicBezTo>
                  <a:pt x="2529" y="3114"/>
                  <a:pt x="2133" y="2840"/>
                  <a:pt x="1691" y="2566"/>
                </a:cubicBezTo>
                <a:cubicBezTo>
                  <a:pt x="1844" y="2474"/>
                  <a:pt x="1966" y="2398"/>
                  <a:pt x="2072" y="2322"/>
                </a:cubicBezTo>
                <a:cubicBezTo>
                  <a:pt x="2773" y="1804"/>
                  <a:pt x="2667" y="936"/>
                  <a:pt x="1890" y="585"/>
                </a:cubicBezTo>
                <a:cubicBezTo>
                  <a:pt x="1729" y="515"/>
                  <a:pt x="1561" y="464"/>
                  <a:pt x="1396" y="464"/>
                </a:cubicBezTo>
                <a:cubicBezTo>
                  <a:pt x="1311" y="464"/>
                  <a:pt x="1226" y="478"/>
                  <a:pt x="1143" y="509"/>
                </a:cubicBezTo>
                <a:cubicBezTo>
                  <a:pt x="1078" y="529"/>
                  <a:pt x="1023" y="539"/>
                  <a:pt x="978" y="539"/>
                </a:cubicBezTo>
                <a:cubicBezTo>
                  <a:pt x="823" y="539"/>
                  <a:pt x="777" y="424"/>
                  <a:pt x="777" y="235"/>
                </a:cubicBezTo>
                <a:cubicBezTo>
                  <a:pt x="777" y="143"/>
                  <a:pt x="823" y="37"/>
                  <a:pt x="686" y="6"/>
                </a:cubicBezTo>
                <a:cubicBezTo>
                  <a:pt x="668" y="2"/>
                  <a:pt x="651" y="0"/>
                  <a:pt x="63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2"/>
          <p:cNvSpPr/>
          <p:nvPr/>
        </p:nvSpPr>
        <p:spPr>
          <a:xfrm>
            <a:off x="-216" y="963088"/>
            <a:ext cx="478314" cy="470201"/>
          </a:xfrm>
          <a:custGeom>
            <a:rect b="b" l="l" r="r" t="t"/>
            <a:pathLst>
              <a:path extrusionOk="0" h="14664" w="14917">
                <a:moveTo>
                  <a:pt x="3535" y="0"/>
                </a:moveTo>
                <a:cubicBezTo>
                  <a:pt x="2774" y="0"/>
                  <a:pt x="2007" y="56"/>
                  <a:pt x="1235" y="174"/>
                </a:cubicBezTo>
                <a:cubicBezTo>
                  <a:pt x="824" y="235"/>
                  <a:pt x="412" y="327"/>
                  <a:pt x="1" y="418"/>
                </a:cubicBezTo>
                <a:lnTo>
                  <a:pt x="1" y="860"/>
                </a:lnTo>
                <a:cubicBezTo>
                  <a:pt x="458" y="753"/>
                  <a:pt x="930" y="662"/>
                  <a:pt x="1387" y="601"/>
                </a:cubicBezTo>
                <a:cubicBezTo>
                  <a:pt x="2097" y="500"/>
                  <a:pt x="2799" y="451"/>
                  <a:pt x="3495" y="451"/>
                </a:cubicBezTo>
                <a:cubicBezTo>
                  <a:pt x="5535" y="451"/>
                  <a:pt x="7520" y="868"/>
                  <a:pt x="9462" y="1606"/>
                </a:cubicBezTo>
                <a:cubicBezTo>
                  <a:pt x="10544" y="2002"/>
                  <a:pt x="11550" y="2520"/>
                  <a:pt x="12403" y="3313"/>
                </a:cubicBezTo>
                <a:cubicBezTo>
                  <a:pt x="13454" y="4318"/>
                  <a:pt x="14094" y="6451"/>
                  <a:pt x="13134" y="8082"/>
                </a:cubicBezTo>
                <a:cubicBezTo>
                  <a:pt x="12555" y="9057"/>
                  <a:pt x="11824" y="9849"/>
                  <a:pt x="10834" y="10428"/>
                </a:cubicBezTo>
                <a:cubicBezTo>
                  <a:pt x="10529" y="10611"/>
                  <a:pt x="10468" y="10839"/>
                  <a:pt x="10529" y="11159"/>
                </a:cubicBezTo>
                <a:cubicBezTo>
                  <a:pt x="10605" y="11616"/>
                  <a:pt x="10651" y="12089"/>
                  <a:pt x="10620" y="12561"/>
                </a:cubicBezTo>
                <a:cubicBezTo>
                  <a:pt x="10620" y="12696"/>
                  <a:pt x="10595" y="12773"/>
                  <a:pt x="10490" y="12773"/>
                </a:cubicBezTo>
                <a:cubicBezTo>
                  <a:pt x="10453" y="12773"/>
                  <a:pt x="10406" y="12764"/>
                  <a:pt x="10346" y="12744"/>
                </a:cubicBezTo>
                <a:cubicBezTo>
                  <a:pt x="9645" y="12500"/>
                  <a:pt x="8914" y="12271"/>
                  <a:pt x="8198" y="12028"/>
                </a:cubicBezTo>
                <a:cubicBezTo>
                  <a:pt x="8127" y="12006"/>
                  <a:pt x="8060" y="11995"/>
                  <a:pt x="7992" y="11995"/>
                </a:cubicBezTo>
                <a:cubicBezTo>
                  <a:pt x="7915" y="11995"/>
                  <a:pt x="7838" y="12010"/>
                  <a:pt x="7756" y="12043"/>
                </a:cubicBezTo>
                <a:cubicBezTo>
                  <a:pt x="7070" y="12363"/>
                  <a:pt x="6354" y="12622"/>
                  <a:pt x="5638" y="12850"/>
                </a:cubicBezTo>
                <a:cubicBezTo>
                  <a:pt x="3779" y="13460"/>
                  <a:pt x="1905" y="13856"/>
                  <a:pt x="1" y="14039"/>
                </a:cubicBezTo>
                <a:lnTo>
                  <a:pt x="1" y="14663"/>
                </a:lnTo>
                <a:cubicBezTo>
                  <a:pt x="824" y="14618"/>
                  <a:pt x="1646" y="14542"/>
                  <a:pt x="2469" y="14404"/>
                </a:cubicBezTo>
                <a:cubicBezTo>
                  <a:pt x="3795" y="14191"/>
                  <a:pt x="5105" y="13917"/>
                  <a:pt x="6354" y="13429"/>
                </a:cubicBezTo>
                <a:cubicBezTo>
                  <a:pt x="6872" y="13262"/>
                  <a:pt x="7375" y="12972"/>
                  <a:pt x="7893" y="12942"/>
                </a:cubicBezTo>
                <a:cubicBezTo>
                  <a:pt x="7909" y="12941"/>
                  <a:pt x="7925" y="12941"/>
                  <a:pt x="7941" y="12941"/>
                </a:cubicBezTo>
                <a:cubicBezTo>
                  <a:pt x="8429" y="12941"/>
                  <a:pt x="8930" y="13159"/>
                  <a:pt x="9417" y="13277"/>
                </a:cubicBezTo>
                <a:cubicBezTo>
                  <a:pt x="9691" y="13338"/>
                  <a:pt x="9980" y="13399"/>
                  <a:pt x="10255" y="13460"/>
                </a:cubicBezTo>
                <a:cubicBezTo>
                  <a:pt x="10381" y="13492"/>
                  <a:pt x="10494" y="13509"/>
                  <a:pt x="10594" y="13509"/>
                </a:cubicBezTo>
                <a:cubicBezTo>
                  <a:pt x="10961" y="13509"/>
                  <a:pt x="11148" y="13284"/>
                  <a:pt x="11184" y="12805"/>
                </a:cubicBezTo>
                <a:cubicBezTo>
                  <a:pt x="11230" y="12393"/>
                  <a:pt x="11184" y="11997"/>
                  <a:pt x="11093" y="11616"/>
                </a:cubicBezTo>
                <a:cubicBezTo>
                  <a:pt x="11032" y="11373"/>
                  <a:pt x="11108" y="11266"/>
                  <a:pt x="11306" y="11144"/>
                </a:cubicBezTo>
                <a:cubicBezTo>
                  <a:pt x="12388" y="10489"/>
                  <a:pt x="13226" y="9605"/>
                  <a:pt x="13850" y="8462"/>
                </a:cubicBezTo>
                <a:cubicBezTo>
                  <a:pt x="14917" y="6497"/>
                  <a:pt x="14201" y="4014"/>
                  <a:pt x="12692" y="2764"/>
                </a:cubicBezTo>
                <a:cubicBezTo>
                  <a:pt x="11550" y="1820"/>
                  <a:pt x="10224" y="1256"/>
                  <a:pt x="8838" y="845"/>
                </a:cubicBezTo>
                <a:cubicBezTo>
                  <a:pt x="7094" y="310"/>
                  <a:pt x="5329" y="0"/>
                  <a:pt x="353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2"/>
          <p:cNvSpPr/>
          <p:nvPr/>
        </p:nvSpPr>
        <p:spPr>
          <a:xfrm>
            <a:off x="-216" y="1555521"/>
            <a:ext cx="701582" cy="665766"/>
          </a:xfrm>
          <a:custGeom>
            <a:rect b="b" l="l" r="r" t="t"/>
            <a:pathLst>
              <a:path extrusionOk="0" h="20763" w="21880">
                <a:moveTo>
                  <a:pt x="8489" y="5953"/>
                </a:moveTo>
                <a:cubicBezTo>
                  <a:pt x="9481" y="5953"/>
                  <a:pt x="10271" y="6661"/>
                  <a:pt x="10316" y="7706"/>
                </a:cubicBezTo>
                <a:cubicBezTo>
                  <a:pt x="10377" y="8864"/>
                  <a:pt x="9508" y="9549"/>
                  <a:pt x="8685" y="9565"/>
                </a:cubicBezTo>
                <a:cubicBezTo>
                  <a:pt x="8658" y="9566"/>
                  <a:pt x="8631" y="9566"/>
                  <a:pt x="8604" y="9566"/>
                </a:cubicBezTo>
                <a:cubicBezTo>
                  <a:pt x="7648" y="9566"/>
                  <a:pt x="6825" y="8790"/>
                  <a:pt x="6781" y="7812"/>
                </a:cubicBezTo>
                <a:cubicBezTo>
                  <a:pt x="6735" y="6837"/>
                  <a:pt x="7482" y="5984"/>
                  <a:pt x="8426" y="5954"/>
                </a:cubicBezTo>
                <a:cubicBezTo>
                  <a:pt x="8447" y="5953"/>
                  <a:pt x="8468" y="5953"/>
                  <a:pt x="8489" y="5953"/>
                </a:cubicBezTo>
                <a:close/>
                <a:moveTo>
                  <a:pt x="11116" y="11514"/>
                </a:moveTo>
                <a:cubicBezTo>
                  <a:pt x="11235" y="11514"/>
                  <a:pt x="11332" y="11573"/>
                  <a:pt x="11367" y="11713"/>
                </a:cubicBezTo>
                <a:cubicBezTo>
                  <a:pt x="11397" y="11865"/>
                  <a:pt x="11336" y="11987"/>
                  <a:pt x="11154" y="12033"/>
                </a:cubicBezTo>
                <a:cubicBezTo>
                  <a:pt x="11134" y="12035"/>
                  <a:pt x="11114" y="12036"/>
                  <a:pt x="11094" y="12036"/>
                </a:cubicBezTo>
                <a:cubicBezTo>
                  <a:pt x="10978" y="12036"/>
                  <a:pt x="10870" y="11993"/>
                  <a:pt x="10818" y="11850"/>
                </a:cubicBezTo>
                <a:cubicBezTo>
                  <a:pt x="10788" y="11698"/>
                  <a:pt x="10849" y="11576"/>
                  <a:pt x="11001" y="11530"/>
                </a:cubicBezTo>
                <a:cubicBezTo>
                  <a:pt x="11041" y="11519"/>
                  <a:pt x="11080" y="11514"/>
                  <a:pt x="11116" y="11514"/>
                </a:cubicBezTo>
                <a:close/>
                <a:moveTo>
                  <a:pt x="12668" y="13357"/>
                </a:moveTo>
                <a:cubicBezTo>
                  <a:pt x="12767" y="13357"/>
                  <a:pt x="12852" y="13414"/>
                  <a:pt x="12875" y="13541"/>
                </a:cubicBezTo>
                <a:cubicBezTo>
                  <a:pt x="12921" y="13709"/>
                  <a:pt x="12860" y="13846"/>
                  <a:pt x="12692" y="13922"/>
                </a:cubicBezTo>
                <a:cubicBezTo>
                  <a:pt x="12674" y="13924"/>
                  <a:pt x="12656" y="13925"/>
                  <a:pt x="12639" y="13925"/>
                </a:cubicBezTo>
                <a:cubicBezTo>
                  <a:pt x="12512" y="13925"/>
                  <a:pt x="12413" y="13873"/>
                  <a:pt x="12372" y="13739"/>
                </a:cubicBezTo>
                <a:cubicBezTo>
                  <a:pt x="12342" y="13572"/>
                  <a:pt x="12388" y="13419"/>
                  <a:pt x="12571" y="13374"/>
                </a:cubicBezTo>
                <a:cubicBezTo>
                  <a:pt x="12603" y="13363"/>
                  <a:pt x="12636" y="13357"/>
                  <a:pt x="12668" y="13357"/>
                </a:cubicBezTo>
                <a:close/>
                <a:moveTo>
                  <a:pt x="10268" y="13576"/>
                </a:moveTo>
                <a:cubicBezTo>
                  <a:pt x="10347" y="13576"/>
                  <a:pt x="10418" y="13616"/>
                  <a:pt x="10453" y="13709"/>
                </a:cubicBezTo>
                <a:cubicBezTo>
                  <a:pt x="10483" y="13831"/>
                  <a:pt x="10453" y="13922"/>
                  <a:pt x="10331" y="13968"/>
                </a:cubicBezTo>
                <a:cubicBezTo>
                  <a:pt x="10306" y="13974"/>
                  <a:pt x="10282" y="13977"/>
                  <a:pt x="10259" y="13977"/>
                </a:cubicBezTo>
                <a:cubicBezTo>
                  <a:pt x="10169" y="13977"/>
                  <a:pt x="10096" y="13931"/>
                  <a:pt x="10072" y="13846"/>
                </a:cubicBezTo>
                <a:cubicBezTo>
                  <a:pt x="10026" y="13739"/>
                  <a:pt x="10072" y="13633"/>
                  <a:pt x="10194" y="13587"/>
                </a:cubicBezTo>
                <a:cubicBezTo>
                  <a:pt x="10219" y="13580"/>
                  <a:pt x="10244" y="13576"/>
                  <a:pt x="10268" y="13576"/>
                </a:cubicBezTo>
                <a:close/>
                <a:moveTo>
                  <a:pt x="5321" y="0"/>
                </a:moveTo>
                <a:cubicBezTo>
                  <a:pt x="4844" y="0"/>
                  <a:pt x="4366" y="14"/>
                  <a:pt x="3886" y="42"/>
                </a:cubicBezTo>
                <a:cubicBezTo>
                  <a:pt x="2850" y="88"/>
                  <a:pt x="1814" y="103"/>
                  <a:pt x="793" y="347"/>
                </a:cubicBezTo>
                <a:cubicBezTo>
                  <a:pt x="534" y="408"/>
                  <a:pt x="260" y="484"/>
                  <a:pt x="1" y="560"/>
                </a:cubicBezTo>
                <a:lnTo>
                  <a:pt x="1" y="14074"/>
                </a:lnTo>
                <a:cubicBezTo>
                  <a:pt x="31" y="14029"/>
                  <a:pt x="62" y="13983"/>
                  <a:pt x="108" y="13937"/>
                </a:cubicBezTo>
                <a:cubicBezTo>
                  <a:pt x="717" y="13221"/>
                  <a:pt x="1387" y="12566"/>
                  <a:pt x="2149" y="12018"/>
                </a:cubicBezTo>
                <a:cubicBezTo>
                  <a:pt x="2615" y="11689"/>
                  <a:pt x="3117" y="11508"/>
                  <a:pt x="3657" y="11508"/>
                </a:cubicBezTo>
                <a:cubicBezTo>
                  <a:pt x="3718" y="11508"/>
                  <a:pt x="3779" y="11510"/>
                  <a:pt x="3840" y="11515"/>
                </a:cubicBezTo>
                <a:cubicBezTo>
                  <a:pt x="5151" y="11606"/>
                  <a:pt x="6400" y="11896"/>
                  <a:pt x="7497" y="12658"/>
                </a:cubicBezTo>
                <a:cubicBezTo>
                  <a:pt x="8365" y="13267"/>
                  <a:pt x="8518" y="14135"/>
                  <a:pt x="7985" y="15034"/>
                </a:cubicBezTo>
                <a:cubicBezTo>
                  <a:pt x="7741" y="15461"/>
                  <a:pt x="7329" y="15644"/>
                  <a:pt x="6903" y="15811"/>
                </a:cubicBezTo>
                <a:cubicBezTo>
                  <a:pt x="6354" y="15994"/>
                  <a:pt x="5806" y="16177"/>
                  <a:pt x="5273" y="16360"/>
                </a:cubicBezTo>
                <a:cubicBezTo>
                  <a:pt x="4678" y="16558"/>
                  <a:pt x="4099" y="16786"/>
                  <a:pt x="3490" y="16924"/>
                </a:cubicBezTo>
                <a:cubicBezTo>
                  <a:pt x="2962" y="17042"/>
                  <a:pt x="2429" y="17122"/>
                  <a:pt x="1893" y="17122"/>
                </a:cubicBezTo>
                <a:cubicBezTo>
                  <a:pt x="1532" y="17122"/>
                  <a:pt x="1170" y="17086"/>
                  <a:pt x="808" y="17000"/>
                </a:cubicBezTo>
                <a:cubicBezTo>
                  <a:pt x="504" y="16924"/>
                  <a:pt x="245" y="16786"/>
                  <a:pt x="1" y="16604"/>
                </a:cubicBezTo>
                <a:lnTo>
                  <a:pt x="1" y="20763"/>
                </a:lnTo>
                <a:cubicBezTo>
                  <a:pt x="1524" y="20413"/>
                  <a:pt x="3033" y="19955"/>
                  <a:pt x="4541" y="19544"/>
                </a:cubicBezTo>
                <a:cubicBezTo>
                  <a:pt x="6994" y="18889"/>
                  <a:pt x="9417" y="18097"/>
                  <a:pt x="11839" y="17365"/>
                </a:cubicBezTo>
                <a:cubicBezTo>
                  <a:pt x="11839" y="17350"/>
                  <a:pt x="11839" y="17350"/>
                  <a:pt x="11839" y="17350"/>
                </a:cubicBezTo>
                <a:cubicBezTo>
                  <a:pt x="12875" y="17030"/>
                  <a:pt x="13911" y="16725"/>
                  <a:pt x="14932" y="16375"/>
                </a:cubicBezTo>
                <a:cubicBezTo>
                  <a:pt x="15938" y="16025"/>
                  <a:pt x="16943" y="15659"/>
                  <a:pt x="17903" y="15187"/>
                </a:cubicBezTo>
                <a:cubicBezTo>
                  <a:pt x="18848" y="14730"/>
                  <a:pt x="19670" y="14120"/>
                  <a:pt x="20371" y="13358"/>
                </a:cubicBezTo>
                <a:cubicBezTo>
                  <a:pt x="21484" y="12170"/>
                  <a:pt x="21880" y="10829"/>
                  <a:pt x="21392" y="9245"/>
                </a:cubicBezTo>
                <a:cubicBezTo>
                  <a:pt x="20889" y="7630"/>
                  <a:pt x="20051" y="6228"/>
                  <a:pt x="18878" y="5040"/>
                </a:cubicBezTo>
                <a:cubicBezTo>
                  <a:pt x="17035" y="3196"/>
                  <a:pt x="14886" y="1840"/>
                  <a:pt x="12388" y="1078"/>
                </a:cubicBezTo>
                <a:cubicBezTo>
                  <a:pt x="10075" y="354"/>
                  <a:pt x="7719" y="0"/>
                  <a:pt x="5321"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2"/>
          <p:cNvSpPr/>
          <p:nvPr/>
        </p:nvSpPr>
        <p:spPr>
          <a:xfrm>
            <a:off x="-216" y="1930521"/>
            <a:ext cx="267262" cy="163531"/>
          </a:xfrm>
          <a:custGeom>
            <a:rect b="b" l="l" r="r" t="t"/>
            <a:pathLst>
              <a:path extrusionOk="0" h="5100" w="8335">
                <a:moveTo>
                  <a:pt x="3696" y="1305"/>
                </a:moveTo>
                <a:cubicBezTo>
                  <a:pt x="4150" y="1305"/>
                  <a:pt x="4609" y="1422"/>
                  <a:pt x="5044" y="1694"/>
                </a:cubicBezTo>
                <a:cubicBezTo>
                  <a:pt x="5273" y="1831"/>
                  <a:pt x="5257" y="2105"/>
                  <a:pt x="5029" y="2303"/>
                </a:cubicBezTo>
                <a:cubicBezTo>
                  <a:pt x="4815" y="2486"/>
                  <a:pt x="4541" y="2501"/>
                  <a:pt x="4297" y="2547"/>
                </a:cubicBezTo>
                <a:cubicBezTo>
                  <a:pt x="3627" y="2654"/>
                  <a:pt x="2987" y="2852"/>
                  <a:pt x="2332" y="2989"/>
                </a:cubicBezTo>
                <a:cubicBezTo>
                  <a:pt x="2290" y="2998"/>
                  <a:pt x="2251" y="3003"/>
                  <a:pt x="2213" y="3003"/>
                </a:cubicBezTo>
                <a:cubicBezTo>
                  <a:pt x="1945" y="3003"/>
                  <a:pt x="1781" y="2776"/>
                  <a:pt x="1875" y="2456"/>
                </a:cubicBezTo>
                <a:cubicBezTo>
                  <a:pt x="1982" y="2090"/>
                  <a:pt x="2210" y="1800"/>
                  <a:pt x="2545" y="1618"/>
                </a:cubicBezTo>
                <a:cubicBezTo>
                  <a:pt x="2728" y="1526"/>
                  <a:pt x="2911" y="1465"/>
                  <a:pt x="3155" y="1359"/>
                </a:cubicBezTo>
                <a:cubicBezTo>
                  <a:pt x="3333" y="1324"/>
                  <a:pt x="3514" y="1305"/>
                  <a:pt x="3696" y="1305"/>
                </a:cubicBezTo>
                <a:close/>
                <a:moveTo>
                  <a:pt x="3737" y="0"/>
                </a:moveTo>
                <a:cubicBezTo>
                  <a:pt x="3338" y="0"/>
                  <a:pt x="2951" y="68"/>
                  <a:pt x="2591" y="277"/>
                </a:cubicBezTo>
                <a:cubicBezTo>
                  <a:pt x="1753" y="764"/>
                  <a:pt x="1067" y="1420"/>
                  <a:pt x="427" y="2136"/>
                </a:cubicBezTo>
                <a:cubicBezTo>
                  <a:pt x="260" y="2334"/>
                  <a:pt x="108" y="2532"/>
                  <a:pt x="1" y="2760"/>
                </a:cubicBezTo>
                <a:lnTo>
                  <a:pt x="1" y="4543"/>
                </a:lnTo>
                <a:cubicBezTo>
                  <a:pt x="138" y="4650"/>
                  <a:pt x="351" y="4771"/>
                  <a:pt x="626" y="4893"/>
                </a:cubicBezTo>
                <a:cubicBezTo>
                  <a:pt x="702" y="4924"/>
                  <a:pt x="793" y="4939"/>
                  <a:pt x="869" y="4954"/>
                </a:cubicBezTo>
                <a:cubicBezTo>
                  <a:pt x="1264" y="5057"/>
                  <a:pt x="1662" y="5099"/>
                  <a:pt x="2060" y="5099"/>
                </a:cubicBezTo>
                <a:cubicBezTo>
                  <a:pt x="2492" y="5099"/>
                  <a:pt x="2924" y="5049"/>
                  <a:pt x="3353" y="4970"/>
                </a:cubicBezTo>
                <a:cubicBezTo>
                  <a:pt x="4084" y="4848"/>
                  <a:pt x="4770" y="4528"/>
                  <a:pt x="5455" y="4330"/>
                </a:cubicBezTo>
                <a:cubicBezTo>
                  <a:pt x="5851" y="4208"/>
                  <a:pt x="6232" y="4086"/>
                  <a:pt x="6613" y="3949"/>
                </a:cubicBezTo>
                <a:cubicBezTo>
                  <a:pt x="6857" y="3857"/>
                  <a:pt x="7147" y="3812"/>
                  <a:pt x="7360" y="3659"/>
                </a:cubicBezTo>
                <a:cubicBezTo>
                  <a:pt x="8304" y="2974"/>
                  <a:pt x="8335" y="1846"/>
                  <a:pt x="7375" y="1145"/>
                </a:cubicBezTo>
                <a:cubicBezTo>
                  <a:pt x="6415" y="429"/>
                  <a:pt x="5288" y="140"/>
                  <a:pt x="4115" y="18"/>
                </a:cubicBezTo>
                <a:cubicBezTo>
                  <a:pt x="3988" y="7"/>
                  <a:pt x="3862" y="0"/>
                  <a:pt x="37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2"/>
          <p:cNvSpPr/>
          <p:nvPr/>
        </p:nvSpPr>
        <p:spPr>
          <a:xfrm>
            <a:off x="374015" y="1542182"/>
            <a:ext cx="67946" cy="44506"/>
          </a:xfrm>
          <a:custGeom>
            <a:rect b="b" l="l" r="r" t="t"/>
            <a:pathLst>
              <a:path extrusionOk="0" h="1388" w="2119">
                <a:moveTo>
                  <a:pt x="1144" y="1"/>
                </a:moveTo>
                <a:cubicBezTo>
                  <a:pt x="1100" y="1"/>
                  <a:pt x="1054" y="6"/>
                  <a:pt x="1006" y="16"/>
                </a:cubicBezTo>
                <a:cubicBezTo>
                  <a:pt x="595" y="108"/>
                  <a:pt x="305" y="367"/>
                  <a:pt x="1" y="702"/>
                </a:cubicBezTo>
                <a:cubicBezTo>
                  <a:pt x="732" y="900"/>
                  <a:pt x="1402" y="1129"/>
                  <a:pt x="2118" y="1388"/>
                </a:cubicBezTo>
                <a:cubicBezTo>
                  <a:pt x="1951" y="991"/>
                  <a:pt x="1844" y="611"/>
                  <a:pt x="1631" y="291"/>
                </a:cubicBezTo>
                <a:cubicBezTo>
                  <a:pt x="1518" y="114"/>
                  <a:pt x="1352" y="1"/>
                  <a:pt x="1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2"/>
          <p:cNvSpPr/>
          <p:nvPr/>
        </p:nvSpPr>
        <p:spPr>
          <a:xfrm>
            <a:off x="308570" y="1467342"/>
            <a:ext cx="192005" cy="145254"/>
          </a:xfrm>
          <a:custGeom>
            <a:rect b="b" l="l" r="r" t="t"/>
            <a:pathLst>
              <a:path extrusionOk="0" h="4530" w="5988">
                <a:moveTo>
                  <a:pt x="3272" y="0"/>
                </a:moveTo>
                <a:cubicBezTo>
                  <a:pt x="3004" y="0"/>
                  <a:pt x="2724" y="72"/>
                  <a:pt x="2438" y="217"/>
                </a:cubicBezTo>
                <a:cubicBezTo>
                  <a:pt x="1402" y="751"/>
                  <a:pt x="747" y="1680"/>
                  <a:pt x="0" y="2579"/>
                </a:cubicBezTo>
                <a:cubicBezTo>
                  <a:pt x="533" y="2686"/>
                  <a:pt x="1006" y="2777"/>
                  <a:pt x="1478" y="2884"/>
                </a:cubicBezTo>
                <a:cubicBezTo>
                  <a:pt x="1508" y="2884"/>
                  <a:pt x="1524" y="2899"/>
                  <a:pt x="1539" y="2899"/>
                </a:cubicBezTo>
                <a:cubicBezTo>
                  <a:pt x="1568" y="2910"/>
                  <a:pt x="1594" y="2915"/>
                  <a:pt x="1617" y="2915"/>
                </a:cubicBezTo>
                <a:cubicBezTo>
                  <a:pt x="1690" y="2915"/>
                  <a:pt x="1736" y="2865"/>
                  <a:pt x="1783" y="2807"/>
                </a:cubicBezTo>
                <a:cubicBezTo>
                  <a:pt x="1996" y="2548"/>
                  <a:pt x="2255" y="2335"/>
                  <a:pt x="2544" y="2183"/>
                </a:cubicBezTo>
                <a:cubicBezTo>
                  <a:pt x="2774" y="2071"/>
                  <a:pt x="3011" y="2000"/>
                  <a:pt x="3230" y="2000"/>
                </a:cubicBezTo>
                <a:cubicBezTo>
                  <a:pt x="3579" y="2000"/>
                  <a:pt x="3885" y="2178"/>
                  <a:pt x="4053" y="2655"/>
                </a:cubicBezTo>
                <a:cubicBezTo>
                  <a:pt x="4129" y="2884"/>
                  <a:pt x="4220" y="3127"/>
                  <a:pt x="4342" y="3356"/>
                </a:cubicBezTo>
                <a:cubicBezTo>
                  <a:pt x="4434" y="3539"/>
                  <a:pt x="4434" y="3798"/>
                  <a:pt x="4616" y="3904"/>
                </a:cubicBezTo>
                <a:cubicBezTo>
                  <a:pt x="5058" y="4133"/>
                  <a:pt x="5515" y="4316"/>
                  <a:pt x="5988" y="4529"/>
                </a:cubicBezTo>
                <a:cubicBezTo>
                  <a:pt x="5972" y="4407"/>
                  <a:pt x="5972" y="4316"/>
                  <a:pt x="5957" y="4209"/>
                </a:cubicBezTo>
                <a:cubicBezTo>
                  <a:pt x="5805" y="3539"/>
                  <a:pt x="5637" y="2868"/>
                  <a:pt x="5409" y="2213"/>
                </a:cubicBezTo>
                <a:cubicBezTo>
                  <a:pt x="5211" y="1665"/>
                  <a:pt x="4952" y="1147"/>
                  <a:pt x="4571" y="690"/>
                </a:cubicBezTo>
                <a:cubicBezTo>
                  <a:pt x="4207" y="237"/>
                  <a:pt x="3760" y="0"/>
                  <a:pt x="327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2"/>
          <p:cNvSpPr/>
          <p:nvPr/>
        </p:nvSpPr>
        <p:spPr>
          <a:xfrm>
            <a:off x="-216" y="1453009"/>
            <a:ext cx="717711" cy="788318"/>
          </a:xfrm>
          <a:custGeom>
            <a:rect b="b" l="l" r="r" t="t"/>
            <a:pathLst>
              <a:path extrusionOk="0" h="24585" w="22383">
                <a:moveTo>
                  <a:pt x="12815" y="2782"/>
                </a:moveTo>
                <a:cubicBezTo>
                  <a:pt x="13023" y="2782"/>
                  <a:pt x="13189" y="2895"/>
                  <a:pt x="13302" y="3072"/>
                </a:cubicBezTo>
                <a:cubicBezTo>
                  <a:pt x="13515" y="3392"/>
                  <a:pt x="13622" y="3772"/>
                  <a:pt x="13789" y="4169"/>
                </a:cubicBezTo>
                <a:cubicBezTo>
                  <a:pt x="13073" y="3910"/>
                  <a:pt x="12403" y="3681"/>
                  <a:pt x="11672" y="3483"/>
                </a:cubicBezTo>
                <a:cubicBezTo>
                  <a:pt x="11976" y="3148"/>
                  <a:pt x="12266" y="2889"/>
                  <a:pt x="12677" y="2797"/>
                </a:cubicBezTo>
                <a:cubicBezTo>
                  <a:pt x="12725" y="2787"/>
                  <a:pt x="12771" y="2782"/>
                  <a:pt x="12815" y="2782"/>
                </a:cubicBezTo>
                <a:close/>
                <a:moveTo>
                  <a:pt x="12895" y="447"/>
                </a:moveTo>
                <a:cubicBezTo>
                  <a:pt x="13384" y="447"/>
                  <a:pt x="13837" y="684"/>
                  <a:pt x="14201" y="1137"/>
                </a:cubicBezTo>
                <a:cubicBezTo>
                  <a:pt x="14566" y="1594"/>
                  <a:pt x="14825" y="2112"/>
                  <a:pt x="15024" y="2660"/>
                </a:cubicBezTo>
                <a:cubicBezTo>
                  <a:pt x="15267" y="3315"/>
                  <a:pt x="15435" y="3986"/>
                  <a:pt x="15572" y="4656"/>
                </a:cubicBezTo>
                <a:cubicBezTo>
                  <a:pt x="15602" y="4748"/>
                  <a:pt x="15602" y="4839"/>
                  <a:pt x="15602" y="4961"/>
                </a:cubicBezTo>
                <a:cubicBezTo>
                  <a:pt x="15145" y="4763"/>
                  <a:pt x="14673" y="4580"/>
                  <a:pt x="14246" y="4336"/>
                </a:cubicBezTo>
                <a:cubicBezTo>
                  <a:pt x="14064" y="4245"/>
                  <a:pt x="14064" y="3970"/>
                  <a:pt x="13972" y="3788"/>
                </a:cubicBezTo>
                <a:cubicBezTo>
                  <a:pt x="13850" y="3574"/>
                  <a:pt x="13759" y="3331"/>
                  <a:pt x="13683" y="3087"/>
                </a:cubicBezTo>
                <a:cubicBezTo>
                  <a:pt x="13515" y="2621"/>
                  <a:pt x="13211" y="2446"/>
                  <a:pt x="12864" y="2446"/>
                </a:cubicBezTo>
                <a:cubicBezTo>
                  <a:pt x="12644" y="2446"/>
                  <a:pt x="12406" y="2517"/>
                  <a:pt x="12174" y="2630"/>
                </a:cubicBezTo>
                <a:cubicBezTo>
                  <a:pt x="11885" y="2782"/>
                  <a:pt x="11626" y="2980"/>
                  <a:pt x="11413" y="3254"/>
                </a:cubicBezTo>
                <a:cubicBezTo>
                  <a:pt x="11355" y="3312"/>
                  <a:pt x="11305" y="3362"/>
                  <a:pt x="11238" y="3362"/>
                </a:cubicBezTo>
                <a:cubicBezTo>
                  <a:pt x="11217" y="3362"/>
                  <a:pt x="11194" y="3357"/>
                  <a:pt x="11169" y="3346"/>
                </a:cubicBezTo>
                <a:cubicBezTo>
                  <a:pt x="11154" y="3331"/>
                  <a:pt x="11123" y="3331"/>
                  <a:pt x="11108" y="3331"/>
                </a:cubicBezTo>
                <a:cubicBezTo>
                  <a:pt x="10636" y="3224"/>
                  <a:pt x="10163" y="3133"/>
                  <a:pt x="9630" y="3011"/>
                </a:cubicBezTo>
                <a:cubicBezTo>
                  <a:pt x="10377" y="2127"/>
                  <a:pt x="11032" y="1198"/>
                  <a:pt x="12068" y="664"/>
                </a:cubicBezTo>
                <a:cubicBezTo>
                  <a:pt x="12348" y="519"/>
                  <a:pt x="12627" y="447"/>
                  <a:pt x="12895" y="447"/>
                </a:cubicBezTo>
                <a:close/>
                <a:moveTo>
                  <a:pt x="12940" y="0"/>
                </a:moveTo>
                <a:cubicBezTo>
                  <a:pt x="12441" y="0"/>
                  <a:pt x="11914" y="175"/>
                  <a:pt x="11382" y="527"/>
                </a:cubicBezTo>
                <a:cubicBezTo>
                  <a:pt x="10514" y="1106"/>
                  <a:pt x="9843" y="1898"/>
                  <a:pt x="9295" y="2767"/>
                </a:cubicBezTo>
                <a:cubicBezTo>
                  <a:pt x="9221" y="2890"/>
                  <a:pt x="9147" y="2943"/>
                  <a:pt x="9033" y="2943"/>
                </a:cubicBezTo>
                <a:cubicBezTo>
                  <a:pt x="9006" y="2943"/>
                  <a:pt x="8977" y="2940"/>
                  <a:pt x="8944" y="2934"/>
                </a:cubicBezTo>
                <a:cubicBezTo>
                  <a:pt x="7786" y="2752"/>
                  <a:pt x="6629" y="2706"/>
                  <a:pt x="5455" y="2706"/>
                </a:cubicBezTo>
                <a:cubicBezTo>
                  <a:pt x="3612" y="2721"/>
                  <a:pt x="1783" y="2858"/>
                  <a:pt x="1" y="3300"/>
                </a:cubicBezTo>
                <a:lnTo>
                  <a:pt x="1" y="3757"/>
                </a:lnTo>
                <a:cubicBezTo>
                  <a:pt x="260" y="3681"/>
                  <a:pt x="519" y="3605"/>
                  <a:pt x="793" y="3544"/>
                </a:cubicBezTo>
                <a:cubicBezTo>
                  <a:pt x="1814" y="3300"/>
                  <a:pt x="2850" y="3300"/>
                  <a:pt x="3886" y="3239"/>
                </a:cubicBezTo>
                <a:cubicBezTo>
                  <a:pt x="4336" y="3215"/>
                  <a:pt x="4785" y="3204"/>
                  <a:pt x="5232" y="3204"/>
                </a:cubicBezTo>
                <a:cubicBezTo>
                  <a:pt x="7661" y="3204"/>
                  <a:pt x="10046" y="3555"/>
                  <a:pt x="12388" y="4275"/>
                </a:cubicBezTo>
                <a:cubicBezTo>
                  <a:pt x="14886" y="5037"/>
                  <a:pt x="17035" y="6393"/>
                  <a:pt x="18863" y="8237"/>
                </a:cubicBezTo>
                <a:cubicBezTo>
                  <a:pt x="20051" y="9425"/>
                  <a:pt x="20889" y="10827"/>
                  <a:pt x="21392" y="12457"/>
                </a:cubicBezTo>
                <a:cubicBezTo>
                  <a:pt x="21880" y="14026"/>
                  <a:pt x="21484" y="15367"/>
                  <a:pt x="20371" y="16555"/>
                </a:cubicBezTo>
                <a:cubicBezTo>
                  <a:pt x="19655" y="17317"/>
                  <a:pt x="18848" y="17927"/>
                  <a:pt x="17903" y="18399"/>
                </a:cubicBezTo>
                <a:cubicBezTo>
                  <a:pt x="16943" y="18856"/>
                  <a:pt x="15938" y="19222"/>
                  <a:pt x="14932" y="19572"/>
                </a:cubicBezTo>
                <a:cubicBezTo>
                  <a:pt x="13911" y="19922"/>
                  <a:pt x="12875" y="20227"/>
                  <a:pt x="11839" y="20547"/>
                </a:cubicBezTo>
                <a:cubicBezTo>
                  <a:pt x="11839" y="20547"/>
                  <a:pt x="11839" y="20547"/>
                  <a:pt x="11839" y="20562"/>
                </a:cubicBezTo>
                <a:cubicBezTo>
                  <a:pt x="9417" y="21294"/>
                  <a:pt x="6994" y="22086"/>
                  <a:pt x="4541" y="22741"/>
                </a:cubicBezTo>
                <a:cubicBezTo>
                  <a:pt x="3033" y="23152"/>
                  <a:pt x="1524" y="23610"/>
                  <a:pt x="1" y="23960"/>
                </a:cubicBezTo>
                <a:lnTo>
                  <a:pt x="1" y="24585"/>
                </a:lnTo>
                <a:cubicBezTo>
                  <a:pt x="290" y="24493"/>
                  <a:pt x="595" y="24417"/>
                  <a:pt x="885" y="24310"/>
                </a:cubicBezTo>
                <a:cubicBezTo>
                  <a:pt x="1083" y="24234"/>
                  <a:pt x="1296" y="24173"/>
                  <a:pt x="1509" y="24143"/>
                </a:cubicBezTo>
                <a:cubicBezTo>
                  <a:pt x="2439" y="23990"/>
                  <a:pt x="3353" y="23792"/>
                  <a:pt x="4267" y="23549"/>
                </a:cubicBezTo>
                <a:cubicBezTo>
                  <a:pt x="5471" y="23229"/>
                  <a:pt x="6659" y="22878"/>
                  <a:pt x="7817" y="22452"/>
                </a:cubicBezTo>
                <a:cubicBezTo>
                  <a:pt x="8594" y="22238"/>
                  <a:pt x="9371" y="22010"/>
                  <a:pt x="10148" y="21812"/>
                </a:cubicBezTo>
                <a:cubicBezTo>
                  <a:pt x="11870" y="21355"/>
                  <a:pt x="13546" y="20821"/>
                  <a:pt x="15206" y="20181"/>
                </a:cubicBezTo>
                <a:cubicBezTo>
                  <a:pt x="16181" y="19801"/>
                  <a:pt x="17141" y="19404"/>
                  <a:pt x="18116" y="18993"/>
                </a:cubicBezTo>
                <a:cubicBezTo>
                  <a:pt x="18924" y="18643"/>
                  <a:pt x="19686" y="18247"/>
                  <a:pt x="20356" y="17668"/>
                </a:cubicBezTo>
                <a:cubicBezTo>
                  <a:pt x="21849" y="16388"/>
                  <a:pt x="22382" y="14773"/>
                  <a:pt x="22032" y="12884"/>
                </a:cubicBezTo>
                <a:cubicBezTo>
                  <a:pt x="21712" y="10994"/>
                  <a:pt x="20722" y="9425"/>
                  <a:pt x="19472" y="8023"/>
                </a:cubicBezTo>
                <a:cubicBezTo>
                  <a:pt x="18634" y="7063"/>
                  <a:pt x="17598" y="6332"/>
                  <a:pt x="16578" y="5586"/>
                </a:cubicBezTo>
                <a:cubicBezTo>
                  <a:pt x="16501" y="5540"/>
                  <a:pt x="16349" y="5509"/>
                  <a:pt x="16380" y="5387"/>
                </a:cubicBezTo>
                <a:cubicBezTo>
                  <a:pt x="16456" y="5037"/>
                  <a:pt x="16303" y="4717"/>
                  <a:pt x="16227" y="4397"/>
                </a:cubicBezTo>
                <a:cubicBezTo>
                  <a:pt x="15968" y="3270"/>
                  <a:pt x="15602" y="2203"/>
                  <a:pt x="14963" y="1243"/>
                </a:cubicBezTo>
                <a:cubicBezTo>
                  <a:pt x="14416" y="419"/>
                  <a:pt x="13712" y="0"/>
                  <a:pt x="1294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2"/>
          <p:cNvSpPr/>
          <p:nvPr/>
        </p:nvSpPr>
        <p:spPr>
          <a:xfrm>
            <a:off x="-216" y="1924493"/>
            <a:ext cx="273130" cy="180077"/>
          </a:xfrm>
          <a:custGeom>
            <a:rect b="b" l="l" r="r" t="t"/>
            <a:pathLst>
              <a:path extrusionOk="0" h="5616" w="8518">
                <a:moveTo>
                  <a:pt x="3668" y="1"/>
                </a:moveTo>
                <a:cubicBezTo>
                  <a:pt x="3118" y="1"/>
                  <a:pt x="2616" y="182"/>
                  <a:pt x="2164" y="511"/>
                </a:cubicBezTo>
                <a:cubicBezTo>
                  <a:pt x="1387" y="1059"/>
                  <a:pt x="717" y="1714"/>
                  <a:pt x="108" y="2430"/>
                </a:cubicBezTo>
                <a:cubicBezTo>
                  <a:pt x="62" y="2476"/>
                  <a:pt x="31" y="2522"/>
                  <a:pt x="1" y="2567"/>
                </a:cubicBezTo>
                <a:lnTo>
                  <a:pt x="1" y="2948"/>
                </a:lnTo>
                <a:cubicBezTo>
                  <a:pt x="108" y="2720"/>
                  <a:pt x="260" y="2522"/>
                  <a:pt x="427" y="2324"/>
                </a:cubicBezTo>
                <a:cubicBezTo>
                  <a:pt x="1067" y="1608"/>
                  <a:pt x="1753" y="952"/>
                  <a:pt x="2591" y="465"/>
                </a:cubicBezTo>
                <a:cubicBezTo>
                  <a:pt x="2935" y="265"/>
                  <a:pt x="3311" y="195"/>
                  <a:pt x="3690" y="195"/>
                </a:cubicBezTo>
                <a:cubicBezTo>
                  <a:pt x="3832" y="195"/>
                  <a:pt x="3974" y="205"/>
                  <a:pt x="4115" y="221"/>
                </a:cubicBezTo>
                <a:cubicBezTo>
                  <a:pt x="5288" y="328"/>
                  <a:pt x="6415" y="617"/>
                  <a:pt x="7375" y="1333"/>
                </a:cubicBezTo>
                <a:cubicBezTo>
                  <a:pt x="8335" y="2034"/>
                  <a:pt x="8304" y="3162"/>
                  <a:pt x="7375" y="3847"/>
                </a:cubicBezTo>
                <a:cubicBezTo>
                  <a:pt x="7147" y="4015"/>
                  <a:pt x="6857" y="4045"/>
                  <a:pt x="6613" y="4137"/>
                </a:cubicBezTo>
                <a:cubicBezTo>
                  <a:pt x="6232" y="4274"/>
                  <a:pt x="5851" y="4396"/>
                  <a:pt x="5455" y="4518"/>
                </a:cubicBezTo>
                <a:cubicBezTo>
                  <a:pt x="4770" y="4716"/>
                  <a:pt x="4084" y="5036"/>
                  <a:pt x="3353" y="5158"/>
                </a:cubicBezTo>
                <a:cubicBezTo>
                  <a:pt x="2924" y="5237"/>
                  <a:pt x="2496" y="5287"/>
                  <a:pt x="2066" y="5287"/>
                </a:cubicBezTo>
                <a:cubicBezTo>
                  <a:pt x="1669" y="5287"/>
                  <a:pt x="1271" y="5245"/>
                  <a:pt x="869" y="5142"/>
                </a:cubicBezTo>
                <a:cubicBezTo>
                  <a:pt x="793" y="5127"/>
                  <a:pt x="702" y="5112"/>
                  <a:pt x="626" y="5081"/>
                </a:cubicBezTo>
                <a:cubicBezTo>
                  <a:pt x="351" y="4959"/>
                  <a:pt x="153" y="4838"/>
                  <a:pt x="1" y="4731"/>
                </a:cubicBezTo>
                <a:lnTo>
                  <a:pt x="1" y="5097"/>
                </a:lnTo>
                <a:cubicBezTo>
                  <a:pt x="245" y="5279"/>
                  <a:pt x="504" y="5417"/>
                  <a:pt x="808" y="5493"/>
                </a:cubicBezTo>
                <a:cubicBezTo>
                  <a:pt x="1170" y="5579"/>
                  <a:pt x="1532" y="5615"/>
                  <a:pt x="1893" y="5615"/>
                </a:cubicBezTo>
                <a:cubicBezTo>
                  <a:pt x="2429" y="5615"/>
                  <a:pt x="2962" y="5535"/>
                  <a:pt x="3490" y="5417"/>
                </a:cubicBezTo>
                <a:cubicBezTo>
                  <a:pt x="4099" y="5279"/>
                  <a:pt x="4678" y="5051"/>
                  <a:pt x="5273" y="4853"/>
                </a:cubicBezTo>
                <a:cubicBezTo>
                  <a:pt x="5806" y="4670"/>
                  <a:pt x="6354" y="4487"/>
                  <a:pt x="6903" y="4304"/>
                </a:cubicBezTo>
                <a:cubicBezTo>
                  <a:pt x="7329" y="4137"/>
                  <a:pt x="7741" y="3954"/>
                  <a:pt x="7985" y="3527"/>
                </a:cubicBezTo>
                <a:cubicBezTo>
                  <a:pt x="8518" y="2628"/>
                  <a:pt x="8365" y="1760"/>
                  <a:pt x="7497" y="1151"/>
                </a:cubicBezTo>
                <a:cubicBezTo>
                  <a:pt x="6400" y="389"/>
                  <a:pt x="5151" y="99"/>
                  <a:pt x="3856" y="8"/>
                </a:cubicBezTo>
                <a:cubicBezTo>
                  <a:pt x="3792" y="3"/>
                  <a:pt x="3730" y="1"/>
                  <a:pt x="36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2"/>
          <p:cNvSpPr/>
          <p:nvPr/>
        </p:nvSpPr>
        <p:spPr>
          <a:xfrm>
            <a:off x="345670" y="1924685"/>
            <a:ext cx="19592" cy="16802"/>
          </a:xfrm>
          <a:custGeom>
            <a:rect b="b" l="l" r="r" t="t"/>
            <a:pathLst>
              <a:path extrusionOk="0" h="524" w="611">
                <a:moveTo>
                  <a:pt x="329" y="1"/>
                </a:moveTo>
                <a:cubicBezTo>
                  <a:pt x="293" y="1"/>
                  <a:pt x="254" y="6"/>
                  <a:pt x="214" y="17"/>
                </a:cubicBezTo>
                <a:cubicBezTo>
                  <a:pt x="62" y="63"/>
                  <a:pt x="1" y="169"/>
                  <a:pt x="31" y="337"/>
                </a:cubicBezTo>
                <a:cubicBezTo>
                  <a:pt x="83" y="480"/>
                  <a:pt x="191" y="523"/>
                  <a:pt x="316" y="523"/>
                </a:cubicBezTo>
                <a:cubicBezTo>
                  <a:pt x="338" y="523"/>
                  <a:pt x="360" y="522"/>
                  <a:pt x="382" y="520"/>
                </a:cubicBezTo>
                <a:cubicBezTo>
                  <a:pt x="534" y="474"/>
                  <a:pt x="610" y="352"/>
                  <a:pt x="580" y="200"/>
                </a:cubicBezTo>
                <a:cubicBezTo>
                  <a:pt x="545" y="60"/>
                  <a:pt x="448" y="1"/>
                  <a:pt x="32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2"/>
          <p:cNvSpPr/>
          <p:nvPr/>
        </p:nvSpPr>
        <p:spPr>
          <a:xfrm>
            <a:off x="395499" y="1983781"/>
            <a:ext cx="18598" cy="18245"/>
          </a:xfrm>
          <a:custGeom>
            <a:rect b="b" l="l" r="r" t="t"/>
            <a:pathLst>
              <a:path extrusionOk="0" h="569" w="580">
                <a:moveTo>
                  <a:pt x="327" y="1"/>
                </a:moveTo>
                <a:cubicBezTo>
                  <a:pt x="295" y="1"/>
                  <a:pt x="262" y="7"/>
                  <a:pt x="230" y="18"/>
                </a:cubicBezTo>
                <a:cubicBezTo>
                  <a:pt x="47" y="63"/>
                  <a:pt x="1" y="216"/>
                  <a:pt x="31" y="383"/>
                </a:cubicBezTo>
                <a:cubicBezTo>
                  <a:pt x="72" y="517"/>
                  <a:pt x="171" y="569"/>
                  <a:pt x="298" y="569"/>
                </a:cubicBezTo>
                <a:cubicBezTo>
                  <a:pt x="315" y="569"/>
                  <a:pt x="333" y="568"/>
                  <a:pt x="351" y="566"/>
                </a:cubicBezTo>
                <a:cubicBezTo>
                  <a:pt x="519" y="490"/>
                  <a:pt x="580" y="353"/>
                  <a:pt x="534" y="185"/>
                </a:cubicBezTo>
                <a:cubicBezTo>
                  <a:pt x="511" y="58"/>
                  <a:pt x="426" y="1"/>
                  <a:pt x="32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2"/>
          <p:cNvSpPr/>
          <p:nvPr/>
        </p:nvSpPr>
        <p:spPr>
          <a:xfrm>
            <a:off x="321268" y="1990803"/>
            <a:ext cx="14686" cy="12698"/>
          </a:xfrm>
          <a:custGeom>
            <a:rect b="b" l="l" r="r" t="t"/>
            <a:pathLst>
              <a:path extrusionOk="0" h="396" w="458">
                <a:moveTo>
                  <a:pt x="242" y="1"/>
                </a:moveTo>
                <a:cubicBezTo>
                  <a:pt x="218" y="1"/>
                  <a:pt x="193" y="5"/>
                  <a:pt x="168" y="12"/>
                </a:cubicBezTo>
                <a:cubicBezTo>
                  <a:pt x="46" y="58"/>
                  <a:pt x="0" y="164"/>
                  <a:pt x="46" y="271"/>
                </a:cubicBezTo>
                <a:cubicBezTo>
                  <a:pt x="68" y="350"/>
                  <a:pt x="132" y="395"/>
                  <a:pt x="213" y="395"/>
                </a:cubicBezTo>
                <a:cubicBezTo>
                  <a:pt x="242" y="395"/>
                  <a:pt x="273" y="390"/>
                  <a:pt x="305" y="378"/>
                </a:cubicBezTo>
                <a:cubicBezTo>
                  <a:pt x="412" y="347"/>
                  <a:pt x="457" y="256"/>
                  <a:pt x="412" y="134"/>
                </a:cubicBezTo>
                <a:cubicBezTo>
                  <a:pt x="388" y="41"/>
                  <a:pt x="320" y="1"/>
                  <a:pt x="24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2"/>
          <p:cNvSpPr/>
          <p:nvPr/>
        </p:nvSpPr>
        <p:spPr>
          <a:xfrm>
            <a:off x="219654" y="1753458"/>
            <a:ext cx="106039" cy="102704"/>
          </a:xfrm>
          <a:custGeom>
            <a:rect b="b" l="l" r="r" t="t"/>
            <a:pathLst>
              <a:path extrusionOk="0" h="3203" w="3307">
                <a:moveTo>
                  <a:pt x="1657" y="403"/>
                </a:moveTo>
                <a:cubicBezTo>
                  <a:pt x="1801" y="403"/>
                  <a:pt x="1945" y="427"/>
                  <a:pt x="2072" y="466"/>
                </a:cubicBezTo>
                <a:cubicBezTo>
                  <a:pt x="2849" y="664"/>
                  <a:pt x="3047" y="1685"/>
                  <a:pt x="2605" y="2295"/>
                </a:cubicBezTo>
                <a:cubicBezTo>
                  <a:pt x="2361" y="2625"/>
                  <a:pt x="2047" y="2798"/>
                  <a:pt x="1672" y="2798"/>
                </a:cubicBezTo>
                <a:cubicBezTo>
                  <a:pt x="1581" y="2798"/>
                  <a:pt x="1485" y="2788"/>
                  <a:pt x="1387" y="2767"/>
                </a:cubicBezTo>
                <a:cubicBezTo>
                  <a:pt x="853" y="2645"/>
                  <a:pt x="503" y="2218"/>
                  <a:pt x="472" y="1685"/>
                </a:cubicBezTo>
                <a:cubicBezTo>
                  <a:pt x="457" y="1152"/>
                  <a:pt x="792" y="649"/>
                  <a:pt x="1280" y="466"/>
                </a:cubicBezTo>
                <a:cubicBezTo>
                  <a:pt x="1396" y="423"/>
                  <a:pt x="1527" y="403"/>
                  <a:pt x="1657" y="403"/>
                </a:cubicBezTo>
                <a:close/>
                <a:moveTo>
                  <a:pt x="1636" y="1"/>
                </a:moveTo>
                <a:cubicBezTo>
                  <a:pt x="1492" y="1"/>
                  <a:pt x="1346" y="23"/>
                  <a:pt x="1204" y="70"/>
                </a:cubicBezTo>
                <a:cubicBezTo>
                  <a:pt x="427" y="314"/>
                  <a:pt x="0" y="1106"/>
                  <a:pt x="168" y="1914"/>
                </a:cubicBezTo>
                <a:cubicBezTo>
                  <a:pt x="324" y="2611"/>
                  <a:pt x="1040" y="3202"/>
                  <a:pt x="1717" y="3202"/>
                </a:cubicBezTo>
                <a:cubicBezTo>
                  <a:pt x="1764" y="3202"/>
                  <a:pt x="1812" y="3200"/>
                  <a:pt x="1859" y="3194"/>
                </a:cubicBezTo>
                <a:cubicBezTo>
                  <a:pt x="2468" y="3117"/>
                  <a:pt x="2925" y="2797"/>
                  <a:pt x="3154" y="2203"/>
                </a:cubicBezTo>
                <a:cubicBezTo>
                  <a:pt x="3291" y="1807"/>
                  <a:pt x="3306" y="1380"/>
                  <a:pt x="3123" y="1000"/>
                </a:cubicBezTo>
                <a:cubicBezTo>
                  <a:pt x="3062" y="832"/>
                  <a:pt x="2956" y="695"/>
                  <a:pt x="2849" y="558"/>
                </a:cubicBezTo>
                <a:cubicBezTo>
                  <a:pt x="2537" y="222"/>
                  <a:pt x="2092" y="1"/>
                  <a:pt x="1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2"/>
          <p:cNvSpPr/>
          <p:nvPr/>
        </p:nvSpPr>
        <p:spPr>
          <a:xfrm>
            <a:off x="215742" y="1746372"/>
            <a:ext cx="116781" cy="115915"/>
          </a:xfrm>
          <a:custGeom>
            <a:rect b="b" l="l" r="r" t="t"/>
            <a:pathLst>
              <a:path extrusionOk="0" h="3615" w="3642">
                <a:moveTo>
                  <a:pt x="1758" y="222"/>
                </a:moveTo>
                <a:cubicBezTo>
                  <a:pt x="2214" y="222"/>
                  <a:pt x="2659" y="443"/>
                  <a:pt x="2971" y="779"/>
                </a:cubicBezTo>
                <a:cubicBezTo>
                  <a:pt x="3078" y="916"/>
                  <a:pt x="3184" y="1053"/>
                  <a:pt x="3245" y="1221"/>
                </a:cubicBezTo>
                <a:cubicBezTo>
                  <a:pt x="3428" y="1601"/>
                  <a:pt x="3413" y="2043"/>
                  <a:pt x="3276" y="2424"/>
                </a:cubicBezTo>
                <a:cubicBezTo>
                  <a:pt x="3047" y="3018"/>
                  <a:pt x="2590" y="3338"/>
                  <a:pt x="1981" y="3415"/>
                </a:cubicBezTo>
                <a:cubicBezTo>
                  <a:pt x="1934" y="3421"/>
                  <a:pt x="1886" y="3423"/>
                  <a:pt x="1839" y="3423"/>
                </a:cubicBezTo>
                <a:cubicBezTo>
                  <a:pt x="1162" y="3423"/>
                  <a:pt x="446" y="2832"/>
                  <a:pt x="290" y="2135"/>
                </a:cubicBezTo>
                <a:cubicBezTo>
                  <a:pt x="122" y="1327"/>
                  <a:pt x="549" y="535"/>
                  <a:pt x="1326" y="291"/>
                </a:cubicBezTo>
                <a:cubicBezTo>
                  <a:pt x="1468" y="244"/>
                  <a:pt x="1614" y="222"/>
                  <a:pt x="1758" y="222"/>
                </a:cubicBezTo>
                <a:close/>
                <a:moveTo>
                  <a:pt x="1754" y="1"/>
                </a:moveTo>
                <a:cubicBezTo>
                  <a:pt x="1733" y="1"/>
                  <a:pt x="1712" y="1"/>
                  <a:pt x="1691" y="2"/>
                </a:cubicBezTo>
                <a:cubicBezTo>
                  <a:pt x="731" y="32"/>
                  <a:pt x="0" y="885"/>
                  <a:pt x="46" y="1860"/>
                </a:cubicBezTo>
                <a:cubicBezTo>
                  <a:pt x="90" y="2838"/>
                  <a:pt x="898" y="3614"/>
                  <a:pt x="1868" y="3614"/>
                </a:cubicBezTo>
                <a:cubicBezTo>
                  <a:pt x="1895" y="3614"/>
                  <a:pt x="1923" y="3614"/>
                  <a:pt x="1950" y="3613"/>
                </a:cubicBezTo>
                <a:cubicBezTo>
                  <a:pt x="2773" y="3597"/>
                  <a:pt x="3642" y="2912"/>
                  <a:pt x="3581" y="1754"/>
                </a:cubicBezTo>
                <a:cubicBezTo>
                  <a:pt x="3536" y="709"/>
                  <a:pt x="2746" y="1"/>
                  <a:pt x="175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2"/>
          <p:cNvSpPr/>
          <p:nvPr/>
        </p:nvSpPr>
        <p:spPr>
          <a:xfrm>
            <a:off x="234308" y="1766060"/>
            <a:ext cx="83080" cy="76956"/>
          </a:xfrm>
          <a:custGeom>
            <a:rect b="b" l="l" r="r" t="t"/>
            <a:pathLst>
              <a:path extrusionOk="0" h="2400" w="2591">
                <a:moveTo>
                  <a:pt x="1179" y="0"/>
                </a:moveTo>
                <a:cubicBezTo>
                  <a:pt x="1055" y="0"/>
                  <a:pt x="933" y="17"/>
                  <a:pt x="823" y="58"/>
                </a:cubicBezTo>
                <a:cubicBezTo>
                  <a:pt x="335" y="256"/>
                  <a:pt x="0" y="759"/>
                  <a:pt x="15" y="1292"/>
                </a:cubicBezTo>
                <a:cubicBezTo>
                  <a:pt x="46" y="1825"/>
                  <a:pt x="396" y="2252"/>
                  <a:pt x="930" y="2374"/>
                </a:cubicBezTo>
                <a:cubicBezTo>
                  <a:pt x="1023" y="2391"/>
                  <a:pt x="1114" y="2400"/>
                  <a:pt x="1201" y="2400"/>
                </a:cubicBezTo>
                <a:cubicBezTo>
                  <a:pt x="1582" y="2400"/>
                  <a:pt x="1900" y="2236"/>
                  <a:pt x="2148" y="1902"/>
                </a:cubicBezTo>
                <a:cubicBezTo>
                  <a:pt x="2590" y="1292"/>
                  <a:pt x="2392" y="271"/>
                  <a:pt x="1615" y="58"/>
                </a:cubicBezTo>
                <a:cubicBezTo>
                  <a:pt x="1481" y="25"/>
                  <a:pt x="1329" y="0"/>
                  <a:pt x="11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2"/>
          <p:cNvSpPr/>
          <p:nvPr/>
        </p:nvSpPr>
        <p:spPr>
          <a:xfrm>
            <a:off x="56892" y="1972174"/>
            <a:ext cx="111971" cy="54639"/>
          </a:xfrm>
          <a:custGeom>
            <a:rect b="b" l="l" r="r" t="t"/>
            <a:pathLst>
              <a:path extrusionOk="0" h="1704" w="3492">
                <a:moveTo>
                  <a:pt x="1881" y="0"/>
                </a:moveTo>
                <a:cubicBezTo>
                  <a:pt x="1710" y="0"/>
                  <a:pt x="1541" y="16"/>
                  <a:pt x="1374" y="44"/>
                </a:cubicBezTo>
                <a:cubicBezTo>
                  <a:pt x="1130" y="166"/>
                  <a:pt x="932" y="227"/>
                  <a:pt x="764" y="319"/>
                </a:cubicBezTo>
                <a:cubicBezTo>
                  <a:pt x="429" y="501"/>
                  <a:pt x="201" y="791"/>
                  <a:pt x="94" y="1157"/>
                </a:cubicBezTo>
                <a:cubicBezTo>
                  <a:pt x="0" y="1477"/>
                  <a:pt x="164" y="1704"/>
                  <a:pt x="432" y="1704"/>
                </a:cubicBezTo>
                <a:cubicBezTo>
                  <a:pt x="470" y="1704"/>
                  <a:pt x="509" y="1699"/>
                  <a:pt x="551" y="1690"/>
                </a:cubicBezTo>
                <a:cubicBezTo>
                  <a:pt x="1206" y="1553"/>
                  <a:pt x="1846" y="1355"/>
                  <a:pt x="2516" y="1248"/>
                </a:cubicBezTo>
                <a:cubicBezTo>
                  <a:pt x="2760" y="1202"/>
                  <a:pt x="3034" y="1187"/>
                  <a:pt x="3248" y="1004"/>
                </a:cubicBezTo>
                <a:cubicBezTo>
                  <a:pt x="3476" y="791"/>
                  <a:pt x="3492" y="532"/>
                  <a:pt x="3263" y="395"/>
                </a:cubicBezTo>
                <a:cubicBezTo>
                  <a:pt x="2817" y="116"/>
                  <a:pt x="2346" y="0"/>
                  <a:pt x="188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2"/>
          <p:cNvSpPr/>
          <p:nvPr/>
        </p:nvSpPr>
        <p:spPr>
          <a:xfrm>
            <a:off x="91651" y="2389051"/>
            <a:ext cx="45949" cy="38157"/>
          </a:xfrm>
          <a:custGeom>
            <a:rect b="b" l="l" r="r" t="t"/>
            <a:pathLst>
              <a:path extrusionOk="0" h="1190" w="1433">
                <a:moveTo>
                  <a:pt x="829" y="1"/>
                </a:moveTo>
                <a:cubicBezTo>
                  <a:pt x="560" y="1"/>
                  <a:pt x="233" y="154"/>
                  <a:pt x="137" y="344"/>
                </a:cubicBezTo>
                <a:cubicBezTo>
                  <a:pt x="0" y="649"/>
                  <a:pt x="92" y="1015"/>
                  <a:pt x="351" y="1121"/>
                </a:cubicBezTo>
                <a:cubicBezTo>
                  <a:pt x="448" y="1168"/>
                  <a:pt x="550" y="1190"/>
                  <a:pt x="652" y="1190"/>
                </a:cubicBezTo>
                <a:cubicBezTo>
                  <a:pt x="917" y="1190"/>
                  <a:pt x="1174" y="1040"/>
                  <a:pt x="1295" y="786"/>
                </a:cubicBezTo>
                <a:cubicBezTo>
                  <a:pt x="1432" y="497"/>
                  <a:pt x="1326" y="162"/>
                  <a:pt x="1036" y="40"/>
                </a:cubicBezTo>
                <a:cubicBezTo>
                  <a:pt x="976" y="13"/>
                  <a:pt x="905" y="1"/>
                  <a:pt x="8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2"/>
          <p:cNvSpPr/>
          <p:nvPr/>
        </p:nvSpPr>
        <p:spPr>
          <a:xfrm>
            <a:off x="12514" y="2313057"/>
            <a:ext cx="67433" cy="58743"/>
          </a:xfrm>
          <a:custGeom>
            <a:rect b="b" l="l" r="r" t="t"/>
            <a:pathLst>
              <a:path extrusionOk="0" h="1832" w="2103">
                <a:moveTo>
                  <a:pt x="923" y="1"/>
                </a:moveTo>
                <a:cubicBezTo>
                  <a:pt x="639" y="1"/>
                  <a:pt x="371" y="117"/>
                  <a:pt x="244" y="338"/>
                </a:cubicBezTo>
                <a:cubicBezTo>
                  <a:pt x="0" y="764"/>
                  <a:pt x="305" y="1526"/>
                  <a:pt x="792" y="1724"/>
                </a:cubicBezTo>
                <a:lnTo>
                  <a:pt x="929" y="1770"/>
                </a:lnTo>
                <a:cubicBezTo>
                  <a:pt x="1045" y="1811"/>
                  <a:pt x="1155" y="1832"/>
                  <a:pt x="1259" y="1832"/>
                </a:cubicBezTo>
                <a:cubicBezTo>
                  <a:pt x="1500" y="1832"/>
                  <a:pt x="1713" y="1723"/>
                  <a:pt x="1905" y="1511"/>
                </a:cubicBezTo>
                <a:cubicBezTo>
                  <a:pt x="2103" y="1282"/>
                  <a:pt x="2087" y="1008"/>
                  <a:pt x="1889" y="642"/>
                </a:cubicBezTo>
                <a:cubicBezTo>
                  <a:pt x="1798" y="490"/>
                  <a:pt x="1706" y="353"/>
                  <a:pt x="1569" y="231"/>
                </a:cubicBezTo>
                <a:cubicBezTo>
                  <a:pt x="1387" y="75"/>
                  <a:pt x="1150" y="1"/>
                  <a:pt x="9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2"/>
          <p:cNvSpPr/>
          <p:nvPr/>
        </p:nvSpPr>
        <p:spPr>
          <a:xfrm>
            <a:off x="-216" y="2385908"/>
            <a:ext cx="65990" cy="41556"/>
          </a:xfrm>
          <a:custGeom>
            <a:rect b="b" l="l" r="r" t="t"/>
            <a:pathLst>
              <a:path extrusionOk="0" h="1296" w="2058">
                <a:moveTo>
                  <a:pt x="1" y="1"/>
                </a:moveTo>
                <a:lnTo>
                  <a:pt x="1" y="320"/>
                </a:lnTo>
                <a:cubicBezTo>
                  <a:pt x="229" y="336"/>
                  <a:pt x="443" y="397"/>
                  <a:pt x="656" y="503"/>
                </a:cubicBezTo>
                <a:cubicBezTo>
                  <a:pt x="1113" y="656"/>
                  <a:pt x="1418" y="945"/>
                  <a:pt x="1631" y="1296"/>
                </a:cubicBezTo>
                <a:lnTo>
                  <a:pt x="2058" y="1296"/>
                </a:lnTo>
                <a:cubicBezTo>
                  <a:pt x="1677" y="640"/>
                  <a:pt x="1144" y="153"/>
                  <a:pt x="351" y="31"/>
                </a:cubicBezTo>
                <a:cubicBezTo>
                  <a:pt x="229" y="16"/>
                  <a:pt x="123" y="1"/>
                  <a:pt x="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1740" y="2301353"/>
            <a:ext cx="94816" cy="82343"/>
          </a:xfrm>
          <a:custGeom>
            <a:rect b="b" l="l" r="r" t="t"/>
            <a:pathLst>
              <a:path extrusionOk="0" h="2568" w="2957">
                <a:moveTo>
                  <a:pt x="1259" y="366"/>
                </a:moveTo>
                <a:cubicBezTo>
                  <a:pt x="1486" y="366"/>
                  <a:pt x="1723" y="440"/>
                  <a:pt x="1905" y="596"/>
                </a:cubicBezTo>
                <a:cubicBezTo>
                  <a:pt x="2042" y="718"/>
                  <a:pt x="2134" y="855"/>
                  <a:pt x="2225" y="1007"/>
                </a:cubicBezTo>
                <a:cubicBezTo>
                  <a:pt x="2423" y="1373"/>
                  <a:pt x="2439" y="1647"/>
                  <a:pt x="2241" y="1876"/>
                </a:cubicBezTo>
                <a:cubicBezTo>
                  <a:pt x="2049" y="2088"/>
                  <a:pt x="1836" y="2197"/>
                  <a:pt x="1595" y="2197"/>
                </a:cubicBezTo>
                <a:cubicBezTo>
                  <a:pt x="1491" y="2197"/>
                  <a:pt x="1381" y="2176"/>
                  <a:pt x="1265" y="2135"/>
                </a:cubicBezTo>
                <a:lnTo>
                  <a:pt x="1128" y="2089"/>
                </a:lnTo>
                <a:cubicBezTo>
                  <a:pt x="641" y="1891"/>
                  <a:pt x="336" y="1129"/>
                  <a:pt x="580" y="703"/>
                </a:cubicBezTo>
                <a:cubicBezTo>
                  <a:pt x="707" y="482"/>
                  <a:pt x="975" y="366"/>
                  <a:pt x="1259" y="366"/>
                </a:cubicBezTo>
                <a:close/>
                <a:moveTo>
                  <a:pt x="1262" y="0"/>
                </a:moveTo>
                <a:cubicBezTo>
                  <a:pt x="828" y="0"/>
                  <a:pt x="509" y="223"/>
                  <a:pt x="290" y="703"/>
                </a:cubicBezTo>
                <a:cubicBezTo>
                  <a:pt x="1" y="1327"/>
                  <a:pt x="336" y="2211"/>
                  <a:pt x="885" y="2439"/>
                </a:cubicBezTo>
                <a:cubicBezTo>
                  <a:pt x="1098" y="2527"/>
                  <a:pt x="1301" y="2567"/>
                  <a:pt x="1489" y="2567"/>
                </a:cubicBezTo>
                <a:cubicBezTo>
                  <a:pt x="2052" y="2567"/>
                  <a:pt x="2488" y="2210"/>
                  <a:pt x="2728" y="1708"/>
                </a:cubicBezTo>
                <a:cubicBezTo>
                  <a:pt x="2957" y="1205"/>
                  <a:pt x="2530" y="352"/>
                  <a:pt x="1936" y="139"/>
                </a:cubicBezTo>
                <a:cubicBezTo>
                  <a:pt x="1686" y="47"/>
                  <a:pt x="1462" y="0"/>
                  <a:pt x="126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79915" y="2379367"/>
            <a:ext cx="72339" cy="48097"/>
          </a:xfrm>
          <a:custGeom>
            <a:rect b="b" l="l" r="r" t="t"/>
            <a:pathLst>
              <a:path extrusionOk="0" h="1500" w="2256">
                <a:moveTo>
                  <a:pt x="1194" y="303"/>
                </a:moveTo>
                <a:cubicBezTo>
                  <a:pt x="1270" y="303"/>
                  <a:pt x="1342" y="315"/>
                  <a:pt x="1402" y="342"/>
                </a:cubicBezTo>
                <a:cubicBezTo>
                  <a:pt x="1692" y="464"/>
                  <a:pt x="1798" y="799"/>
                  <a:pt x="1661" y="1103"/>
                </a:cubicBezTo>
                <a:cubicBezTo>
                  <a:pt x="1540" y="1345"/>
                  <a:pt x="1285" y="1492"/>
                  <a:pt x="1020" y="1492"/>
                </a:cubicBezTo>
                <a:cubicBezTo>
                  <a:pt x="918" y="1492"/>
                  <a:pt x="814" y="1470"/>
                  <a:pt x="717" y="1423"/>
                </a:cubicBezTo>
                <a:cubicBezTo>
                  <a:pt x="473" y="1317"/>
                  <a:pt x="366" y="951"/>
                  <a:pt x="503" y="646"/>
                </a:cubicBezTo>
                <a:cubicBezTo>
                  <a:pt x="587" y="456"/>
                  <a:pt x="921" y="303"/>
                  <a:pt x="1194" y="303"/>
                </a:cubicBezTo>
                <a:close/>
                <a:moveTo>
                  <a:pt x="1066" y="0"/>
                </a:moveTo>
                <a:cubicBezTo>
                  <a:pt x="666" y="0"/>
                  <a:pt x="345" y="188"/>
                  <a:pt x="153" y="616"/>
                </a:cubicBezTo>
                <a:cubicBezTo>
                  <a:pt x="1" y="951"/>
                  <a:pt x="1" y="1256"/>
                  <a:pt x="92" y="1500"/>
                </a:cubicBezTo>
                <a:lnTo>
                  <a:pt x="1966" y="1500"/>
                </a:lnTo>
                <a:cubicBezTo>
                  <a:pt x="1996" y="1454"/>
                  <a:pt x="2012" y="1423"/>
                  <a:pt x="2042" y="1378"/>
                </a:cubicBezTo>
                <a:cubicBezTo>
                  <a:pt x="2256" y="875"/>
                  <a:pt x="2073" y="250"/>
                  <a:pt x="1616" y="98"/>
                </a:cubicBezTo>
                <a:cubicBezTo>
                  <a:pt x="1420" y="34"/>
                  <a:pt x="1236" y="0"/>
                  <a:pt x="106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4029489" y="565835"/>
            <a:ext cx="153207" cy="90359"/>
          </a:xfrm>
          <a:custGeom>
            <a:rect b="b" l="l" r="r" t="t"/>
            <a:pathLst>
              <a:path extrusionOk="0" h="2818" w="4778">
                <a:moveTo>
                  <a:pt x="2516" y="1"/>
                </a:moveTo>
                <a:cubicBezTo>
                  <a:pt x="2459" y="1"/>
                  <a:pt x="2400" y="3"/>
                  <a:pt x="2340" y="9"/>
                </a:cubicBezTo>
                <a:cubicBezTo>
                  <a:pt x="2303" y="7"/>
                  <a:pt x="2267" y="6"/>
                  <a:pt x="2231" y="6"/>
                </a:cubicBezTo>
                <a:cubicBezTo>
                  <a:pt x="1731" y="6"/>
                  <a:pt x="1308" y="202"/>
                  <a:pt x="939" y="557"/>
                </a:cubicBezTo>
                <a:cubicBezTo>
                  <a:pt x="588" y="892"/>
                  <a:pt x="222" y="1197"/>
                  <a:pt x="116" y="1700"/>
                </a:cubicBezTo>
                <a:cubicBezTo>
                  <a:pt x="1" y="2203"/>
                  <a:pt x="279" y="2557"/>
                  <a:pt x="759" y="2557"/>
                </a:cubicBezTo>
                <a:cubicBezTo>
                  <a:pt x="788" y="2557"/>
                  <a:pt x="817" y="2556"/>
                  <a:pt x="847" y="2553"/>
                </a:cubicBezTo>
                <a:cubicBezTo>
                  <a:pt x="1076" y="2538"/>
                  <a:pt x="1289" y="2492"/>
                  <a:pt x="1502" y="2401"/>
                </a:cubicBezTo>
                <a:cubicBezTo>
                  <a:pt x="1678" y="2336"/>
                  <a:pt x="1850" y="2307"/>
                  <a:pt x="2023" y="2307"/>
                </a:cubicBezTo>
                <a:cubicBezTo>
                  <a:pt x="2254" y="2307"/>
                  <a:pt x="2485" y="2359"/>
                  <a:pt x="2721" y="2447"/>
                </a:cubicBezTo>
                <a:cubicBezTo>
                  <a:pt x="2995" y="2553"/>
                  <a:pt x="3254" y="2721"/>
                  <a:pt x="3544" y="2797"/>
                </a:cubicBezTo>
                <a:cubicBezTo>
                  <a:pt x="3609" y="2811"/>
                  <a:pt x="3671" y="2817"/>
                  <a:pt x="3730" y="2817"/>
                </a:cubicBezTo>
                <a:cubicBezTo>
                  <a:pt x="4058" y="2817"/>
                  <a:pt x="4297" y="2618"/>
                  <a:pt x="4504" y="2386"/>
                </a:cubicBezTo>
                <a:cubicBezTo>
                  <a:pt x="4748" y="2111"/>
                  <a:pt x="4778" y="1791"/>
                  <a:pt x="4610" y="1456"/>
                </a:cubicBezTo>
                <a:cubicBezTo>
                  <a:pt x="4443" y="1151"/>
                  <a:pt x="4184" y="923"/>
                  <a:pt x="3955" y="679"/>
                </a:cubicBezTo>
                <a:cubicBezTo>
                  <a:pt x="3567" y="277"/>
                  <a:pt x="3102" y="1"/>
                  <a:pt x="25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3981392" y="513344"/>
            <a:ext cx="53773" cy="53260"/>
          </a:xfrm>
          <a:custGeom>
            <a:rect b="b" l="l" r="r" t="t"/>
            <a:pathLst>
              <a:path extrusionOk="0" h="1661" w="1677">
                <a:moveTo>
                  <a:pt x="930" y="0"/>
                </a:moveTo>
                <a:cubicBezTo>
                  <a:pt x="504" y="0"/>
                  <a:pt x="1" y="381"/>
                  <a:pt x="62" y="793"/>
                </a:cubicBezTo>
                <a:cubicBezTo>
                  <a:pt x="62" y="1295"/>
                  <a:pt x="412" y="1661"/>
                  <a:pt x="884" y="1661"/>
                </a:cubicBezTo>
                <a:cubicBezTo>
                  <a:pt x="1357" y="1646"/>
                  <a:pt x="1677" y="1356"/>
                  <a:pt x="1677" y="945"/>
                </a:cubicBezTo>
                <a:cubicBezTo>
                  <a:pt x="1677" y="381"/>
                  <a:pt x="1372" y="0"/>
                  <a:pt x="9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4172435" y="513344"/>
            <a:ext cx="40081" cy="40594"/>
          </a:xfrm>
          <a:custGeom>
            <a:rect b="b" l="l" r="r" t="t"/>
            <a:pathLst>
              <a:path extrusionOk="0" h="1266" w="1250">
                <a:moveTo>
                  <a:pt x="701" y="0"/>
                </a:moveTo>
                <a:cubicBezTo>
                  <a:pt x="411" y="0"/>
                  <a:pt x="0" y="366"/>
                  <a:pt x="0" y="640"/>
                </a:cubicBezTo>
                <a:cubicBezTo>
                  <a:pt x="0" y="975"/>
                  <a:pt x="229" y="1265"/>
                  <a:pt x="518" y="1265"/>
                </a:cubicBezTo>
                <a:cubicBezTo>
                  <a:pt x="527" y="1265"/>
                  <a:pt x="536" y="1265"/>
                  <a:pt x="544" y="1265"/>
                </a:cubicBezTo>
                <a:cubicBezTo>
                  <a:pt x="914" y="1265"/>
                  <a:pt x="1234" y="952"/>
                  <a:pt x="1234" y="594"/>
                </a:cubicBezTo>
                <a:cubicBezTo>
                  <a:pt x="1249" y="259"/>
                  <a:pt x="1006" y="0"/>
                  <a:pt x="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4070821" y="473039"/>
            <a:ext cx="68395" cy="54991"/>
          </a:xfrm>
          <a:custGeom>
            <a:rect b="b" l="l" r="r" t="t"/>
            <a:pathLst>
              <a:path extrusionOk="0" h="1715" w="2133">
                <a:moveTo>
                  <a:pt x="955" y="0"/>
                </a:moveTo>
                <a:cubicBezTo>
                  <a:pt x="524" y="0"/>
                  <a:pt x="99" y="287"/>
                  <a:pt x="61" y="678"/>
                </a:cubicBezTo>
                <a:cubicBezTo>
                  <a:pt x="1" y="1159"/>
                  <a:pt x="564" y="1715"/>
                  <a:pt x="1091" y="1715"/>
                </a:cubicBezTo>
                <a:cubicBezTo>
                  <a:pt x="1098" y="1715"/>
                  <a:pt x="1105" y="1715"/>
                  <a:pt x="1112" y="1714"/>
                </a:cubicBezTo>
                <a:lnTo>
                  <a:pt x="1265" y="1714"/>
                </a:lnTo>
                <a:cubicBezTo>
                  <a:pt x="1661" y="1684"/>
                  <a:pt x="1920" y="1471"/>
                  <a:pt x="2042" y="1074"/>
                </a:cubicBezTo>
                <a:cubicBezTo>
                  <a:pt x="2133" y="785"/>
                  <a:pt x="2011" y="541"/>
                  <a:pt x="1691" y="282"/>
                </a:cubicBezTo>
                <a:cubicBezTo>
                  <a:pt x="1539" y="176"/>
                  <a:pt x="1402" y="99"/>
                  <a:pt x="1219" y="38"/>
                </a:cubicBezTo>
                <a:cubicBezTo>
                  <a:pt x="1133" y="12"/>
                  <a:pt x="1044" y="0"/>
                  <a:pt x="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4020479" y="553458"/>
            <a:ext cx="175428" cy="112195"/>
          </a:xfrm>
          <a:custGeom>
            <a:rect b="b" l="l" r="r" t="t"/>
            <a:pathLst>
              <a:path extrusionOk="0" h="3499" w="5471">
                <a:moveTo>
                  <a:pt x="2797" y="387"/>
                </a:moveTo>
                <a:cubicBezTo>
                  <a:pt x="3383" y="387"/>
                  <a:pt x="3848" y="663"/>
                  <a:pt x="4236" y="1065"/>
                </a:cubicBezTo>
                <a:cubicBezTo>
                  <a:pt x="4465" y="1309"/>
                  <a:pt x="4724" y="1537"/>
                  <a:pt x="4891" y="1842"/>
                </a:cubicBezTo>
                <a:cubicBezTo>
                  <a:pt x="5059" y="2177"/>
                  <a:pt x="5013" y="2497"/>
                  <a:pt x="4785" y="2772"/>
                </a:cubicBezTo>
                <a:cubicBezTo>
                  <a:pt x="4578" y="3004"/>
                  <a:pt x="4339" y="3203"/>
                  <a:pt x="4011" y="3203"/>
                </a:cubicBezTo>
                <a:cubicBezTo>
                  <a:pt x="3952" y="3203"/>
                  <a:pt x="3890" y="3197"/>
                  <a:pt x="3825" y="3183"/>
                </a:cubicBezTo>
                <a:cubicBezTo>
                  <a:pt x="3520" y="3107"/>
                  <a:pt x="3276" y="2939"/>
                  <a:pt x="3002" y="2833"/>
                </a:cubicBezTo>
                <a:cubicBezTo>
                  <a:pt x="2769" y="2737"/>
                  <a:pt x="2541" y="2682"/>
                  <a:pt x="2312" y="2682"/>
                </a:cubicBezTo>
                <a:cubicBezTo>
                  <a:pt x="2137" y="2682"/>
                  <a:pt x="1961" y="2714"/>
                  <a:pt x="1783" y="2787"/>
                </a:cubicBezTo>
                <a:cubicBezTo>
                  <a:pt x="1570" y="2878"/>
                  <a:pt x="1357" y="2924"/>
                  <a:pt x="1128" y="2939"/>
                </a:cubicBezTo>
                <a:cubicBezTo>
                  <a:pt x="1098" y="2942"/>
                  <a:pt x="1069" y="2943"/>
                  <a:pt x="1040" y="2943"/>
                </a:cubicBezTo>
                <a:cubicBezTo>
                  <a:pt x="560" y="2943"/>
                  <a:pt x="282" y="2589"/>
                  <a:pt x="397" y="2086"/>
                </a:cubicBezTo>
                <a:cubicBezTo>
                  <a:pt x="503" y="1583"/>
                  <a:pt x="869" y="1278"/>
                  <a:pt x="1220" y="943"/>
                </a:cubicBezTo>
                <a:cubicBezTo>
                  <a:pt x="1580" y="597"/>
                  <a:pt x="1991" y="389"/>
                  <a:pt x="2476" y="389"/>
                </a:cubicBezTo>
                <a:cubicBezTo>
                  <a:pt x="2524" y="389"/>
                  <a:pt x="2572" y="391"/>
                  <a:pt x="2621" y="395"/>
                </a:cubicBezTo>
                <a:cubicBezTo>
                  <a:pt x="2681" y="389"/>
                  <a:pt x="2740" y="387"/>
                  <a:pt x="2797" y="387"/>
                </a:cubicBezTo>
                <a:close/>
                <a:moveTo>
                  <a:pt x="2710" y="0"/>
                </a:moveTo>
                <a:cubicBezTo>
                  <a:pt x="2529" y="0"/>
                  <a:pt x="2342" y="24"/>
                  <a:pt x="2149" y="75"/>
                </a:cubicBezTo>
                <a:cubicBezTo>
                  <a:pt x="1235" y="319"/>
                  <a:pt x="656" y="974"/>
                  <a:pt x="168" y="1736"/>
                </a:cubicBezTo>
                <a:cubicBezTo>
                  <a:pt x="46" y="1934"/>
                  <a:pt x="1" y="2177"/>
                  <a:pt x="16" y="2406"/>
                </a:cubicBezTo>
                <a:cubicBezTo>
                  <a:pt x="1" y="3049"/>
                  <a:pt x="412" y="3458"/>
                  <a:pt x="1033" y="3458"/>
                </a:cubicBezTo>
                <a:cubicBezTo>
                  <a:pt x="1044" y="3458"/>
                  <a:pt x="1056" y="3457"/>
                  <a:pt x="1067" y="3457"/>
                </a:cubicBezTo>
                <a:cubicBezTo>
                  <a:pt x="1372" y="3457"/>
                  <a:pt x="1661" y="3366"/>
                  <a:pt x="1936" y="3244"/>
                </a:cubicBezTo>
                <a:cubicBezTo>
                  <a:pt x="2134" y="3160"/>
                  <a:pt x="2336" y="3118"/>
                  <a:pt x="2537" y="3118"/>
                </a:cubicBezTo>
                <a:cubicBezTo>
                  <a:pt x="2739" y="3118"/>
                  <a:pt x="2941" y="3160"/>
                  <a:pt x="3139" y="3244"/>
                </a:cubicBezTo>
                <a:cubicBezTo>
                  <a:pt x="3429" y="3366"/>
                  <a:pt x="3703" y="3442"/>
                  <a:pt x="4008" y="3488"/>
                </a:cubicBezTo>
                <a:cubicBezTo>
                  <a:pt x="4065" y="3495"/>
                  <a:pt x="4121" y="3499"/>
                  <a:pt x="4175" y="3499"/>
                </a:cubicBezTo>
                <a:cubicBezTo>
                  <a:pt x="4571" y="3499"/>
                  <a:pt x="4894" y="3310"/>
                  <a:pt x="5135" y="3015"/>
                </a:cubicBezTo>
                <a:cubicBezTo>
                  <a:pt x="5440" y="2680"/>
                  <a:pt x="5470" y="2269"/>
                  <a:pt x="5303" y="1842"/>
                </a:cubicBezTo>
                <a:cubicBezTo>
                  <a:pt x="5120" y="1385"/>
                  <a:pt x="4800" y="1035"/>
                  <a:pt x="4434" y="730"/>
                </a:cubicBezTo>
                <a:cubicBezTo>
                  <a:pt x="3913" y="291"/>
                  <a:pt x="3345" y="0"/>
                  <a:pt x="271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3970169" y="501544"/>
            <a:ext cx="80643" cy="80227"/>
          </a:xfrm>
          <a:custGeom>
            <a:rect b="b" l="l" r="r" t="t"/>
            <a:pathLst>
              <a:path extrusionOk="0" h="2502" w="2515">
                <a:moveTo>
                  <a:pt x="1280" y="368"/>
                </a:moveTo>
                <a:cubicBezTo>
                  <a:pt x="1722" y="368"/>
                  <a:pt x="2027" y="749"/>
                  <a:pt x="2027" y="1313"/>
                </a:cubicBezTo>
                <a:cubicBezTo>
                  <a:pt x="2027" y="1724"/>
                  <a:pt x="1707" y="2014"/>
                  <a:pt x="1234" y="2029"/>
                </a:cubicBezTo>
                <a:cubicBezTo>
                  <a:pt x="762" y="2029"/>
                  <a:pt x="412" y="1648"/>
                  <a:pt x="412" y="1161"/>
                </a:cubicBezTo>
                <a:cubicBezTo>
                  <a:pt x="351" y="734"/>
                  <a:pt x="854" y="368"/>
                  <a:pt x="1280" y="368"/>
                </a:cubicBezTo>
                <a:close/>
                <a:moveTo>
                  <a:pt x="1479" y="0"/>
                </a:moveTo>
                <a:cubicBezTo>
                  <a:pt x="1458" y="0"/>
                  <a:pt x="1438" y="1"/>
                  <a:pt x="1417" y="3"/>
                </a:cubicBezTo>
                <a:cubicBezTo>
                  <a:pt x="518" y="33"/>
                  <a:pt x="16" y="444"/>
                  <a:pt x="0" y="1237"/>
                </a:cubicBezTo>
                <a:cubicBezTo>
                  <a:pt x="0" y="1922"/>
                  <a:pt x="534" y="2486"/>
                  <a:pt x="1204" y="2501"/>
                </a:cubicBezTo>
                <a:cubicBezTo>
                  <a:pt x="1214" y="2502"/>
                  <a:pt x="1224" y="2502"/>
                  <a:pt x="1235" y="2502"/>
                </a:cubicBezTo>
                <a:cubicBezTo>
                  <a:pt x="1951" y="2502"/>
                  <a:pt x="2514" y="1974"/>
                  <a:pt x="2514" y="1298"/>
                </a:cubicBezTo>
                <a:cubicBezTo>
                  <a:pt x="2514" y="606"/>
                  <a:pt x="2046" y="0"/>
                  <a:pt x="14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a:off x="4063478" y="460501"/>
            <a:ext cx="85517" cy="81221"/>
          </a:xfrm>
          <a:custGeom>
            <a:rect b="b" l="l" r="r" t="t"/>
            <a:pathLst>
              <a:path extrusionOk="0" h="2533" w="2667">
                <a:moveTo>
                  <a:pt x="1184" y="391"/>
                </a:moveTo>
                <a:cubicBezTo>
                  <a:pt x="1273" y="391"/>
                  <a:pt x="1362" y="403"/>
                  <a:pt x="1448" y="429"/>
                </a:cubicBezTo>
                <a:cubicBezTo>
                  <a:pt x="1631" y="490"/>
                  <a:pt x="1768" y="567"/>
                  <a:pt x="1920" y="673"/>
                </a:cubicBezTo>
                <a:cubicBezTo>
                  <a:pt x="2240" y="932"/>
                  <a:pt x="2362" y="1176"/>
                  <a:pt x="2271" y="1465"/>
                </a:cubicBezTo>
                <a:cubicBezTo>
                  <a:pt x="2149" y="1862"/>
                  <a:pt x="1890" y="2075"/>
                  <a:pt x="1494" y="2105"/>
                </a:cubicBezTo>
                <a:lnTo>
                  <a:pt x="1341" y="2105"/>
                </a:lnTo>
                <a:cubicBezTo>
                  <a:pt x="1334" y="2106"/>
                  <a:pt x="1327" y="2106"/>
                  <a:pt x="1321" y="2106"/>
                </a:cubicBezTo>
                <a:cubicBezTo>
                  <a:pt x="808" y="2106"/>
                  <a:pt x="230" y="1550"/>
                  <a:pt x="290" y="1069"/>
                </a:cubicBezTo>
                <a:cubicBezTo>
                  <a:pt x="328" y="678"/>
                  <a:pt x="753" y="391"/>
                  <a:pt x="1184" y="391"/>
                </a:cubicBezTo>
                <a:close/>
                <a:moveTo>
                  <a:pt x="1363" y="0"/>
                </a:moveTo>
                <a:cubicBezTo>
                  <a:pt x="1340" y="0"/>
                  <a:pt x="1318" y="1"/>
                  <a:pt x="1295" y="3"/>
                </a:cubicBezTo>
                <a:cubicBezTo>
                  <a:pt x="457" y="49"/>
                  <a:pt x="31" y="414"/>
                  <a:pt x="16" y="1191"/>
                </a:cubicBezTo>
                <a:cubicBezTo>
                  <a:pt x="1" y="1854"/>
                  <a:pt x="641" y="2532"/>
                  <a:pt x="1230" y="2532"/>
                </a:cubicBezTo>
                <a:cubicBezTo>
                  <a:pt x="1237" y="2532"/>
                  <a:pt x="1243" y="2532"/>
                  <a:pt x="1250" y="2532"/>
                </a:cubicBezTo>
                <a:cubicBezTo>
                  <a:pt x="2179" y="2517"/>
                  <a:pt x="2621" y="1862"/>
                  <a:pt x="2651" y="1115"/>
                </a:cubicBezTo>
                <a:cubicBezTo>
                  <a:pt x="2666" y="586"/>
                  <a:pt x="1972" y="0"/>
                  <a:pt x="136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a:off x="4161661" y="503468"/>
            <a:ext cx="65509" cy="68523"/>
          </a:xfrm>
          <a:custGeom>
            <a:rect b="b" l="l" r="r" t="t"/>
            <a:pathLst>
              <a:path extrusionOk="0" h="2137" w="2043">
                <a:moveTo>
                  <a:pt x="1037" y="308"/>
                </a:moveTo>
                <a:cubicBezTo>
                  <a:pt x="1342" y="308"/>
                  <a:pt x="1585" y="567"/>
                  <a:pt x="1570" y="902"/>
                </a:cubicBezTo>
                <a:cubicBezTo>
                  <a:pt x="1570" y="1268"/>
                  <a:pt x="1235" y="1573"/>
                  <a:pt x="839" y="1573"/>
                </a:cubicBezTo>
                <a:cubicBezTo>
                  <a:pt x="565" y="1573"/>
                  <a:pt x="336" y="1283"/>
                  <a:pt x="336" y="948"/>
                </a:cubicBezTo>
                <a:cubicBezTo>
                  <a:pt x="336" y="674"/>
                  <a:pt x="747" y="308"/>
                  <a:pt x="1037" y="308"/>
                </a:cubicBezTo>
                <a:close/>
                <a:moveTo>
                  <a:pt x="1205" y="1"/>
                </a:moveTo>
                <a:cubicBezTo>
                  <a:pt x="1185" y="1"/>
                  <a:pt x="1164" y="2"/>
                  <a:pt x="1144" y="4"/>
                </a:cubicBezTo>
                <a:cubicBezTo>
                  <a:pt x="458" y="65"/>
                  <a:pt x="16" y="400"/>
                  <a:pt x="16" y="1070"/>
                </a:cubicBezTo>
                <a:cubicBezTo>
                  <a:pt x="1" y="1710"/>
                  <a:pt x="382" y="2137"/>
                  <a:pt x="915" y="2137"/>
                </a:cubicBezTo>
                <a:cubicBezTo>
                  <a:pt x="1540" y="2137"/>
                  <a:pt x="2042" y="1619"/>
                  <a:pt x="2042" y="994"/>
                </a:cubicBezTo>
                <a:cubicBezTo>
                  <a:pt x="2028" y="469"/>
                  <a:pt x="1651" y="1"/>
                  <a:pt x="120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4296494" y="196157"/>
            <a:ext cx="65509" cy="61950"/>
          </a:xfrm>
          <a:custGeom>
            <a:rect b="b" l="l" r="r" t="t"/>
            <a:pathLst>
              <a:path extrusionOk="0" h="1932" w="2043">
                <a:moveTo>
                  <a:pt x="937" y="1"/>
                </a:moveTo>
                <a:cubicBezTo>
                  <a:pt x="692" y="1"/>
                  <a:pt x="475" y="136"/>
                  <a:pt x="306" y="400"/>
                </a:cubicBezTo>
                <a:cubicBezTo>
                  <a:pt x="1" y="888"/>
                  <a:pt x="153" y="1513"/>
                  <a:pt x="626" y="1802"/>
                </a:cubicBezTo>
                <a:cubicBezTo>
                  <a:pt x="772" y="1889"/>
                  <a:pt x="928" y="1931"/>
                  <a:pt x="1080" y="1931"/>
                </a:cubicBezTo>
                <a:cubicBezTo>
                  <a:pt x="1353" y="1931"/>
                  <a:pt x="1611" y="1793"/>
                  <a:pt x="1768" y="1528"/>
                </a:cubicBezTo>
                <a:cubicBezTo>
                  <a:pt x="2043" y="1071"/>
                  <a:pt x="1890" y="446"/>
                  <a:pt x="1418" y="157"/>
                </a:cubicBezTo>
                <a:cubicBezTo>
                  <a:pt x="1250" y="52"/>
                  <a:pt x="1088" y="1"/>
                  <a:pt x="937"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a:off x="4215915" y="143635"/>
            <a:ext cx="59609" cy="45853"/>
          </a:xfrm>
          <a:custGeom>
            <a:rect b="b" l="l" r="r" t="t"/>
            <a:pathLst>
              <a:path extrusionOk="0" h="1430" w="1859">
                <a:moveTo>
                  <a:pt x="985" y="1"/>
                </a:moveTo>
                <a:cubicBezTo>
                  <a:pt x="673" y="1"/>
                  <a:pt x="346" y="153"/>
                  <a:pt x="183" y="408"/>
                </a:cubicBezTo>
                <a:cubicBezTo>
                  <a:pt x="0" y="713"/>
                  <a:pt x="91" y="1094"/>
                  <a:pt x="411" y="1292"/>
                </a:cubicBezTo>
                <a:cubicBezTo>
                  <a:pt x="554" y="1385"/>
                  <a:pt x="725" y="1429"/>
                  <a:pt x="896" y="1429"/>
                </a:cubicBezTo>
                <a:cubicBezTo>
                  <a:pt x="1200" y="1429"/>
                  <a:pt x="1505" y="1291"/>
                  <a:pt x="1661" y="1048"/>
                </a:cubicBezTo>
                <a:cubicBezTo>
                  <a:pt x="1859" y="728"/>
                  <a:pt x="1752" y="317"/>
                  <a:pt x="1417" y="119"/>
                </a:cubicBezTo>
                <a:cubicBezTo>
                  <a:pt x="1291" y="38"/>
                  <a:pt x="1140" y="1"/>
                  <a:pt x="985"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a:off x="4145051" y="231365"/>
            <a:ext cx="139771" cy="100748"/>
          </a:xfrm>
          <a:custGeom>
            <a:rect b="b" l="l" r="r" t="t"/>
            <a:pathLst>
              <a:path extrusionOk="0" h="3142" w="4359">
                <a:moveTo>
                  <a:pt x="2577" y="0"/>
                </a:moveTo>
                <a:cubicBezTo>
                  <a:pt x="2557" y="0"/>
                  <a:pt x="2536" y="1"/>
                  <a:pt x="2515" y="3"/>
                </a:cubicBezTo>
                <a:cubicBezTo>
                  <a:pt x="1692" y="79"/>
                  <a:pt x="961" y="369"/>
                  <a:pt x="336" y="933"/>
                </a:cubicBezTo>
                <a:cubicBezTo>
                  <a:pt x="1" y="1253"/>
                  <a:pt x="16" y="1801"/>
                  <a:pt x="321" y="2167"/>
                </a:cubicBezTo>
                <a:cubicBezTo>
                  <a:pt x="558" y="2464"/>
                  <a:pt x="879" y="2529"/>
                  <a:pt x="1204" y="2529"/>
                </a:cubicBezTo>
                <a:cubicBezTo>
                  <a:pt x="1296" y="2529"/>
                  <a:pt x="1388" y="2524"/>
                  <a:pt x="1479" y="2517"/>
                </a:cubicBezTo>
                <a:cubicBezTo>
                  <a:pt x="1524" y="2516"/>
                  <a:pt x="1570" y="2515"/>
                  <a:pt x="1615" y="2515"/>
                </a:cubicBezTo>
                <a:cubicBezTo>
                  <a:pt x="2064" y="2515"/>
                  <a:pt x="2473" y="2591"/>
                  <a:pt x="2819" y="2868"/>
                </a:cubicBezTo>
                <a:cubicBezTo>
                  <a:pt x="3033" y="2944"/>
                  <a:pt x="3170" y="3142"/>
                  <a:pt x="3398" y="3142"/>
                </a:cubicBezTo>
                <a:cubicBezTo>
                  <a:pt x="3962" y="3096"/>
                  <a:pt x="4328" y="2715"/>
                  <a:pt x="4358" y="2151"/>
                </a:cubicBezTo>
                <a:cubicBezTo>
                  <a:pt x="4358" y="1923"/>
                  <a:pt x="4313" y="1694"/>
                  <a:pt x="4206" y="1481"/>
                </a:cubicBezTo>
                <a:cubicBezTo>
                  <a:pt x="3901" y="933"/>
                  <a:pt x="3490" y="475"/>
                  <a:pt x="2957" y="125"/>
                </a:cubicBezTo>
                <a:cubicBezTo>
                  <a:pt x="2837" y="45"/>
                  <a:pt x="2717" y="0"/>
                  <a:pt x="2577"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2"/>
          <p:cNvSpPr/>
          <p:nvPr/>
        </p:nvSpPr>
        <p:spPr>
          <a:xfrm>
            <a:off x="4122574" y="150497"/>
            <a:ext cx="71377" cy="59641"/>
          </a:xfrm>
          <a:custGeom>
            <a:rect b="b" l="l" r="r" t="t"/>
            <a:pathLst>
              <a:path extrusionOk="0" h="1860" w="2226">
                <a:moveTo>
                  <a:pt x="1121" y="1"/>
                </a:moveTo>
                <a:cubicBezTo>
                  <a:pt x="770" y="1"/>
                  <a:pt x="435" y="162"/>
                  <a:pt x="260" y="453"/>
                </a:cubicBezTo>
                <a:cubicBezTo>
                  <a:pt x="1" y="880"/>
                  <a:pt x="123" y="1443"/>
                  <a:pt x="549" y="1702"/>
                </a:cubicBezTo>
                <a:cubicBezTo>
                  <a:pt x="728" y="1809"/>
                  <a:pt x="928" y="1859"/>
                  <a:pt x="1122" y="1859"/>
                </a:cubicBezTo>
                <a:cubicBezTo>
                  <a:pt x="1457" y="1859"/>
                  <a:pt x="1778" y="1708"/>
                  <a:pt x="1951" y="1428"/>
                </a:cubicBezTo>
                <a:cubicBezTo>
                  <a:pt x="2225" y="971"/>
                  <a:pt x="2119" y="423"/>
                  <a:pt x="1707" y="164"/>
                </a:cubicBezTo>
                <a:cubicBezTo>
                  <a:pt x="1525" y="53"/>
                  <a:pt x="1320" y="1"/>
                  <a:pt x="112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2"/>
          <p:cNvSpPr/>
          <p:nvPr/>
        </p:nvSpPr>
        <p:spPr>
          <a:xfrm>
            <a:off x="4129917" y="221906"/>
            <a:ext cx="170522" cy="121943"/>
          </a:xfrm>
          <a:custGeom>
            <a:rect b="b" l="l" r="r" t="t"/>
            <a:pathLst>
              <a:path extrusionOk="0" h="3803" w="5318">
                <a:moveTo>
                  <a:pt x="3059" y="295"/>
                </a:moveTo>
                <a:cubicBezTo>
                  <a:pt x="3189" y="295"/>
                  <a:pt x="3309" y="340"/>
                  <a:pt x="3429" y="420"/>
                </a:cubicBezTo>
                <a:cubicBezTo>
                  <a:pt x="3962" y="770"/>
                  <a:pt x="4373" y="1228"/>
                  <a:pt x="4678" y="1776"/>
                </a:cubicBezTo>
                <a:cubicBezTo>
                  <a:pt x="4785" y="1989"/>
                  <a:pt x="4846" y="2218"/>
                  <a:pt x="4830" y="2446"/>
                </a:cubicBezTo>
                <a:cubicBezTo>
                  <a:pt x="4800" y="3010"/>
                  <a:pt x="4434" y="3391"/>
                  <a:pt x="3870" y="3437"/>
                </a:cubicBezTo>
                <a:cubicBezTo>
                  <a:pt x="3642" y="3437"/>
                  <a:pt x="3505" y="3239"/>
                  <a:pt x="3307" y="3163"/>
                </a:cubicBezTo>
                <a:cubicBezTo>
                  <a:pt x="2947" y="2886"/>
                  <a:pt x="2536" y="2810"/>
                  <a:pt x="2098" y="2810"/>
                </a:cubicBezTo>
                <a:cubicBezTo>
                  <a:pt x="2054" y="2810"/>
                  <a:pt x="2010" y="2811"/>
                  <a:pt x="1966" y="2812"/>
                </a:cubicBezTo>
                <a:cubicBezTo>
                  <a:pt x="1872" y="2819"/>
                  <a:pt x="1777" y="2824"/>
                  <a:pt x="1683" y="2824"/>
                </a:cubicBezTo>
                <a:cubicBezTo>
                  <a:pt x="1351" y="2824"/>
                  <a:pt x="1030" y="2759"/>
                  <a:pt x="793" y="2462"/>
                </a:cubicBezTo>
                <a:cubicBezTo>
                  <a:pt x="488" y="2081"/>
                  <a:pt x="473" y="1548"/>
                  <a:pt x="823" y="1228"/>
                </a:cubicBezTo>
                <a:cubicBezTo>
                  <a:pt x="1433" y="664"/>
                  <a:pt x="2179" y="374"/>
                  <a:pt x="3002" y="298"/>
                </a:cubicBezTo>
                <a:cubicBezTo>
                  <a:pt x="3021" y="296"/>
                  <a:pt x="3040" y="295"/>
                  <a:pt x="3059" y="295"/>
                </a:cubicBezTo>
                <a:close/>
                <a:moveTo>
                  <a:pt x="2989" y="1"/>
                </a:moveTo>
                <a:cubicBezTo>
                  <a:pt x="1972" y="1"/>
                  <a:pt x="770" y="666"/>
                  <a:pt x="427" y="1289"/>
                </a:cubicBezTo>
                <a:cubicBezTo>
                  <a:pt x="1" y="2050"/>
                  <a:pt x="153" y="2843"/>
                  <a:pt x="1021" y="3193"/>
                </a:cubicBezTo>
                <a:cubicBezTo>
                  <a:pt x="1191" y="3261"/>
                  <a:pt x="1381" y="3291"/>
                  <a:pt x="1573" y="3291"/>
                </a:cubicBezTo>
                <a:cubicBezTo>
                  <a:pt x="1725" y="3291"/>
                  <a:pt x="1879" y="3272"/>
                  <a:pt x="2027" y="3239"/>
                </a:cubicBezTo>
                <a:cubicBezTo>
                  <a:pt x="2187" y="3200"/>
                  <a:pt x="2342" y="3178"/>
                  <a:pt x="2491" y="3178"/>
                </a:cubicBezTo>
                <a:cubicBezTo>
                  <a:pt x="2812" y="3178"/>
                  <a:pt x="3108" y="3279"/>
                  <a:pt x="3368" y="3528"/>
                </a:cubicBezTo>
                <a:cubicBezTo>
                  <a:pt x="3413" y="3574"/>
                  <a:pt x="3474" y="3604"/>
                  <a:pt x="3520" y="3650"/>
                </a:cubicBezTo>
                <a:cubicBezTo>
                  <a:pt x="3657" y="3696"/>
                  <a:pt x="3764" y="3802"/>
                  <a:pt x="3947" y="3802"/>
                </a:cubicBezTo>
                <a:cubicBezTo>
                  <a:pt x="3958" y="3803"/>
                  <a:pt x="3968" y="3803"/>
                  <a:pt x="3979" y="3803"/>
                </a:cubicBezTo>
                <a:cubicBezTo>
                  <a:pt x="4769" y="3803"/>
                  <a:pt x="5317" y="3258"/>
                  <a:pt x="5287" y="2462"/>
                </a:cubicBezTo>
                <a:cubicBezTo>
                  <a:pt x="5272" y="1608"/>
                  <a:pt x="4754" y="1029"/>
                  <a:pt x="4190" y="481"/>
                </a:cubicBezTo>
                <a:cubicBezTo>
                  <a:pt x="4008" y="313"/>
                  <a:pt x="3809" y="161"/>
                  <a:pt x="3566" y="85"/>
                </a:cubicBezTo>
                <a:cubicBezTo>
                  <a:pt x="3386" y="27"/>
                  <a:pt x="3192" y="1"/>
                  <a:pt x="298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2"/>
          <p:cNvSpPr/>
          <p:nvPr/>
        </p:nvSpPr>
        <p:spPr>
          <a:xfrm>
            <a:off x="4281360" y="187756"/>
            <a:ext cx="94335" cy="84459"/>
          </a:xfrm>
          <a:custGeom>
            <a:rect b="b" l="l" r="r" t="t"/>
            <a:pathLst>
              <a:path extrusionOk="0" h="2634" w="2942">
                <a:moveTo>
                  <a:pt x="1413" y="263"/>
                </a:moveTo>
                <a:cubicBezTo>
                  <a:pt x="1562" y="263"/>
                  <a:pt x="1723" y="315"/>
                  <a:pt x="1890" y="419"/>
                </a:cubicBezTo>
                <a:cubicBezTo>
                  <a:pt x="2362" y="693"/>
                  <a:pt x="2515" y="1333"/>
                  <a:pt x="2240" y="1790"/>
                </a:cubicBezTo>
                <a:cubicBezTo>
                  <a:pt x="2083" y="2055"/>
                  <a:pt x="1825" y="2193"/>
                  <a:pt x="1552" y="2193"/>
                </a:cubicBezTo>
                <a:cubicBezTo>
                  <a:pt x="1400" y="2193"/>
                  <a:pt x="1244" y="2151"/>
                  <a:pt x="1098" y="2064"/>
                </a:cubicBezTo>
                <a:cubicBezTo>
                  <a:pt x="625" y="1775"/>
                  <a:pt x="473" y="1150"/>
                  <a:pt x="778" y="678"/>
                </a:cubicBezTo>
                <a:cubicBezTo>
                  <a:pt x="948" y="403"/>
                  <a:pt x="1166" y="263"/>
                  <a:pt x="1413" y="263"/>
                </a:cubicBezTo>
                <a:close/>
                <a:moveTo>
                  <a:pt x="1493" y="0"/>
                </a:moveTo>
                <a:cubicBezTo>
                  <a:pt x="1051" y="0"/>
                  <a:pt x="593" y="225"/>
                  <a:pt x="366" y="617"/>
                </a:cubicBezTo>
                <a:cubicBezTo>
                  <a:pt x="1" y="1226"/>
                  <a:pt x="229" y="2079"/>
                  <a:pt x="854" y="2460"/>
                </a:cubicBezTo>
                <a:cubicBezTo>
                  <a:pt x="1049" y="2578"/>
                  <a:pt x="1265" y="2634"/>
                  <a:pt x="1479" y="2634"/>
                </a:cubicBezTo>
                <a:cubicBezTo>
                  <a:pt x="1901" y="2634"/>
                  <a:pt x="2318" y="2418"/>
                  <a:pt x="2560" y="2034"/>
                </a:cubicBezTo>
                <a:cubicBezTo>
                  <a:pt x="2941" y="1424"/>
                  <a:pt x="2713" y="540"/>
                  <a:pt x="2088" y="160"/>
                </a:cubicBezTo>
                <a:cubicBezTo>
                  <a:pt x="1911" y="51"/>
                  <a:pt x="1704" y="0"/>
                  <a:pt x="149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2"/>
          <p:cNvSpPr/>
          <p:nvPr/>
        </p:nvSpPr>
        <p:spPr>
          <a:xfrm>
            <a:off x="4106958" y="140108"/>
            <a:ext cx="100171" cy="82984"/>
          </a:xfrm>
          <a:custGeom>
            <a:rect b="b" l="l" r="r" t="t"/>
            <a:pathLst>
              <a:path extrusionOk="0" h="2588" w="3124">
                <a:moveTo>
                  <a:pt x="1604" y="325"/>
                </a:moveTo>
                <a:cubicBezTo>
                  <a:pt x="1801" y="325"/>
                  <a:pt x="2002" y="377"/>
                  <a:pt x="2179" y="488"/>
                </a:cubicBezTo>
                <a:cubicBezTo>
                  <a:pt x="2591" y="747"/>
                  <a:pt x="2712" y="1295"/>
                  <a:pt x="2438" y="1752"/>
                </a:cubicBezTo>
                <a:cubicBezTo>
                  <a:pt x="2265" y="2032"/>
                  <a:pt x="1944" y="2183"/>
                  <a:pt x="1609" y="2183"/>
                </a:cubicBezTo>
                <a:cubicBezTo>
                  <a:pt x="1415" y="2183"/>
                  <a:pt x="1215" y="2133"/>
                  <a:pt x="1036" y="2026"/>
                </a:cubicBezTo>
                <a:cubicBezTo>
                  <a:pt x="610" y="1767"/>
                  <a:pt x="488" y="1204"/>
                  <a:pt x="747" y="777"/>
                </a:cubicBezTo>
                <a:cubicBezTo>
                  <a:pt x="922" y="486"/>
                  <a:pt x="1257" y="325"/>
                  <a:pt x="1604" y="325"/>
                </a:cubicBezTo>
                <a:close/>
                <a:moveTo>
                  <a:pt x="1613" y="1"/>
                </a:moveTo>
                <a:cubicBezTo>
                  <a:pt x="1142" y="1"/>
                  <a:pt x="714" y="244"/>
                  <a:pt x="397" y="701"/>
                </a:cubicBezTo>
                <a:cubicBezTo>
                  <a:pt x="0" y="1280"/>
                  <a:pt x="214" y="2042"/>
                  <a:pt x="823" y="2392"/>
                </a:cubicBezTo>
                <a:cubicBezTo>
                  <a:pt x="1038" y="2525"/>
                  <a:pt x="1285" y="2588"/>
                  <a:pt x="1531" y="2588"/>
                </a:cubicBezTo>
                <a:cubicBezTo>
                  <a:pt x="2018" y="2588"/>
                  <a:pt x="2505" y="2344"/>
                  <a:pt x="2758" y="1920"/>
                </a:cubicBezTo>
                <a:cubicBezTo>
                  <a:pt x="3124" y="1310"/>
                  <a:pt x="2971" y="533"/>
                  <a:pt x="2392" y="213"/>
                </a:cubicBezTo>
                <a:cubicBezTo>
                  <a:pt x="2127" y="70"/>
                  <a:pt x="1864" y="1"/>
                  <a:pt x="161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2"/>
          <p:cNvSpPr/>
          <p:nvPr/>
        </p:nvSpPr>
        <p:spPr>
          <a:xfrm>
            <a:off x="4201229" y="134881"/>
            <a:ext cx="86030" cy="68972"/>
          </a:xfrm>
          <a:custGeom>
            <a:rect b="b" l="l" r="r" t="t"/>
            <a:pathLst>
              <a:path extrusionOk="0" h="2151" w="2683">
                <a:moveTo>
                  <a:pt x="1433" y="270"/>
                </a:moveTo>
                <a:cubicBezTo>
                  <a:pt x="1591" y="270"/>
                  <a:pt x="1746" y="309"/>
                  <a:pt x="1875" y="392"/>
                </a:cubicBezTo>
                <a:cubicBezTo>
                  <a:pt x="2210" y="590"/>
                  <a:pt x="2317" y="1001"/>
                  <a:pt x="2119" y="1321"/>
                </a:cubicBezTo>
                <a:cubicBezTo>
                  <a:pt x="1961" y="1557"/>
                  <a:pt x="1651" y="1698"/>
                  <a:pt x="1344" y="1698"/>
                </a:cubicBezTo>
                <a:cubicBezTo>
                  <a:pt x="1176" y="1698"/>
                  <a:pt x="1009" y="1656"/>
                  <a:pt x="869" y="1565"/>
                </a:cubicBezTo>
                <a:cubicBezTo>
                  <a:pt x="549" y="1367"/>
                  <a:pt x="458" y="986"/>
                  <a:pt x="641" y="681"/>
                </a:cubicBezTo>
                <a:cubicBezTo>
                  <a:pt x="802" y="419"/>
                  <a:pt x="1124" y="270"/>
                  <a:pt x="1433" y="270"/>
                </a:cubicBezTo>
                <a:close/>
                <a:moveTo>
                  <a:pt x="1337" y="0"/>
                </a:moveTo>
                <a:cubicBezTo>
                  <a:pt x="910" y="0"/>
                  <a:pt x="506" y="202"/>
                  <a:pt x="290" y="574"/>
                </a:cubicBezTo>
                <a:cubicBezTo>
                  <a:pt x="1" y="1062"/>
                  <a:pt x="153" y="1687"/>
                  <a:pt x="656" y="1976"/>
                </a:cubicBezTo>
                <a:cubicBezTo>
                  <a:pt x="852" y="2095"/>
                  <a:pt x="1076" y="2151"/>
                  <a:pt x="1300" y="2151"/>
                </a:cubicBezTo>
                <a:cubicBezTo>
                  <a:pt x="1736" y="2151"/>
                  <a:pt x="2171" y="1938"/>
                  <a:pt x="2393" y="1565"/>
                </a:cubicBezTo>
                <a:cubicBezTo>
                  <a:pt x="2682" y="1092"/>
                  <a:pt x="2530" y="483"/>
                  <a:pt x="2043" y="194"/>
                </a:cubicBezTo>
                <a:cubicBezTo>
                  <a:pt x="1819" y="63"/>
                  <a:pt x="1575" y="0"/>
                  <a:pt x="13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2"/>
          <p:cNvSpPr/>
          <p:nvPr/>
        </p:nvSpPr>
        <p:spPr>
          <a:xfrm>
            <a:off x="5361533" y="3286"/>
            <a:ext cx="59641" cy="58198"/>
          </a:xfrm>
          <a:custGeom>
            <a:rect b="b" l="l" r="r" t="t"/>
            <a:pathLst>
              <a:path extrusionOk="0" h="1815" w="1860">
                <a:moveTo>
                  <a:pt x="851" y="1"/>
                </a:moveTo>
                <a:cubicBezTo>
                  <a:pt x="841" y="1"/>
                  <a:pt x="832" y="1"/>
                  <a:pt x="823" y="1"/>
                </a:cubicBezTo>
                <a:cubicBezTo>
                  <a:pt x="290" y="16"/>
                  <a:pt x="0" y="306"/>
                  <a:pt x="16" y="809"/>
                </a:cubicBezTo>
                <a:cubicBezTo>
                  <a:pt x="16" y="1378"/>
                  <a:pt x="472" y="1814"/>
                  <a:pt x="1009" y="1814"/>
                </a:cubicBezTo>
                <a:cubicBezTo>
                  <a:pt x="1018" y="1814"/>
                  <a:pt x="1027" y="1814"/>
                  <a:pt x="1036" y="1814"/>
                </a:cubicBezTo>
                <a:cubicBezTo>
                  <a:pt x="1509" y="1799"/>
                  <a:pt x="1859" y="1448"/>
                  <a:pt x="1844" y="976"/>
                </a:cubicBezTo>
                <a:cubicBezTo>
                  <a:pt x="1829" y="437"/>
                  <a:pt x="1387" y="1"/>
                  <a:pt x="85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a:off x="5262356" y="1362"/>
            <a:ext cx="50823" cy="49348"/>
          </a:xfrm>
          <a:custGeom>
            <a:rect b="b" l="l" r="r" t="t"/>
            <a:pathLst>
              <a:path extrusionOk="0" h="1539" w="1585">
                <a:moveTo>
                  <a:pt x="884" y="0"/>
                </a:moveTo>
                <a:cubicBezTo>
                  <a:pt x="427" y="0"/>
                  <a:pt x="0" y="457"/>
                  <a:pt x="0" y="914"/>
                </a:cubicBezTo>
                <a:cubicBezTo>
                  <a:pt x="0" y="1265"/>
                  <a:pt x="305" y="1539"/>
                  <a:pt x="671" y="1539"/>
                </a:cubicBezTo>
                <a:cubicBezTo>
                  <a:pt x="1143" y="1539"/>
                  <a:pt x="1585" y="1097"/>
                  <a:pt x="1585" y="655"/>
                </a:cubicBezTo>
                <a:cubicBezTo>
                  <a:pt x="1585" y="274"/>
                  <a:pt x="1280" y="0"/>
                  <a:pt x="88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2"/>
          <p:cNvSpPr/>
          <p:nvPr/>
        </p:nvSpPr>
        <p:spPr>
          <a:xfrm>
            <a:off x="5259406" y="86848"/>
            <a:ext cx="142689" cy="102736"/>
          </a:xfrm>
          <a:custGeom>
            <a:rect b="b" l="l" r="r" t="t"/>
            <a:pathLst>
              <a:path extrusionOk="0" h="3204" w="4450">
                <a:moveTo>
                  <a:pt x="1890" y="0"/>
                </a:moveTo>
                <a:cubicBezTo>
                  <a:pt x="1738" y="0"/>
                  <a:pt x="1586" y="31"/>
                  <a:pt x="1464" y="137"/>
                </a:cubicBezTo>
                <a:cubicBezTo>
                  <a:pt x="808" y="640"/>
                  <a:pt x="336" y="1280"/>
                  <a:pt x="123" y="2088"/>
                </a:cubicBezTo>
                <a:cubicBezTo>
                  <a:pt x="1" y="2545"/>
                  <a:pt x="306" y="3002"/>
                  <a:pt x="763" y="3154"/>
                </a:cubicBezTo>
                <a:cubicBezTo>
                  <a:pt x="868" y="3188"/>
                  <a:pt x="968" y="3203"/>
                  <a:pt x="1064" y="3203"/>
                </a:cubicBezTo>
                <a:cubicBezTo>
                  <a:pt x="1397" y="3203"/>
                  <a:pt x="1675" y="3020"/>
                  <a:pt x="1936" y="2819"/>
                </a:cubicBezTo>
                <a:cubicBezTo>
                  <a:pt x="2305" y="2559"/>
                  <a:pt x="2674" y="2385"/>
                  <a:pt x="3098" y="2385"/>
                </a:cubicBezTo>
                <a:cubicBezTo>
                  <a:pt x="3147" y="2385"/>
                  <a:pt x="3196" y="2388"/>
                  <a:pt x="3246" y="2392"/>
                </a:cubicBezTo>
                <a:cubicBezTo>
                  <a:pt x="3303" y="2381"/>
                  <a:pt x="3360" y="2378"/>
                  <a:pt x="3415" y="2378"/>
                </a:cubicBezTo>
                <a:cubicBezTo>
                  <a:pt x="3470" y="2378"/>
                  <a:pt x="3524" y="2381"/>
                  <a:pt x="3578" y="2381"/>
                </a:cubicBezTo>
                <a:cubicBezTo>
                  <a:pt x="3684" y="2381"/>
                  <a:pt x="3787" y="2370"/>
                  <a:pt x="3886" y="2301"/>
                </a:cubicBezTo>
                <a:cubicBezTo>
                  <a:pt x="4328" y="1981"/>
                  <a:pt x="4450" y="1448"/>
                  <a:pt x="4160" y="975"/>
                </a:cubicBezTo>
                <a:cubicBezTo>
                  <a:pt x="4039" y="762"/>
                  <a:pt x="3886" y="595"/>
                  <a:pt x="3673" y="488"/>
                </a:cubicBezTo>
                <a:cubicBezTo>
                  <a:pt x="3124" y="183"/>
                  <a:pt x="2530" y="16"/>
                  <a:pt x="189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2"/>
          <p:cNvSpPr/>
          <p:nvPr/>
        </p:nvSpPr>
        <p:spPr>
          <a:xfrm>
            <a:off x="5190050" y="53628"/>
            <a:ext cx="63040" cy="61116"/>
          </a:xfrm>
          <a:custGeom>
            <a:rect b="b" l="l" r="r" t="t"/>
            <a:pathLst>
              <a:path extrusionOk="0" h="1906" w="1966">
                <a:moveTo>
                  <a:pt x="1067" y="0"/>
                </a:moveTo>
                <a:cubicBezTo>
                  <a:pt x="488" y="16"/>
                  <a:pt x="0" y="488"/>
                  <a:pt x="0" y="1021"/>
                </a:cubicBezTo>
                <a:cubicBezTo>
                  <a:pt x="15" y="1515"/>
                  <a:pt x="412" y="1905"/>
                  <a:pt x="902" y="1905"/>
                </a:cubicBezTo>
                <a:cubicBezTo>
                  <a:pt x="911" y="1905"/>
                  <a:pt x="921" y="1905"/>
                  <a:pt x="930" y="1905"/>
                </a:cubicBezTo>
                <a:cubicBezTo>
                  <a:pt x="1494" y="1905"/>
                  <a:pt x="1966" y="1448"/>
                  <a:pt x="1951" y="930"/>
                </a:cubicBezTo>
                <a:cubicBezTo>
                  <a:pt x="1951" y="412"/>
                  <a:pt x="1555" y="0"/>
                  <a:pt x="1067"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2"/>
          <p:cNvSpPr/>
          <p:nvPr/>
        </p:nvSpPr>
        <p:spPr>
          <a:xfrm>
            <a:off x="5252096" y="74310"/>
            <a:ext cx="168085" cy="130248"/>
          </a:xfrm>
          <a:custGeom>
            <a:rect b="b" l="l" r="r" t="t"/>
            <a:pathLst>
              <a:path extrusionOk="0" h="4062" w="5242">
                <a:moveTo>
                  <a:pt x="2118" y="391"/>
                </a:moveTo>
                <a:cubicBezTo>
                  <a:pt x="2758" y="407"/>
                  <a:pt x="3352" y="574"/>
                  <a:pt x="3901" y="879"/>
                </a:cubicBezTo>
                <a:cubicBezTo>
                  <a:pt x="4114" y="986"/>
                  <a:pt x="4267" y="1153"/>
                  <a:pt x="4388" y="1366"/>
                </a:cubicBezTo>
                <a:cubicBezTo>
                  <a:pt x="4663" y="1839"/>
                  <a:pt x="4556" y="2372"/>
                  <a:pt x="4114" y="2692"/>
                </a:cubicBezTo>
                <a:cubicBezTo>
                  <a:pt x="4015" y="2761"/>
                  <a:pt x="3912" y="2772"/>
                  <a:pt x="3806" y="2772"/>
                </a:cubicBezTo>
                <a:cubicBezTo>
                  <a:pt x="3752" y="2772"/>
                  <a:pt x="3698" y="2769"/>
                  <a:pt x="3643" y="2769"/>
                </a:cubicBezTo>
                <a:cubicBezTo>
                  <a:pt x="3588" y="2769"/>
                  <a:pt x="3531" y="2772"/>
                  <a:pt x="3474" y="2783"/>
                </a:cubicBezTo>
                <a:cubicBezTo>
                  <a:pt x="3415" y="2776"/>
                  <a:pt x="3356" y="2772"/>
                  <a:pt x="3298" y="2772"/>
                </a:cubicBezTo>
                <a:cubicBezTo>
                  <a:pt x="2883" y="2772"/>
                  <a:pt x="2512" y="2956"/>
                  <a:pt x="2164" y="3210"/>
                </a:cubicBezTo>
                <a:cubicBezTo>
                  <a:pt x="1906" y="3398"/>
                  <a:pt x="1630" y="3585"/>
                  <a:pt x="1301" y="3585"/>
                </a:cubicBezTo>
                <a:cubicBezTo>
                  <a:pt x="1203" y="3585"/>
                  <a:pt x="1100" y="3569"/>
                  <a:pt x="991" y="3530"/>
                </a:cubicBezTo>
                <a:cubicBezTo>
                  <a:pt x="534" y="3393"/>
                  <a:pt x="229" y="2936"/>
                  <a:pt x="351" y="2479"/>
                </a:cubicBezTo>
                <a:cubicBezTo>
                  <a:pt x="564" y="1671"/>
                  <a:pt x="1036" y="1031"/>
                  <a:pt x="1676" y="528"/>
                </a:cubicBezTo>
                <a:cubicBezTo>
                  <a:pt x="1814" y="422"/>
                  <a:pt x="1966" y="391"/>
                  <a:pt x="2118" y="391"/>
                </a:cubicBezTo>
                <a:close/>
                <a:moveTo>
                  <a:pt x="2402" y="1"/>
                </a:moveTo>
                <a:cubicBezTo>
                  <a:pt x="2283" y="1"/>
                  <a:pt x="2162" y="13"/>
                  <a:pt x="2042" y="41"/>
                </a:cubicBezTo>
                <a:cubicBezTo>
                  <a:pt x="960" y="330"/>
                  <a:pt x="0" y="1900"/>
                  <a:pt x="46" y="2753"/>
                </a:cubicBezTo>
                <a:cubicBezTo>
                  <a:pt x="87" y="3520"/>
                  <a:pt x="531" y="4062"/>
                  <a:pt x="1265" y="4062"/>
                </a:cubicBezTo>
                <a:cubicBezTo>
                  <a:pt x="1362" y="4062"/>
                  <a:pt x="1463" y="4052"/>
                  <a:pt x="1570" y="4033"/>
                </a:cubicBezTo>
                <a:cubicBezTo>
                  <a:pt x="1905" y="3972"/>
                  <a:pt x="2210" y="3774"/>
                  <a:pt x="2438" y="3530"/>
                </a:cubicBezTo>
                <a:cubicBezTo>
                  <a:pt x="2737" y="3218"/>
                  <a:pt x="3067" y="3029"/>
                  <a:pt x="3470" y="3029"/>
                </a:cubicBezTo>
                <a:cubicBezTo>
                  <a:pt x="3559" y="3029"/>
                  <a:pt x="3652" y="3038"/>
                  <a:pt x="3748" y="3058"/>
                </a:cubicBezTo>
                <a:lnTo>
                  <a:pt x="3931" y="3058"/>
                </a:lnTo>
                <a:cubicBezTo>
                  <a:pt x="4068" y="3042"/>
                  <a:pt x="4221" y="3073"/>
                  <a:pt x="4373" y="2981"/>
                </a:cubicBezTo>
                <a:cubicBezTo>
                  <a:pt x="5059" y="2555"/>
                  <a:pt x="5242" y="1793"/>
                  <a:pt x="4785" y="1123"/>
                </a:cubicBezTo>
                <a:cubicBezTo>
                  <a:pt x="4312" y="422"/>
                  <a:pt x="3566" y="193"/>
                  <a:pt x="2804" y="41"/>
                </a:cubicBezTo>
                <a:cubicBezTo>
                  <a:pt x="2673" y="16"/>
                  <a:pt x="2539" y="1"/>
                  <a:pt x="240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2"/>
          <p:cNvSpPr/>
          <p:nvPr/>
        </p:nvSpPr>
        <p:spPr>
          <a:xfrm>
            <a:off x="5349317" y="-6974"/>
            <a:ext cx="84555" cy="83593"/>
          </a:xfrm>
          <a:custGeom>
            <a:rect b="b" l="l" r="r" t="t"/>
            <a:pathLst>
              <a:path extrusionOk="0" h="2607" w="2637">
                <a:moveTo>
                  <a:pt x="1232" y="321"/>
                </a:moveTo>
                <a:cubicBezTo>
                  <a:pt x="1768" y="321"/>
                  <a:pt x="2210" y="757"/>
                  <a:pt x="2225" y="1296"/>
                </a:cubicBezTo>
                <a:cubicBezTo>
                  <a:pt x="2240" y="1768"/>
                  <a:pt x="1890" y="2119"/>
                  <a:pt x="1417" y="2134"/>
                </a:cubicBezTo>
                <a:cubicBezTo>
                  <a:pt x="1408" y="2134"/>
                  <a:pt x="1400" y="2134"/>
                  <a:pt x="1391" y="2134"/>
                </a:cubicBezTo>
                <a:cubicBezTo>
                  <a:pt x="854" y="2134"/>
                  <a:pt x="412" y="1683"/>
                  <a:pt x="397" y="1129"/>
                </a:cubicBezTo>
                <a:cubicBezTo>
                  <a:pt x="397" y="626"/>
                  <a:pt x="671" y="336"/>
                  <a:pt x="1204" y="321"/>
                </a:cubicBezTo>
                <a:cubicBezTo>
                  <a:pt x="1213" y="321"/>
                  <a:pt x="1222" y="321"/>
                  <a:pt x="1232" y="321"/>
                </a:cubicBezTo>
                <a:close/>
                <a:moveTo>
                  <a:pt x="1261" y="1"/>
                </a:moveTo>
                <a:cubicBezTo>
                  <a:pt x="1252" y="1"/>
                  <a:pt x="1243" y="1"/>
                  <a:pt x="1235" y="1"/>
                </a:cubicBezTo>
                <a:cubicBezTo>
                  <a:pt x="579" y="1"/>
                  <a:pt x="0" y="641"/>
                  <a:pt x="16" y="1311"/>
                </a:cubicBezTo>
                <a:cubicBezTo>
                  <a:pt x="46" y="2018"/>
                  <a:pt x="670" y="2607"/>
                  <a:pt x="1390" y="2607"/>
                </a:cubicBezTo>
                <a:cubicBezTo>
                  <a:pt x="1399" y="2607"/>
                  <a:pt x="1408" y="2607"/>
                  <a:pt x="1417" y="2606"/>
                </a:cubicBezTo>
                <a:cubicBezTo>
                  <a:pt x="2103" y="2576"/>
                  <a:pt x="2636" y="2012"/>
                  <a:pt x="2636" y="1327"/>
                </a:cubicBezTo>
                <a:cubicBezTo>
                  <a:pt x="2621" y="619"/>
                  <a:pt x="1981" y="1"/>
                  <a:pt x="126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2"/>
          <p:cNvSpPr/>
          <p:nvPr/>
        </p:nvSpPr>
        <p:spPr>
          <a:xfrm>
            <a:off x="5178827" y="42790"/>
            <a:ext cx="86479" cy="86095"/>
          </a:xfrm>
          <a:custGeom>
            <a:rect b="b" l="l" r="r" t="t"/>
            <a:pathLst>
              <a:path extrusionOk="0" h="2685" w="2697">
                <a:moveTo>
                  <a:pt x="1417" y="338"/>
                </a:moveTo>
                <a:cubicBezTo>
                  <a:pt x="1905" y="338"/>
                  <a:pt x="2301" y="750"/>
                  <a:pt x="2301" y="1268"/>
                </a:cubicBezTo>
                <a:cubicBezTo>
                  <a:pt x="2316" y="1786"/>
                  <a:pt x="1844" y="2243"/>
                  <a:pt x="1280" y="2243"/>
                </a:cubicBezTo>
                <a:cubicBezTo>
                  <a:pt x="1271" y="2243"/>
                  <a:pt x="1261" y="2243"/>
                  <a:pt x="1252" y="2243"/>
                </a:cubicBezTo>
                <a:cubicBezTo>
                  <a:pt x="762" y="2243"/>
                  <a:pt x="365" y="1853"/>
                  <a:pt x="350" y="1359"/>
                </a:cubicBezTo>
                <a:cubicBezTo>
                  <a:pt x="350" y="826"/>
                  <a:pt x="838" y="354"/>
                  <a:pt x="1417" y="338"/>
                </a:cubicBezTo>
                <a:close/>
                <a:moveTo>
                  <a:pt x="1520" y="1"/>
                </a:moveTo>
                <a:cubicBezTo>
                  <a:pt x="1496" y="1"/>
                  <a:pt x="1472" y="1"/>
                  <a:pt x="1447" y="3"/>
                </a:cubicBezTo>
                <a:cubicBezTo>
                  <a:pt x="579" y="64"/>
                  <a:pt x="61" y="628"/>
                  <a:pt x="31" y="1481"/>
                </a:cubicBezTo>
                <a:cubicBezTo>
                  <a:pt x="1" y="2172"/>
                  <a:pt x="577" y="2685"/>
                  <a:pt x="1250" y="2685"/>
                </a:cubicBezTo>
                <a:cubicBezTo>
                  <a:pt x="1260" y="2685"/>
                  <a:pt x="1270" y="2685"/>
                  <a:pt x="1280" y="2685"/>
                </a:cubicBezTo>
                <a:cubicBezTo>
                  <a:pt x="2042" y="2669"/>
                  <a:pt x="2697" y="1984"/>
                  <a:pt x="2666" y="1237"/>
                </a:cubicBezTo>
                <a:cubicBezTo>
                  <a:pt x="2652" y="562"/>
                  <a:pt x="2143" y="1"/>
                  <a:pt x="152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2"/>
          <p:cNvSpPr/>
          <p:nvPr/>
        </p:nvSpPr>
        <p:spPr>
          <a:xfrm>
            <a:off x="5250140" y="-6974"/>
            <a:ext cx="75770" cy="72371"/>
          </a:xfrm>
          <a:custGeom>
            <a:rect b="b" l="l" r="r" t="t"/>
            <a:pathLst>
              <a:path extrusionOk="0" h="2257" w="2363">
                <a:moveTo>
                  <a:pt x="1295" y="259"/>
                </a:moveTo>
                <a:cubicBezTo>
                  <a:pt x="1676" y="259"/>
                  <a:pt x="1966" y="544"/>
                  <a:pt x="1966" y="915"/>
                </a:cubicBezTo>
                <a:cubicBezTo>
                  <a:pt x="1966" y="1357"/>
                  <a:pt x="1524" y="1799"/>
                  <a:pt x="1052" y="1799"/>
                </a:cubicBezTo>
                <a:cubicBezTo>
                  <a:pt x="686" y="1799"/>
                  <a:pt x="381" y="1525"/>
                  <a:pt x="381" y="1174"/>
                </a:cubicBezTo>
                <a:cubicBezTo>
                  <a:pt x="381" y="717"/>
                  <a:pt x="808" y="260"/>
                  <a:pt x="1265" y="260"/>
                </a:cubicBezTo>
                <a:cubicBezTo>
                  <a:pt x="1275" y="260"/>
                  <a:pt x="1285" y="259"/>
                  <a:pt x="1295" y="259"/>
                </a:cubicBezTo>
                <a:close/>
                <a:moveTo>
                  <a:pt x="1340" y="1"/>
                </a:moveTo>
                <a:cubicBezTo>
                  <a:pt x="1330" y="1"/>
                  <a:pt x="1321" y="1"/>
                  <a:pt x="1311" y="1"/>
                </a:cubicBezTo>
                <a:cubicBezTo>
                  <a:pt x="579" y="32"/>
                  <a:pt x="1" y="595"/>
                  <a:pt x="31" y="1266"/>
                </a:cubicBezTo>
                <a:cubicBezTo>
                  <a:pt x="46" y="1835"/>
                  <a:pt x="488" y="2256"/>
                  <a:pt x="1067" y="2256"/>
                </a:cubicBezTo>
                <a:cubicBezTo>
                  <a:pt x="1077" y="2256"/>
                  <a:pt x="1087" y="2256"/>
                  <a:pt x="1097" y="2256"/>
                </a:cubicBezTo>
                <a:cubicBezTo>
                  <a:pt x="1768" y="2241"/>
                  <a:pt x="2362" y="1631"/>
                  <a:pt x="2347" y="961"/>
                </a:cubicBezTo>
                <a:cubicBezTo>
                  <a:pt x="2332" y="422"/>
                  <a:pt x="1890" y="1"/>
                  <a:pt x="13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2"/>
          <p:cNvSpPr/>
          <p:nvPr/>
        </p:nvSpPr>
        <p:spPr>
          <a:xfrm>
            <a:off x="5181745" y="176726"/>
            <a:ext cx="581403" cy="186041"/>
          </a:xfrm>
          <a:custGeom>
            <a:rect b="b" l="l" r="r" t="t"/>
            <a:pathLst>
              <a:path extrusionOk="0" h="5802" w="18132">
                <a:moveTo>
                  <a:pt x="16501" y="1"/>
                </a:moveTo>
                <a:cubicBezTo>
                  <a:pt x="15191" y="16"/>
                  <a:pt x="13880" y="153"/>
                  <a:pt x="12601" y="366"/>
                </a:cubicBezTo>
                <a:cubicBezTo>
                  <a:pt x="11504" y="549"/>
                  <a:pt x="10422" y="778"/>
                  <a:pt x="9096" y="1174"/>
                </a:cubicBezTo>
                <a:cubicBezTo>
                  <a:pt x="7954" y="1479"/>
                  <a:pt x="6552" y="1890"/>
                  <a:pt x="5196" y="2408"/>
                </a:cubicBezTo>
                <a:cubicBezTo>
                  <a:pt x="3870" y="2926"/>
                  <a:pt x="2545" y="3459"/>
                  <a:pt x="1341" y="4221"/>
                </a:cubicBezTo>
                <a:cubicBezTo>
                  <a:pt x="930" y="4465"/>
                  <a:pt x="534" y="4724"/>
                  <a:pt x="229" y="5105"/>
                </a:cubicBezTo>
                <a:cubicBezTo>
                  <a:pt x="0" y="5394"/>
                  <a:pt x="46" y="5577"/>
                  <a:pt x="412" y="5684"/>
                </a:cubicBezTo>
                <a:cubicBezTo>
                  <a:pt x="595" y="5729"/>
                  <a:pt x="793" y="5760"/>
                  <a:pt x="976" y="5775"/>
                </a:cubicBezTo>
                <a:cubicBezTo>
                  <a:pt x="1146" y="5794"/>
                  <a:pt x="1313" y="5801"/>
                  <a:pt x="1479" y="5801"/>
                </a:cubicBezTo>
                <a:cubicBezTo>
                  <a:pt x="1848" y="5801"/>
                  <a:pt x="2212" y="5766"/>
                  <a:pt x="2591" y="5745"/>
                </a:cubicBezTo>
                <a:cubicBezTo>
                  <a:pt x="3276" y="5699"/>
                  <a:pt x="3931" y="5608"/>
                  <a:pt x="4510" y="5181"/>
                </a:cubicBezTo>
                <a:cubicBezTo>
                  <a:pt x="4708" y="5029"/>
                  <a:pt x="4967" y="4937"/>
                  <a:pt x="5196" y="4831"/>
                </a:cubicBezTo>
                <a:cubicBezTo>
                  <a:pt x="6613" y="4114"/>
                  <a:pt x="8106" y="3627"/>
                  <a:pt x="9630" y="3185"/>
                </a:cubicBezTo>
                <a:cubicBezTo>
                  <a:pt x="11168" y="2728"/>
                  <a:pt x="12738" y="2423"/>
                  <a:pt x="14353" y="2347"/>
                </a:cubicBezTo>
                <a:cubicBezTo>
                  <a:pt x="14993" y="2332"/>
                  <a:pt x="15617" y="2301"/>
                  <a:pt x="16181" y="1951"/>
                </a:cubicBezTo>
                <a:cubicBezTo>
                  <a:pt x="16760" y="1585"/>
                  <a:pt x="17385" y="1296"/>
                  <a:pt x="17857" y="793"/>
                </a:cubicBezTo>
                <a:cubicBezTo>
                  <a:pt x="18131" y="488"/>
                  <a:pt x="18070" y="290"/>
                  <a:pt x="17674" y="153"/>
                </a:cubicBezTo>
                <a:cubicBezTo>
                  <a:pt x="17293" y="31"/>
                  <a:pt x="16897" y="1"/>
                  <a:pt x="1650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2"/>
          <p:cNvSpPr/>
          <p:nvPr/>
        </p:nvSpPr>
        <p:spPr>
          <a:xfrm>
            <a:off x="5660507" y="197729"/>
            <a:ext cx="138777" cy="148140"/>
          </a:xfrm>
          <a:custGeom>
            <a:rect b="b" l="l" r="r" t="t"/>
            <a:pathLst>
              <a:path extrusionOk="0" h="4620" w="4328">
                <a:moveTo>
                  <a:pt x="3490" y="1"/>
                </a:moveTo>
                <a:cubicBezTo>
                  <a:pt x="3261" y="488"/>
                  <a:pt x="2911" y="778"/>
                  <a:pt x="2515" y="1037"/>
                </a:cubicBezTo>
                <a:cubicBezTo>
                  <a:pt x="1707" y="1555"/>
                  <a:pt x="915" y="2073"/>
                  <a:pt x="123" y="2591"/>
                </a:cubicBezTo>
                <a:cubicBezTo>
                  <a:pt x="62" y="2621"/>
                  <a:pt x="1" y="2637"/>
                  <a:pt x="16" y="2728"/>
                </a:cubicBezTo>
                <a:cubicBezTo>
                  <a:pt x="458" y="2774"/>
                  <a:pt x="900" y="2789"/>
                  <a:pt x="1341" y="2880"/>
                </a:cubicBezTo>
                <a:cubicBezTo>
                  <a:pt x="2149" y="3063"/>
                  <a:pt x="2835" y="3398"/>
                  <a:pt x="3155" y="4252"/>
                </a:cubicBezTo>
                <a:cubicBezTo>
                  <a:pt x="3200" y="4374"/>
                  <a:pt x="3246" y="4495"/>
                  <a:pt x="3292" y="4617"/>
                </a:cubicBezTo>
                <a:cubicBezTo>
                  <a:pt x="3300" y="4619"/>
                  <a:pt x="3307" y="4620"/>
                  <a:pt x="3315" y="4620"/>
                </a:cubicBezTo>
                <a:cubicBezTo>
                  <a:pt x="3375" y="4620"/>
                  <a:pt x="3403" y="4567"/>
                  <a:pt x="3444" y="4526"/>
                </a:cubicBezTo>
                <a:cubicBezTo>
                  <a:pt x="4023" y="3901"/>
                  <a:pt x="4328" y="3170"/>
                  <a:pt x="4130" y="2302"/>
                </a:cubicBezTo>
                <a:cubicBezTo>
                  <a:pt x="4069" y="2073"/>
                  <a:pt x="4038" y="1844"/>
                  <a:pt x="3993" y="1616"/>
                </a:cubicBezTo>
                <a:cubicBezTo>
                  <a:pt x="3886" y="1083"/>
                  <a:pt x="3764" y="549"/>
                  <a:pt x="3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2"/>
          <p:cNvSpPr/>
          <p:nvPr/>
        </p:nvSpPr>
        <p:spPr>
          <a:xfrm>
            <a:off x="5649285" y="296681"/>
            <a:ext cx="114825" cy="121590"/>
          </a:xfrm>
          <a:custGeom>
            <a:rect b="b" l="l" r="r" t="t"/>
            <a:pathLst>
              <a:path extrusionOk="0" h="3792" w="3581">
                <a:moveTo>
                  <a:pt x="292" y="0"/>
                </a:moveTo>
                <a:cubicBezTo>
                  <a:pt x="191" y="0"/>
                  <a:pt x="92" y="15"/>
                  <a:pt x="0" y="69"/>
                </a:cubicBezTo>
                <a:cubicBezTo>
                  <a:pt x="0" y="84"/>
                  <a:pt x="0" y="99"/>
                  <a:pt x="0" y="99"/>
                </a:cubicBezTo>
                <a:cubicBezTo>
                  <a:pt x="1082" y="891"/>
                  <a:pt x="1417" y="1943"/>
                  <a:pt x="1128" y="3223"/>
                </a:cubicBezTo>
                <a:cubicBezTo>
                  <a:pt x="1097" y="3299"/>
                  <a:pt x="1097" y="3360"/>
                  <a:pt x="1158" y="3421"/>
                </a:cubicBezTo>
                <a:cubicBezTo>
                  <a:pt x="1362" y="3665"/>
                  <a:pt x="1691" y="3792"/>
                  <a:pt x="2024" y="3792"/>
                </a:cubicBezTo>
                <a:cubicBezTo>
                  <a:pt x="2314" y="3792"/>
                  <a:pt x="2606" y="3695"/>
                  <a:pt x="2819" y="3497"/>
                </a:cubicBezTo>
                <a:cubicBezTo>
                  <a:pt x="3581" y="2765"/>
                  <a:pt x="3474" y="1242"/>
                  <a:pt x="2651" y="648"/>
                </a:cubicBezTo>
                <a:cubicBezTo>
                  <a:pt x="2027" y="206"/>
                  <a:pt x="1311" y="84"/>
                  <a:pt x="594" y="23"/>
                </a:cubicBezTo>
                <a:cubicBezTo>
                  <a:pt x="495" y="15"/>
                  <a:pt x="393" y="0"/>
                  <a:pt x="2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2"/>
          <p:cNvSpPr/>
          <p:nvPr/>
        </p:nvSpPr>
        <p:spPr>
          <a:xfrm>
            <a:off x="5527149" y="336602"/>
            <a:ext cx="116460" cy="87890"/>
          </a:xfrm>
          <a:custGeom>
            <a:rect b="b" l="l" r="r" t="t"/>
            <a:pathLst>
              <a:path extrusionOk="0" h="2741" w="3632">
                <a:moveTo>
                  <a:pt x="2587" y="1"/>
                </a:moveTo>
                <a:cubicBezTo>
                  <a:pt x="2526" y="1"/>
                  <a:pt x="2465" y="9"/>
                  <a:pt x="2408" y="27"/>
                </a:cubicBezTo>
                <a:cubicBezTo>
                  <a:pt x="1890" y="195"/>
                  <a:pt x="1341" y="302"/>
                  <a:pt x="808" y="469"/>
                </a:cubicBezTo>
                <a:cubicBezTo>
                  <a:pt x="305" y="606"/>
                  <a:pt x="0" y="1170"/>
                  <a:pt x="122" y="1673"/>
                </a:cubicBezTo>
                <a:cubicBezTo>
                  <a:pt x="168" y="1871"/>
                  <a:pt x="229" y="2069"/>
                  <a:pt x="275" y="2267"/>
                </a:cubicBezTo>
                <a:cubicBezTo>
                  <a:pt x="366" y="2587"/>
                  <a:pt x="534" y="2739"/>
                  <a:pt x="869" y="2739"/>
                </a:cubicBezTo>
                <a:cubicBezTo>
                  <a:pt x="894" y="2740"/>
                  <a:pt x="919" y="2740"/>
                  <a:pt x="944" y="2740"/>
                </a:cubicBezTo>
                <a:cubicBezTo>
                  <a:pt x="1706" y="2740"/>
                  <a:pt x="2399" y="2516"/>
                  <a:pt x="3078" y="2206"/>
                </a:cubicBezTo>
                <a:cubicBezTo>
                  <a:pt x="3291" y="2115"/>
                  <a:pt x="3535" y="2023"/>
                  <a:pt x="3596" y="1749"/>
                </a:cubicBezTo>
                <a:cubicBezTo>
                  <a:pt x="3631" y="1620"/>
                  <a:pt x="3630" y="1545"/>
                  <a:pt x="3538" y="1545"/>
                </a:cubicBezTo>
                <a:cubicBezTo>
                  <a:pt x="3510" y="1545"/>
                  <a:pt x="3474" y="1552"/>
                  <a:pt x="3428" y="1566"/>
                </a:cubicBezTo>
                <a:cubicBezTo>
                  <a:pt x="3169" y="1627"/>
                  <a:pt x="2926" y="1688"/>
                  <a:pt x="2667" y="1734"/>
                </a:cubicBezTo>
                <a:cubicBezTo>
                  <a:pt x="2636" y="1740"/>
                  <a:pt x="2605" y="1743"/>
                  <a:pt x="2572" y="1743"/>
                </a:cubicBezTo>
                <a:cubicBezTo>
                  <a:pt x="2298" y="1743"/>
                  <a:pt x="1975" y="1522"/>
                  <a:pt x="1920" y="1277"/>
                </a:cubicBezTo>
                <a:cubicBezTo>
                  <a:pt x="1844" y="987"/>
                  <a:pt x="2027" y="683"/>
                  <a:pt x="2377" y="622"/>
                </a:cubicBezTo>
                <a:cubicBezTo>
                  <a:pt x="2667" y="561"/>
                  <a:pt x="2941" y="408"/>
                  <a:pt x="3230" y="332"/>
                </a:cubicBezTo>
                <a:cubicBezTo>
                  <a:pt x="3084" y="137"/>
                  <a:pt x="2831" y="1"/>
                  <a:pt x="2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2"/>
          <p:cNvSpPr/>
          <p:nvPr/>
        </p:nvSpPr>
        <p:spPr>
          <a:xfrm>
            <a:off x="5502235" y="306750"/>
            <a:ext cx="177865" cy="146729"/>
          </a:xfrm>
          <a:custGeom>
            <a:rect b="b" l="l" r="r" t="t"/>
            <a:pathLst>
              <a:path extrusionOk="0" h="4576" w="5547">
                <a:moveTo>
                  <a:pt x="3416" y="722"/>
                </a:moveTo>
                <a:cubicBezTo>
                  <a:pt x="3772" y="722"/>
                  <a:pt x="4052" y="861"/>
                  <a:pt x="4297" y="1187"/>
                </a:cubicBezTo>
                <a:cubicBezTo>
                  <a:pt x="4342" y="1263"/>
                  <a:pt x="4434" y="1233"/>
                  <a:pt x="4510" y="1248"/>
                </a:cubicBezTo>
                <a:cubicBezTo>
                  <a:pt x="4754" y="1278"/>
                  <a:pt x="4921" y="1400"/>
                  <a:pt x="5013" y="1644"/>
                </a:cubicBezTo>
                <a:cubicBezTo>
                  <a:pt x="5089" y="1873"/>
                  <a:pt x="4967" y="2040"/>
                  <a:pt x="4815" y="2177"/>
                </a:cubicBezTo>
                <a:cubicBezTo>
                  <a:pt x="4708" y="2269"/>
                  <a:pt x="4678" y="2360"/>
                  <a:pt x="4662" y="2497"/>
                </a:cubicBezTo>
                <a:cubicBezTo>
                  <a:pt x="4632" y="2863"/>
                  <a:pt x="4449" y="3122"/>
                  <a:pt x="4114" y="3289"/>
                </a:cubicBezTo>
                <a:cubicBezTo>
                  <a:pt x="3733" y="3503"/>
                  <a:pt x="3337" y="3640"/>
                  <a:pt x="2880" y="3716"/>
                </a:cubicBezTo>
                <a:cubicBezTo>
                  <a:pt x="2484" y="3838"/>
                  <a:pt x="2057" y="3914"/>
                  <a:pt x="1600" y="3914"/>
                </a:cubicBezTo>
                <a:cubicBezTo>
                  <a:pt x="1158" y="3914"/>
                  <a:pt x="960" y="3762"/>
                  <a:pt x="853" y="3350"/>
                </a:cubicBezTo>
                <a:cubicBezTo>
                  <a:pt x="793" y="3091"/>
                  <a:pt x="716" y="2832"/>
                  <a:pt x="655" y="2589"/>
                </a:cubicBezTo>
                <a:cubicBezTo>
                  <a:pt x="534" y="2071"/>
                  <a:pt x="899" y="1354"/>
                  <a:pt x="1417" y="1202"/>
                </a:cubicBezTo>
                <a:cubicBezTo>
                  <a:pt x="1966" y="1050"/>
                  <a:pt x="2499" y="882"/>
                  <a:pt x="3063" y="760"/>
                </a:cubicBezTo>
                <a:cubicBezTo>
                  <a:pt x="3189" y="735"/>
                  <a:pt x="3306" y="722"/>
                  <a:pt x="3416" y="722"/>
                </a:cubicBezTo>
                <a:close/>
                <a:moveTo>
                  <a:pt x="3317" y="1"/>
                </a:moveTo>
                <a:cubicBezTo>
                  <a:pt x="3000" y="1"/>
                  <a:pt x="2686" y="61"/>
                  <a:pt x="2377" y="166"/>
                </a:cubicBezTo>
                <a:cubicBezTo>
                  <a:pt x="1844" y="303"/>
                  <a:pt x="1356" y="456"/>
                  <a:pt x="884" y="669"/>
                </a:cubicBezTo>
                <a:cubicBezTo>
                  <a:pt x="320" y="913"/>
                  <a:pt x="0" y="1294"/>
                  <a:pt x="0" y="1949"/>
                </a:cubicBezTo>
                <a:cubicBezTo>
                  <a:pt x="0" y="2573"/>
                  <a:pt x="153" y="3168"/>
                  <a:pt x="366" y="3731"/>
                </a:cubicBezTo>
                <a:cubicBezTo>
                  <a:pt x="541" y="4189"/>
                  <a:pt x="1072" y="4575"/>
                  <a:pt x="1509" y="4575"/>
                </a:cubicBezTo>
                <a:cubicBezTo>
                  <a:pt x="1567" y="4575"/>
                  <a:pt x="1623" y="4568"/>
                  <a:pt x="1676" y="4554"/>
                </a:cubicBezTo>
                <a:cubicBezTo>
                  <a:pt x="2438" y="4356"/>
                  <a:pt x="3230" y="4295"/>
                  <a:pt x="3992" y="4051"/>
                </a:cubicBezTo>
                <a:cubicBezTo>
                  <a:pt x="4556" y="3868"/>
                  <a:pt x="4952" y="3533"/>
                  <a:pt x="5211" y="2969"/>
                </a:cubicBezTo>
                <a:cubicBezTo>
                  <a:pt x="5546" y="2192"/>
                  <a:pt x="5302" y="715"/>
                  <a:pt x="4434" y="273"/>
                </a:cubicBezTo>
                <a:cubicBezTo>
                  <a:pt x="4064" y="84"/>
                  <a:pt x="3689" y="1"/>
                  <a:pt x="3317"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2"/>
          <p:cNvSpPr/>
          <p:nvPr/>
        </p:nvSpPr>
        <p:spPr>
          <a:xfrm>
            <a:off x="5443588" y="396628"/>
            <a:ext cx="25941" cy="22221"/>
          </a:xfrm>
          <a:custGeom>
            <a:rect b="b" l="l" r="r" t="t"/>
            <a:pathLst>
              <a:path extrusionOk="0" h="693" w="809">
                <a:moveTo>
                  <a:pt x="395" y="0"/>
                </a:moveTo>
                <a:cubicBezTo>
                  <a:pt x="364" y="0"/>
                  <a:pt x="334" y="5"/>
                  <a:pt x="306" y="14"/>
                </a:cubicBezTo>
                <a:cubicBezTo>
                  <a:pt x="138" y="60"/>
                  <a:pt x="1" y="166"/>
                  <a:pt x="31" y="365"/>
                </a:cubicBezTo>
                <a:cubicBezTo>
                  <a:pt x="45" y="540"/>
                  <a:pt x="262" y="692"/>
                  <a:pt x="460" y="692"/>
                </a:cubicBezTo>
                <a:cubicBezTo>
                  <a:pt x="485" y="692"/>
                  <a:pt x="510" y="690"/>
                  <a:pt x="534" y="685"/>
                </a:cubicBezTo>
                <a:cubicBezTo>
                  <a:pt x="702" y="624"/>
                  <a:pt x="808" y="502"/>
                  <a:pt x="778" y="273"/>
                </a:cubicBezTo>
                <a:cubicBezTo>
                  <a:pt x="765" y="131"/>
                  <a:pt x="567" y="0"/>
                  <a:pt x="395"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2"/>
          <p:cNvSpPr/>
          <p:nvPr/>
        </p:nvSpPr>
        <p:spPr>
          <a:xfrm>
            <a:off x="5255527" y="417374"/>
            <a:ext cx="25428" cy="21035"/>
          </a:xfrm>
          <a:custGeom>
            <a:rect b="b" l="l" r="r" t="t"/>
            <a:pathLst>
              <a:path extrusionOk="0" h="656" w="793">
                <a:moveTo>
                  <a:pt x="471" y="1"/>
                </a:moveTo>
                <a:cubicBezTo>
                  <a:pt x="424" y="1"/>
                  <a:pt x="373" y="9"/>
                  <a:pt x="320" y="22"/>
                </a:cubicBezTo>
                <a:cubicBezTo>
                  <a:pt x="122" y="68"/>
                  <a:pt x="0" y="190"/>
                  <a:pt x="15" y="403"/>
                </a:cubicBezTo>
                <a:cubicBezTo>
                  <a:pt x="29" y="535"/>
                  <a:pt x="236" y="656"/>
                  <a:pt x="391" y="656"/>
                </a:cubicBezTo>
                <a:cubicBezTo>
                  <a:pt x="414" y="656"/>
                  <a:pt x="437" y="653"/>
                  <a:pt x="457" y="647"/>
                </a:cubicBezTo>
                <a:cubicBezTo>
                  <a:pt x="625" y="616"/>
                  <a:pt x="792" y="342"/>
                  <a:pt x="731" y="190"/>
                </a:cubicBezTo>
                <a:cubicBezTo>
                  <a:pt x="677" y="49"/>
                  <a:pt x="585" y="1"/>
                  <a:pt x="47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2"/>
          <p:cNvSpPr/>
          <p:nvPr/>
        </p:nvSpPr>
        <p:spPr>
          <a:xfrm>
            <a:off x="5349798" y="412404"/>
            <a:ext cx="24466" cy="21099"/>
          </a:xfrm>
          <a:custGeom>
            <a:rect b="b" l="l" r="r" t="t"/>
            <a:pathLst>
              <a:path extrusionOk="0" h="658" w="763">
                <a:moveTo>
                  <a:pt x="310" y="0"/>
                </a:moveTo>
                <a:cubicBezTo>
                  <a:pt x="278" y="0"/>
                  <a:pt x="246" y="3"/>
                  <a:pt x="214" y="10"/>
                </a:cubicBezTo>
                <a:cubicBezTo>
                  <a:pt x="16" y="40"/>
                  <a:pt x="1" y="193"/>
                  <a:pt x="31" y="345"/>
                </a:cubicBezTo>
                <a:cubicBezTo>
                  <a:pt x="58" y="507"/>
                  <a:pt x="265" y="657"/>
                  <a:pt x="428" y="657"/>
                </a:cubicBezTo>
                <a:cubicBezTo>
                  <a:pt x="449" y="657"/>
                  <a:pt x="469" y="655"/>
                  <a:pt x="488" y="650"/>
                </a:cubicBezTo>
                <a:cubicBezTo>
                  <a:pt x="671" y="604"/>
                  <a:pt x="762" y="482"/>
                  <a:pt x="732" y="330"/>
                </a:cubicBezTo>
                <a:cubicBezTo>
                  <a:pt x="693" y="120"/>
                  <a:pt x="506" y="0"/>
                  <a:pt x="31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2"/>
          <p:cNvSpPr/>
          <p:nvPr/>
        </p:nvSpPr>
        <p:spPr>
          <a:xfrm>
            <a:off x="5174402" y="340386"/>
            <a:ext cx="342037" cy="147627"/>
          </a:xfrm>
          <a:custGeom>
            <a:rect b="b" l="l" r="r" t="t"/>
            <a:pathLst>
              <a:path extrusionOk="0" h="4604" w="10667">
                <a:moveTo>
                  <a:pt x="8743" y="1548"/>
                </a:moveTo>
                <a:cubicBezTo>
                  <a:pt x="9042" y="1548"/>
                  <a:pt x="9338" y="1725"/>
                  <a:pt x="9402" y="1966"/>
                </a:cubicBezTo>
                <a:cubicBezTo>
                  <a:pt x="9462" y="2240"/>
                  <a:pt x="9203" y="2637"/>
                  <a:pt x="8899" y="2728"/>
                </a:cubicBezTo>
                <a:cubicBezTo>
                  <a:pt x="8869" y="2736"/>
                  <a:pt x="8837" y="2740"/>
                  <a:pt x="8804" y="2740"/>
                </a:cubicBezTo>
                <a:cubicBezTo>
                  <a:pt x="8538" y="2740"/>
                  <a:pt x="8205" y="2478"/>
                  <a:pt x="8137" y="2180"/>
                </a:cubicBezTo>
                <a:cubicBezTo>
                  <a:pt x="8076" y="1966"/>
                  <a:pt x="8305" y="1631"/>
                  <a:pt x="8564" y="1570"/>
                </a:cubicBezTo>
                <a:cubicBezTo>
                  <a:pt x="8622" y="1555"/>
                  <a:pt x="8683" y="1548"/>
                  <a:pt x="8743" y="1548"/>
                </a:cubicBezTo>
                <a:close/>
                <a:moveTo>
                  <a:pt x="5818" y="2004"/>
                </a:moveTo>
                <a:cubicBezTo>
                  <a:pt x="6102" y="2004"/>
                  <a:pt x="6383" y="2172"/>
                  <a:pt x="6446" y="2423"/>
                </a:cubicBezTo>
                <a:cubicBezTo>
                  <a:pt x="6522" y="2698"/>
                  <a:pt x="6263" y="3048"/>
                  <a:pt x="5928" y="3124"/>
                </a:cubicBezTo>
                <a:cubicBezTo>
                  <a:pt x="5902" y="3130"/>
                  <a:pt x="5875" y="3133"/>
                  <a:pt x="5848" y="3133"/>
                </a:cubicBezTo>
                <a:cubicBezTo>
                  <a:pt x="5602" y="3133"/>
                  <a:pt x="5311" y="2897"/>
                  <a:pt x="5242" y="2637"/>
                </a:cubicBezTo>
                <a:cubicBezTo>
                  <a:pt x="5181" y="2362"/>
                  <a:pt x="5349" y="2103"/>
                  <a:pt x="5638" y="2027"/>
                </a:cubicBezTo>
                <a:cubicBezTo>
                  <a:pt x="5697" y="2011"/>
                  <a:pt x="5758" y="2004"/>
                  <a:pt x="5818" y="2004"/>
                </a:cubicBezTo>
                <a:close/>
                <a:moveTo>
                  <a:pt x="3088" y="2152"/>
                </a:moveTo>
                <a:cubicBezTo>
                  <a:pt x="3327" y="2152"/>
                  <a:pt x="3480" y="2257"/>
                  <a:pt x="3536" y="2469"/>
                </a:cubicBezTo>
                <a:cubicBezTo>
                  <a:pt x="3612" y="2758"/>
                  <a:pt x="3383" y="3185"/>
                  <a:pt x="3079" y="3276"/>
                </a:cubicBezTo>
                <a:cubicBezTo>
                  <a:pt x="3030" y="3291"/>
                  <a:pt x="2979" y="3298"/>
                  <a:pt x="2928" y="3298"/>
                </a:cubicBezTo>
                <a:cubicBezTo>
                  <a:pt x="2656" y="3298"/>
                  <a:pt x="2368" y="3108"/>
                  <a:pt x="2317" y="2865"/>
                </a:cubicBezTo>
                <a:cubicBezTo>
                  <a:pt x="2241" y="2591"/>
                  <a:pt x="2454" y="2286"/>
                  <a:pt x="2789" y="2195"/>
                </a:cubicBezTo>
                <a:cubicBezTo>
                  <a:pt x="2900" y="2166"/>
                  <a:pt x="3000" y="2152"/>
                  <a:pt x="3088" y="2152"/>
                </a:cubicBezTo>
                <a:close/>
                <a:moveTo>
                  <a:pt x="9859" y="1"/>
                </a:moveTo>
                <a:cubicBezTo>
                  <a:pt x="9280" y="123"/>
                  <a:pt x="8685" y="290"/>
                  <a:pt x="8061" y="397"/>
                </a:cubicBezTo>
                <a:cubicBezTo>
                  <a:pt x="6613" y="671"/>
                  <a:pt x="5166" y="1006"/>
                  <a:pt x="3703" y="1128"/>
                </a:cubicBezTo>
                <a:cubicBezTo>
                  <a:pt x="3168" y="1168"/>
                  <a:pt x="2630" y="1222"/>
                  <a:pt x="2096" y="1222"/>
                </a:cubicBezTo>
                <a:cubicBezTo>
                  <a:pt x="1397" y="1222"/>
                  <a:pt x="705" y="1130"/>
                  <a:pt x="31" y="793"/>
                </a:cubicBezTo>
                <a:lnTo>
                  <a:pt x="31" y="793"/>
                </a:lnTo>
                <a:cubicBezTo>
                  <a:pt x="1" y="1951"/>
                  <a:pt x="397" y="2972"/>
                  <a:pt x="854" y="3993"/>
                </a:cubicBezTo>
                <a:cubicBezTo>
                  <a:pt x="885" y="4054"/>
                  <a:pt x="961" y="4114"/>
                  <a:pt x="1022" y="4145"/>
                </a:cubicBezTo>
                <a:cubicBezTo>
                  <a:pt x="1372" y="4313"/>
                  <a:pt x="1723" y="4495"/>
                  <a:pt x="2119" y="4526"/>
                </a:cubicBezTo>
                <a:cubicBezTo>
                  <a:pt x="2736" y="4570"/>
                  <a:pt x="3354" y="4604"/>
                  <a:pt x="3975" y="4604"/>
                </a:cubicBezTo>
                <a:cubicBezTo>
                  <a:pt x="4426" y="4604"/>
                  <a:pt x="4878" y="4586"/>
                  <a:pt x="5334" y="4541"/>
                </a:cubicBezTo>
                <a:cubicBezTo>
                  <a:pt x="6431" y="4434"/>
                  <a:pt x="7527" y="4373"/>
                  <a:pt x="8624" y="4191"/>
                </a:cubicBezTo>
                <a:cubicBezTo>
                  <a:pt x="9325" y="4084"/>
                  <a:pt x="10026" y="3993"/>
                  <a:pt x="10666" y="3764"/>
                </a:cubicBezTo>
                <a:cubicBezTo>
                  <a:pt x="9798" y="2606"/>
                  <a:pt x="9539" y="1372"/>
                  <a:pt x="9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2"/>
          <p:cNvSpPr/>
          <p:nvPr/>
        </p:nvSpPr>
        <p:spPr>
          <a:xfrm>
            <a:off x="5595544" y="353725"/>
            <a:ext cx="59128" cy="32001"/>
          </a:xfrm>
          <a:custGeom>
            <a:rect b="b" l="l" r="r" t="t"/>
            <a:pathLst>
              <a:path extrusionOk="0" h="998" w="1844">
                <a:moveTo>
                  <a:pt x="1380" y="0"/>
                </a:moveTo>
                <a:cubicBezTo>
                  <a:pt x="1171" y="0"/>
                  <a:pt x="972" y="83"/>
                  <a:pt x="732" y="133"/>
                </a:cubicBezTo>
                <a:cubicBezTo>
                  <a:pt x="595" y="164"/>
                  <a:pt x="427" y="194"/>
                  <a:pt x="259" y="255"/>
                </a:cubicBezTo>
                <a:cubicBezTo>
                  <a:pt x="61" y="316"/>
                  <a:pt x="0" y="499"/>
                  <a:pt x="46" y="667"/>
                </a:cubicBezTo>
                <a:cubicBezTo>
                  <a:pt x="99" y="826"/>
                  <a:pt x="187" y="998"/>
                  <a:pt x="372" y="998"/>
                </a:cubicBezTo>
                <a:cubicBezTo>
                  <a:pt x="398" y="998"/>
                  <a:pt x="427" y="994"/>
                  <a:pt x="457" y="986"/>
                </a:cubicBezTo>
                <a:cubicBezTo>
                  <a:pt x="838" y="895"/>
                  <a:pt x="1234" y="819"/>
                  <a:pt x="1585" y="636"/>
                </a:cubicBezTo>
                <a:cubicBezTo>
                  <a:pt x="1752" y="560"/>
                  <a:pt x="1844" y="408"/>
                  <a:pt x="1829" y="240"/>
                </a:cubicBezTo>
                <a:cubicBezTo>
                  <a:pt x="1813" y="72"/>
                  <a:pt x="1646" y="42"/>
                  <a:pt x="1509" y="11"/>
                </a:cubicBezTo>
                <a:cubicBezTo>
                  <a:pt x="1465" y="4"/>
                  <a:pt x="1422" y="0"/>
                  <a:pt x="138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2"/>
          <p:cNvSpPr/>
          <p:nvPr/>
        </p:nvSpPr>
        <p:spPr>
          <a:xfrm>
            <a:off x="5162698" y="165503"/>
            <a:ext cx="647841" cy="341011"/>
          </a:xfrm>
          <a:custGeom>
            <a:rect b="b" l="l" r="r" t="t"/>
            <a:pathLst>
              <a:path extrusionOk="0" h="10635" w="20204">
                <a:moveTo>
                  <a:pt x="19015" y="1006"/>
                </a:moveTo>
                <a:cubicBezTo>
                  <a:pt x="19289" y="1554"/>
                  <a:pt x="19426" y="2088"/>
                  <a:pt x="19533" y="2621"/>
                </a:cubicBezTo>
                <a:cubicBezTo>
                  <a:pt x="19578" y="2849"/>
                  <a:pt x="19609" y="3078"/>
                  <a:pt x="19655" y="3307"/>
                </a:cubicBezTo>
                <a:cubicBezTo>
                  <a:pt x="19853" y="4175"/>
                  <a:pt x="19548" y="4906"/>
                  <a:pt x="18969" y="5531"/>
                </a:cubicBezTo>
                <a:cubicBezTo>
                  <a:pt x="18928" y="5572"/>
                  <a:pt x="18900" y="5625"/>
                  <a:pt x="18840" y="5625"/>
                </a:cubicBezTo>
                <a:cubicBezTo>
                  <a:pt x="18832" y="5625"/>
                  <a:pt x="18825" y="5624"/>
                  <a:pt x="18817" y="5622"/>
                </a:cubicBezTo>
                <a:cubicBezTo>
                  <a:pt x="18771" y="5500"/>
                  <a:pt x="18725" y="5379"/>
                  <a:pt x="18680" y="5257"/>
                </a:cubicBezTo>
                <a:cubicBezTo>
                  <a:pt x="18375" y="4419"/>
                  <a:pt x="17689" y="4068"/>
                  <a:pt x="16866" y="3885"/>
                </a:cubicBezTo>
                <a:cubicBezTo>
                  <a:pt x="16440" y="3794"/>
                  <a:pt x="15983" y="3779"/>
                  <a:pt x="15556" y="3733"/>
                </a:cubicBezTo>
                <a:cubicBezTo>
                  <a:pt x="15526" y="3642"/>
                  <a:pt x="15602" y="3626"/>
                  <a:pt x="15648" y="3596"/>
                </a:cubicBezTo>
                <a:cubicBezTo>
                  <a:pt x="16440" y="3078"/>
                  <a:pt x="17247" y="2560"/>
                  <a:pt x="18040" y="2042"/>
                </a:cubicBezTo>
                <a:cubicBezTo>
                  <a:pt x="18436" y="1783"/>
                  <a:pt x="18786" y="1493"/>
                  <a:pt x="19015" y="1006"/>
                </a:cubicBezTo>
                <a:close/>
                <a:moveTo>
                  <a:pt x="15571" y="3063"/>
                </a:moveTo>
                <a:lnTo>
                  <a:pt x="15571" y="3063"/>
                </a:lnTo>
                <a:cubicBezTo>
                  <a:pt x="15145" y="3398"/>
                  <a:pt x="14672" y="3626"/>
                  <a:pt x="14185" y="3809"/>
                </a:cubicBezTo>
                <a:cubicBezTo>
                  <a:pt x="13819" y="3931"/>
                  <a:pt x="13408" y="3946"/>
                  <a:pt x="13027" y="4007"/>
                </a:cubicBezTo>
                <a:cubicBezTo>
                  <a:pt x="12098" y="4175"/>
                  <a:pt x="11275" y="4602"/>
                  <a:pt x="10406" y="4891"/>
                </a:cubicBezTo>
                <a:cubicBezTo>
                  <a:pt x="10132" y="4982"/>
                  <a:pt x="9858" y="5059"/>
                  <a:pt x="9568" y="5135"/>
                </a:cubicBezTo>
                <a:cubicBezTo>
                  <a:pt x="8654" y="5394"/>
                  <a:pt x="7710" y="5546"/>
                  <a:pt x="6780" y="5759"/>
                </a:cubicBezTo>
                <a:cubicBezTo>
                  <a:pt x="6264" y="5885"/>
                  <a:pt x="5735" y="5959"/>
                  <a:pt x="5182" y="5959"/>
                </a:cubicBezTo>
                <a:cubicBezTo>
                  <a:pt x="5131" y="5959"/>
                  <a:pt x="5080" y="5959"/>
                  <a:pt x="5028" y="5958"/>
                </a:cubicBezTo>
                <a:cubicBezTo>
                  <a:pt x="8411" y="4480"/>
                  <a:pt x="11808" y="3139"/>
                  <a:pt x="15571" y="3063"/>
                </a:cubicBezTo>
                <a:close/>
                <a:moveTo>
                  <a:pt x="17095" y="351"/>
                </a:moveTo>
                <a:cubicBezTo>
                  <a:pt x="17491" y="351"/>
                  <a:pt x="17887" y="381"/>
                  <a:pt x="18268" y="503"/>
                </a:cubicBezTo>
                <a:cubicBezTo>
                  <a:pt x="18664" y="640"/>
                  <a:pt x="18725" y="838"/>
                  <a:pt x="18451" y="1143"/>
                </a:cubicBezTo>
                <a:cubicBezTo>
                  <a:pt x="17979" y="1646"/>
                  <a:pt x="17354" y="1935"/>
                  <a:pt x="16775" y="2301"/>
                </a:cubicBezTo>
                <a:cubicBezTo>
                  <a:pt x="16211" y="2651"/>
                  <a:pt x="15587" y="2682"/>
                  <a:pt x="14947" y="2712"/>
                </a:cubicBezTo>
                <a:cubicBezTo>
                  <a:pt x="13332" y="2773"/>
                  <a:pt x="11762" y="3093"/>
                  <a:pt x="10224" y="3535"/>
                </a:cubicBezTo>
                <a:cubicBezTo>
                  <a:pt x="8700" y="3977"/>
                  <a:pt x="7207" y="4464"/>
                  <a:pt x="5790" y="5181"/>
                </a:cubicBezTo>
                <a:cubicBezTo>
                  <a:pt x="5561" y="5302"/>
                  <a:pt x="5302" y="5394"/>
                  <a:pt x="5104" y="5546"/>
                </a:cubicBezTo>
                <a:cubicBezTo>
                  <a:pt x="4525" y="5973"/>
                  <a:pt x="3870" y="6064"/>
                  <a:pt x="3185" y="6095"/>
                </a:cubicBezTo>
                <a:cubicBezTo>
                  <a:pt x="2817" y="6116"/>
                  <a:pt x="2449" y="6151"/>
                  <a:pt x="2081" y="6151"/>
                </a:cubicBezTo>
                <a:cubicBezTo>
                  <a:pt x="1916" y="6151"/>
                  <a:pt x="1750" y="6144"/>
                  <a:pt x="1585" y="6125"/>
                </a:cubicBezTo>
                <a:cubicBezTo>
                  <a:pt x="1387" y="6110"/>
                  <a:pt x="1189" y="6095"/>
                  <a:pt x="1006" y="6034"/>
                </a:cubicBezTo>
                <a:cubicBezTo>
                  <a:pt x="640" y="5927"/>
                  <a:pt x="594" y="5744"/>
                  <a:pt x="823" y="5455"/>
                </a:cubicBezTo>
                <a:cubicBezTo>
                  <a:pt x="1128" y="5074"/>
                  <a:pt x="1524" y="4815"/>
                  <a:pt x="1935" y="4571"/>
                </a:cubicBezTo>
                <a:cubicBezTo>
                  <a:pt x="3139" y="3825"/>
                  <a:pt x="4464" y="3276"/>
                  <a:pt x="5790" y="2773"/>
                </a:cubicBezTo>
                <a:cubicBezTo>
                  <a:pt x="7161" y="2240"/>
                  <a:pt x="8548" y="1829"/>
                  <a:pt x="9706" y="1524"/>
                </a:cubicBezTo>
                <a:cubicBezTo>
                  <a:pt x="11016" y="1128"/>
                  <a:pt x="12098" y="899"/>
                  <a:pt x="13195" y="716"/>
                </a:cubicBezTo>
                <a:cubicBezTo>
                  <a:pt x="14474" y="503"/>
                  <a:pt x="15785" y="366"/>
                  <a:pt x="17095" y="351"/>
                </a:cubicBezTo>
                <a:close/>
                <a:moveTo>
                  <a:pt x="15467" y="4091"/>
                </a:moveTo>
                <a:cubicBezTo>
                  <a:pt x="15568" y="4091"/>
                  <a:pt x="15670" y="4106"/>
                  <a:pt x="15769" y="4114"/>
                </a:cubicBezTo>
                <a:cubicBezTo>
                  <a:pt x="16486" y="4175"/>
                  <a:pt x="17202" y="4297"/>
                  <a:pt x="17826" y="4739"/>
                </a:cubicBezTo>
                <a:cubicBezTo>
                  <a:pt x="18649" y="5333"/>
                  <a:pt x="18756" y="6856"/>
                  <a:pt x="17994" y="7588"/>
                </a:cubicBezTo>
                <a:cubicBezTo>
                  <a:pt x="17779" y="7781"/>
                  <a:pt x="17484" y="7877"/>
                  <a:pt x="17192" y="7877"/>
                </a:cubicBezTo>
                <a:cubicBezTo>
                  <a:pt x="16862" y="7877"/>
                  <a:pt x="16535" y="7754"/>
                  <a:pt x="16333" y="7512"/>
                </a:cubicBezTo>
                <a:cubicBezTo>
                  <a:pt x="16272" y="7451"/>
                  <a:pt x="16287" y="7390"/>
                  <a:pt x="16303" y="7314"/>
                </a:cubicBezTo>
                <a:cubicBezTo>
                  <a:pt x="16592" y="6034"/>
                  <a:pt x="16257" y="4982"/>
                  <a:pt x="15175" y="4190"/>
                </a:cubicBezTo>
                <a:cubicBezTo>
                  <a:pt x="15175" y="4190"/>
                  <a:pt x="15175" y="4175"/>
                  <a:pt x="15175" y="4160"/>
                </a:cubicBezTo>
                <a:cubicBezTo>
                  <a:pt x="15267" y="4106"/>
                  <a:pt x="15366" y="4091"/>
                  <a:pt x="15467" y="4091"/>
                </a:cubicBezTo>
                <a:close/>
                <a:moveTo>
                  <a:pt x="13901" y="4398"/>
                </a:moveTo>
                <a:cubicBezTo>
                  <a:pt x="14270" y="4398"/>
                  <a:pt x="14644" y="4480"/>
                  <a:pt x="15023" y="4678"/>
                </a:cubicBezTo>
                <a:cubicBezTo>
                  <a:pt x="15891" y="5120"/>
                  <a:pt x="16135" y="6597"/>
                  <a:pt x="15800" y="7374"/>
                </a:cubicBezTo>
                <a:cubicBezTo>
                  <a:pt x="15556" y="7938"/>
                  <a:pt x="15145" y="8273"/>
                  <a:pt x="14581" y="8456"/>
                </a:cubicBezTo>
                <a:cubicBezTo>
                  <a:pt x="13819" y="8700"/>
                  <a:pt x="13042" y="8761"/>
                  <a:pt x="12265" y="8959"/>
                </a:cubicBezTo>
                <a:cubicBezTo>
                  <a:pt x="12212" y="8973"/>
                  <a:pt x="12156" y="8980"/>
                  <a:pt x="12098" y="8980"/>
                </a:cubicBezTo>
                <a:cubicBezTo>
                  <a:pt x="11661" y="8980"/>
                  <a:pt x="11130" y="8594"/>
                  <a:pt x="10955" y="8136"/>
                </a:cubicBezTo>
                <a:cubicBezTo>
                  <a:pt x="10742" y="7573"/>
                  <a:pt x="10604" y="6978"/>
                  <a:pt x="10589" y="6354"/>
                </a:cubicBezTo>
                <a:cubicBezTo>
                  <a:pt x="10589" y="5699"/>
                  <a:pt x="10909" y="5318"/>
                  <a:pt x="11473" y="5074"/>
                </a:cubicBezTo>
                <a:cubicBezTo>
                  <a:pt x="11945" y="4861"/>
                  <a:pt x="12433" y="4693"/>
                  <a:pt x="12966" y="4556"/>
                </a:cubicBezTo>
                <a:cubicBezTo>
                  <a:pt x="13274" y="4458"/>
                  <a:pt x="13586" y="4398"/>
                  <a:pt x="13901" y="4398"/>
                </a:cubicBezTo>
                <a:close/>
                <a:moveTo>
                  <a:pt x="10224" y="5455"/>
                </a:moveTo>
                <a:lnTo>
                  <a:pt x="10224" y="5455"/>
                </a:lnTo>
                <a:cubicBezTo>
                  <a:pt x="9904" y="6826"/>
                  <a:pt x="10163" y="8060"/>
                  <a:pt x="11031" y="9218"/>
                </a:cubicBezTo>
                <a:cubicBezTo>
                  <a:pt x="10391" y="9447"/>
                  <a:pt x="9690" y="9538"/>
                  <a:pt x="8989" y="9645"/>
                </a:cubicBezTo>
                <a:cubicBezTo>
                  <a:pt x="7892" y="9827"/>
                  <a:pt x="6796" y="9888"/>
                  <a:pt x="5683" y="9995"/>
                </a:cubicBezTo>
                <a:cubicBezTo>
                  <a:pt x="5248" y="10039"/>
                  <a:pt x="4812" y="10057"/>
                  <a:pt x="4376" y="10057"/>
                </a:cubicBezTo>
                <a:cubicBezTo>
                  <a:pt x="3743" y="10057"/>
                  <a:pt x="3108" y="10019"/>
                  <a:pt x="2469" y="9965"/>
                </a:cubicBezTo>
                <a:cubicBezTo>
                  <a:pt x="2088" y="9934"/>
                  <a:pt x="1737" y="9767"/>
                  <a:pt x="1387" y="9599"/>
                </a:cubicBezTo>
                <a:cubicBezTo>
                  <a:pt x="1326" y="9553"/>
                  <a:pt x="1250" y="9508"/>
                  <a:pt x="1219" y="9447"/>
                </a:cubicBezTo>
                <a:cubicBezTo>
                  <a:pt x="762" y="8426"/>
                  <a:pt x="366" y="7405"/>
                  <a:pt x="396" y="6247"/>
                </a:cubicBezTo>
                <a:lnTo>
                  <a:pt x="396" y="6247"/>
                </a:lnTo>
                <a:cubicBezTo>
                  <a:pt x="1070" y="6584"/>
                  <a:pt x="1762" y="6676"/>
                  <a:pt x="2458" y="6676"/>
                </a:cubicBezTo>
                <a:cubicBezTo>
                  <a:pt x="2991" y="6676"/>
                  <a:pt x="3525" y="6622"/>
                  <a:pt x="4053" y="6582"/>
                </a:cubicBezTo>
                <a:cubicBezTo>
                  <a:pt x="5531" y="6460"/>
                  <a:pt x="6978" y="6125"/>
                  <a:pt x="8426" y="5851"/>
                </a:cubicBezTo>
                <a:cubicBezTo>
                  <a:pt x="9035" y="5744"/>
                  <a:pt x="9645" y="5577"/>
                  <a:pt x="10224" y="5455"/>
                </a:cubicBezTo>
                <a:close/>
                <a:moveTo>
                  <a:pt x="17019" y="0"/>
                </a:moveTo>
                <a:cubicBezTo>
                  <a:pt x="15983" y="16"/>
                  <a:pt x="14962" y="168"/>
                  <a:pt x="13926" y="320"/>
                </a:cubicBezTo>
                <a:cubicBezTo>
                  <a:pt x="12768" y="488"/>
                  <a:pt x="11595" y="579"/>
                  <a:pt x="10589" y="899"/>
                </a:cubicBezTo>
                <a:cubicBezTo>
                  <a:pt x="9492" y="1173"/>
                  <a:pt x="8532" y="1478"/>
                  <a:pt x="7573" y="1768"/>
                </a:cubicBezTo>
                <a:cubicBezTo>
                  <a:pt x="6140" y="2194"/>
                  <a:pt x="4723" y="2712"/>
                  <a:pt x="3352" y="3337"/>
                </a:cubicBezTo>
                <a:cubicBezTo>
                  <a:pt x="2377" y="3779"/>
                  <a:pt x="1432" y="4297"/>
                  <a:pt x="625" y="5043"/>
                </a:cubicBezTo>
                <a:cubicBezTo>
                  <a:pt x="229" y="5424"/>
                  <a:pt x="0" y="5897"/>
                  <a:pt x="31" y="6476"/>
                </a:cubicBezTo>
                <a:cubicBezTo>
                  <a:pt x="61" y="7329"/>
                  <a:pt x="335" y="8136"/>
                  <a:pt x="564" y="8959"/>
                </a:cubicBezTo>
                <a:cubicBezTo>
                  <a:pt x="853" y="9995"/>
                  <a:pt x="1585" y="10391"/>
                  <a:pt x="2545" y="10513"/>
                </a:cubicBezTo>
                <a:cubicBezTo>
                  <a:pt x="3129" y="10597"/>
                  <a:pt x="3713" y="10635"/>
                  <a:pt x="4298" y="10635"/>
                </a:cubicBezTo>
                <a:cubicBezTo>
                  <a:pt x="4673" y="10635"/>
                  <a:pt x="5049" y="10619"/>
                  <a:pt x="5424" y="10589"/>
                </a:cubicBezTo>
                <a:cubicBezTo>
                  <a:pt x="6445" y="10528"/>
                  <a:pt x="7466" y="10422"/>
                  <a:pt x="8456" y="10254"/>
                </a:cubicBezTo>
                <a:cubicBezTo>
                  <a:pt x="9873" y="10026"/>
                  <a:pt x="11260" y="9675"/>
                  <a:pt x="12661" y="9401"/>
                </a:cubicBezTo>
                <a:cubicBezTo>
                  <a:pt x="13347" y="9279"/>
                  <a:pt x="14017" y="9081"/>
                  <a:pt x="14688" y="8868"/>
                </a:cubicBezTo>
                <a:cubicBezTo>
                  <a:pt x="15130" y="8746"/>
                  <a:pt x="15571" y="8593"/>
                  <a:pt x="15861" y="8182"/>
                </a:cubicBezTo>
                <a:cubicBezTo>
                  <a:pt x="16000" y="7982"/>
                  <a:pt x="16060" y="7896"/>
                  <a:pt x="16153" y="7896"/>
                </a:cubicBezTo>
                <a:cubicBezTo>
                  <a:pt x="16224" y="7896"/>
                  <a:pt x="16313" y="7945"/>
                  <a:pt x="16470" y="8030"/>
                </a:cubicBezTo>
                <a:cubicBezTo>
                  <a:pt x="16547" y="8075"/>
                  <a:pt x="16623" y="8121"/>
                  <a:pt x="16699" y="8152"/>
                </a:cubicBezTo>
                <a:cubicBezTo>
                  <a:pt x="16870" y="8226"/>
                  <a:pt x="17040" y="8264"/>
                  <a:pt x="17216" y="8264"/>
                </a:cubicBezTo>
                <a:cubicBezTo>
                  <a:pt x="17291" y="8264"/>
                  <a:pt x="17368" y="8257"/>
                  <a:pt x="17445" y="8243"/>
                </a:cubicBezTo>
                <a:cubicBezTo>
                  <a:pt x="18177" y="8075"/>
                  <a:pt x="18634" y="7588"/>
                  <a:pt x="18740" y="6902"/>
                </a:cubicBezTo>
                <a:cubicBezTo>
                  <a:pt x="18832" y="6278"/>
                  <a:pt x="19121" y="5866"/>
                  <a:pt x="19548" y="5470"/>
                </a:cubicBezTo>
                <a:cubicBezTo>
                  <a:pt x="19639" y="5394"/>
                  <a:pt x="19716" y="5287"/>
                  <a:pt x="19792" y="5181"/>
                </a:cubicBezTo>
                <a:cubicBezTo>
                  <a:pt x="20020" y="4800"/>
                  <a:pt x="20203" y="4403"/>
                  <a:pt x="20157" y="3946"/>
                </a:cubicBezTo>
                <a:cubicBezTo>
                  <a:pt x="20051" y="3032"/>
                  <a:pt x="19898" y="2133"/>
                  <a:pt x="19609" y="1265"/>
                </a:cubicBezTo>
                <a:cubicBezTo>
                  <a:pt x="19411" y="655"/>
                  <a:pt x="18984" y="290"/>
                  <a:pt x="18344" y="137"/>
                </a:cubicBezTo>
                <a:cubicBezTo>
                  <a:pt x="17918" y="31"/>
                  <a:pt x="17476" y="0"/>
                  <a:pt x="1701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2"/>
          <p:cNvSpPr/>
          <p:nvPr/>
        </p:nvSpPr>
        <p:spPr>
          <a:xfrm>
            <a:off x="5433327" y="389990"/>
            <a:ext cx="44506" cy="38286"/>
          </a:xfrm>
          <a:custGeom>
            <a:rect b="b" l="l" r="r" t="t"/>
            <a:pathLst>
              <a:path extrusionOk="0" h="1194" w="1388">
                <a:moveTo>
                  <a:pt x="702" y="212"/>
                </a:moveTo>
                <a:cubicBezTo>
                  <a:pt x="876" y="212"/>
                  <a:pt x="1085" y="337"/>
                  <a:pt x="1098" y="495"/>
                </a:cubicBezTo>
                <a:cubicBezTo>
                  <a:pt x="1128" y="709"/>
                  <a:pt x="1022" y="831"/>
                  <a:pt x="854" y="892"/>
                </a:cubicBezTo>
                <a:cubicBezTo>
                  <a:pt x="830" y="897"/>
                  <a:pt x="805" y="899"/>
                  <a:pt x="780" y="899"/>
                </a:cubicBezTo>
                <a:cubicBezTo>
                  <a:pt x="582" y="899"/>
                  <a:pt x="365" y="747"/>
                  <a:pt x="351" y="572"/>
                </a:cubicBezTo>
                <a:cubicBezTo>
                  <a:pt x="321" y="373"/>
                  <a:pt x="458" y="267"/>
                  <a:pt x="626" y="221"/>
                </a:cubicBezTo>
                <a:cubicBezTo>
                  <a:pt x="650" y="215"/>
                  <a:pt x="675" y="212"/>
                  <a:pt x="702" y="212"/>
                </a:cubicBezTo>
                <a:close/>
                <a:moveTo>
                  <a:pt x="654" y="1"/>
                </a:moveTo>
                <a:cubicBezTo>
                  <a:pt x="593" y="1"/>
                  <a:pt x="532" y="8"/>
                  <a:pt x="473" y="23"/>
                </a:cubicBezTo>
                <a:cubicBezTo>
                  <a:pt x="230" y="84"/>
                  <a:pt x="1" y="419"/>
                  <a:pt x="62" y="648"/>
                </a:cubicBezTo>
                <a:cubicBezTo>
                  <a:pt x="130" y="933"/>
                  <a:pt x="463" y="1193"/>
                  <a:pt x="729" y="1193"/>
                </a:cubicBezTo>
                <a:cubicBezTo>
                  <a:pt x="762" y="1193"/>
                  <a:pt x="794" y="1189"/>
                  <a:pt x="824" y="1181"/>
                </a:cubicBezTo>
                <a:cubicBezTo>
                  <a:pt x="1128" y="1090"/>
                  <a:pt x="1387" y="693"/>
                  <a:pt x="1327" y="419"/>
                </a:cubicBezTo>
                <a:cubicBezTo>
                  <a:pt x="1263" y="178"/>
                  <a:pt x="957" y="1"/>
                  <a:pt x="65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2"/>
          <p:cNvSpPr/>
          <p:nvPr/>
        </p:nvSpPr>
        <p:spPr>
          <a:xfrm>
            <a:off x="5246228" y="409358"/>
            <a:ext cx="43993" cy="36779"/>
          </a:xfrm>
          <a:custGeom>
            <a:rect b="b" l="l" r="r" t="t"/>
            <a:pathLst>
              <a:path extrusionOk="0" h="1147" w="1372">
                <a:moveTo>
                  <a:pt x="761" y="251"/>
                </a:moveTo>
                <a:cubicBezTo>
                  <a:pt x="875" y="251"/>
                  <a:pt x="967" y="299"/>
                  <a:pt x="1021" y="440"/>
                </a:cubicBezTo>
                <a:cubicBezTo>
                  <a:pt x="1082" y="592"/>
                  <a:pt x="915" y="866"/>
                  <a:pt x="747" y="897"/>
                </a:cubicBezTo>
                <a:cubicBezTo>
                  <a:pt x="727" y="903"/>
                  <a:pt x="704" y="906"/>
                  <a:pt x="681" y="906"/>
                </a:cubicBezTo>
                <a:cubicBezTo>
                  <a:pt x="526" y="906"/>
                  <a:pt x="319" y="785"/>
                  <a:pt x="305" y="653"/>
                </a:cubicBezTo>
                <a:cubicBezTo>
                  <a:pt x="290" y="440"/>
                  <a:pt x="412" y="333"/>
                  <a:pt x="610" y="272"/>
                </a:cubicBezTo>
                <a:cubicBezTo>
                  <a:pt x="663" y="259"/>
                  <a:pt x="714" y="251"/>
                  <a:pt x="761" y="251"/>
                </a:cubicBezTo>
                <a:close/>
                <a:moveTo>
                  <a:pt x="848" y="1"/>
                </a:moveTo>
                <a:cubicBezTo>
                  <a:pt x="760" y="1"/>
                  <a:pt x="660" y="15"/>
                  <a:pt x="549" y="44"/>
                </a:cubicBezTo>
                <a:cubicBezTo>
                  <a:pt x="214" y="135"/>
                  <a:pt x="1" y="425"/>
                  <a:pt x="77" y="714"/>
                </a:cubicBezTo>
                <a:cubicBezTo>
                  <a:pt x="128" y="957"/>
                  <a:pt x="416" y="1147"/>
                  <a:pt x="688" y="1147"/>
                </a:cubicBezTo>
                <a:cubicBezTo>
                  <a:pt x="739" y="1147"/>
                  <a:pt x="790" y="1140"/>
                  <a:pt x="839" y="1125"/>
                </a:cubicBezTo>
                <a:cubicBezTo>
                  <a:pt x="1143" y="1034"/>
                  <a:pt x="1372" y="607"/>
                  <a:pt x="1296" y="318"/>
                </a:cubicBezTo>
                <a:cubicBezTo>
                  <a:pt x="1240" y="106"/>
                  <a:pt x="1087" y="1"/>
                  <a:pt x="84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2"/>
          <p:cNvSpPr/>
          <p:nvPr/>
        </p:nvSpPr>
        <p:spPr>
          <a:xfrm>
            <a:off x="5340531" y="404644"/>
            <a:ext cx="42518" cy="36233"/>
          </a:xfrm>
          <a:custGeom>
            <a:rect b="b" l="l" r="r" t="t"/>
            <a:pathLst>
              <a:path extrusionOk="0" h="1130" w="1326">
                <a:moveTo>
                  <a:pt x="592" y="243"/>
                </a:moveTo>
                <a:cubicBezTo>
                  <a:pt x="791" y="243"/>
                  <a:pt x="983" y="373"/>
                  <a:pt x="1036" y="572"/>
                </a:cubicBezTo>
                <a:cubicBezTo>
                  <a:pt x="1051" y="724"/>
                  <a:pt x="960" y="831"/>
                  <a:pt x="777" y="892"/>
                </a:cubicBezTo>
                <a:cubicBezTo>
                  <a:pt x="758" y="897"/>
                  <a:pt x="738" y="899"/>
                  <a:pt x="717" y="899"/>
                </a:cubicBezTo>
                <a:cubicBezTo>
                  <a:pt x="554" y="899"/>
                  <a:pt x="347" y="749"/>
                  <a:pt x="320" y="587"/>
                </a:cubicBezTo>
                <a:cubicBezTo>
                  <a:pt x="290" y="435"/>
                  <a:pt x="320" y="282"/>
                  <a:pt x="503" y="252"/>
                </a:cubicBezTo>
                <a:cubicBezTo>
                  <a:pt x="532" y="246"/>
                  <a:pt x="562" y="243"/>
                  <a:pt x="592" y="243"/>
                </a:cubicBezTo>
                <a:close/>
                <a:moveTo>
                  <a:pt x="629" y="1"/>
                </a:moveTo>
                <a:cubicBezTo>
                  <a:pt x="571" y="1"/>
                  <a:pt x="513" y="8"/>
                  <a:pt x="457" y="23"/>
                </a:cubicBezTo>
                <a:cubicBezTo>
                  <a:pt x="168" y="99"/>
                  <a:pt x="0" y="358"/>
                  <a:pt x="61" y="633"/>
                </a:cubicBezTo>
                <a:cubicBezTo>
                  <a:pt x="130" y="893"/>
                  <a:pt x="421" y="1129"/>
                  <a:pt x="667" y="1129"/>
                </a:cubicBezTo>
                <a:cubicBezTo>
                  <a:pt x="694" y="1129"/>
                  <a:pt x="721" y="1126"/>
                  <a:pt x="747" y="1120"/>
                </a:cubicBezTo>
                <a:cubicBezTo>
                  <a:pt x="1082" y="1044"/>
                  <a:pt x="1326" y="694"/>
                  <a:pt x="1265" y="419"/>
                </a:cubicBezTo>
                <a:cubicBezTo>
                  <a:pt x="1201" y="178"/>
                  <a:pt x="916" y="1"/>
                  <a:pt x="62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2"/>
          <p:cNvSpPr/>
          <p:nvPr/>
        </p:nvSpPr>
        <p:spPr>
          <a:xfrm>
            <a:off x="5519325" y="329868"/>
            <a:ext cx="145607" cy="102416"/>
          </a:xfrm>
          <a:custGeom>
            <a:rect b="b" l="l" r="r" t="t"/>
            <a:pathLst>
              <a:path extrusionOk="0" h="3194" w="4541">
                <a:moveTo>
                  <a:pt x="3757" y="744"/>
                </a:moveTo>
                <a:cubicBezTo>
                  <a:pt x="3799" y="744"/>
                  <a:pt x="3842" y="748"/>
                  <a:pt x="3886" y="755"/>
                </a:cubicBezTo>
                <a:cubicBezTo>
                  <a:pt x="4023" y="786"/>
                  <a:pt x="4206" y="816"/>
                  <a:pt x="4206" y="984"/>
                </a:cubicBezTo>
                <a:cubicBezTo>
                  <a:pt x="4221" y="1152"/>
                  <a:pt x="4129" y="1304"/>
                  <a:pt x="3962" y="1380"/>
                </a:cubicBezTo>
                <a:cubicBezTo>
                  <a:pt x="3611" y="1563"/>
                  <a:pt x="3215" y="1639"/>
                  <a:pt x="2834" y="1730"/>
                </a:cubicBezTo>
                <a:cubicBezTo>
                  <a:pt x="2804" y="1738"/>
                  <a:pt x="2775" y="1742"/>
                  <a:pt x="2749" y="1742"/>
                </a:cubicBezTo>
                <a:cubicBezTo>
                  <a:pt x="2564" y="1742"/>
                  <a:pt x="2476" y="1570"/>
                  <a:pt x="2423" y="1411"/>
                </a:cubicBezTo>
                <a:cubicBezTo>
                  <a:pt x="2377" y="1228"/>
                  <a:pt x="2438" y="1060"/>
                  <a:pt x="2636" y="999"/>
                </a:cubicBezTo>
                <a:cubicBezTo>
                  <a:pt x="2804" y="938"/>
                  <a:pt x="2972" y="908"/>
                  <a:pt x="3109" y="877"/>
                </a:cubicBezTo>
                <a:cubicBezTo>
                  <a:pt x="3349" y="827"/>
                  <a:pt x="3548" y="744"/>
                  <a:pt x="3757" y="744"/>
                </a:cubicBezTo>
                <a:close/>
                <a:moveTo>
                  <a:pt x="2831" y="211"/>
                </a:moveTo>
                <a:cubicBezTo>
                  <a:pt x="3075" y="211"/>
                  <a:pt x="3328" y="347"/>
                  <a:pt x="3474" y="542"/>
                </a:cubicBezTo>
                <a:cubicBezTo>
                  <a:pt x="3185" y="618"/>
                  <a:pt x="2911" y="771"/>
                  <a:pt x="2621" y="832"/>
                </a:cubicBezTo>
                <a:cubicBezTo>
                  <a:pt x="2271" y="908"/>
                  <a:pt x="2088" y="1197"/>
                  <a:pt x="2164" y="1487"/>
                </a:cubicBezTo>
                <a:cubicBezTo>
                  <a:pt x="2219" y="1734"/>
                  <a:pt x="2545" y="1968"/>
                  <a:pt x="2821" y="1968"/>
                </a:cubicBezTo>
                <a:cubicBezTo>
                  <a:pt x="2852" y="1968"/>
                  <a:pt x="2882" y="1965"/>
                  <a:pt x="2911" y="1959"/>
                </a:cubicBezTo>
                <a:cubicBezTo>
                  <a:pt x="3170" y="1898"/>
                  <a:pt x="3413" y="1837"/>
                  <a:pt x="3672" y="1776"/>
                </a:cubicBezTo>
                <a:cubicBezTo>
                  <a:pt x="3718" y="1762"/>
                  <a:pt x="3754" y="1755"/>
                  <a:pt x="3782" y="1755"/>
                </a:cubicBezTo>
                <a:cubicBezTo>
                  <a:pt x="3874" y="1755"/>
                  <a:pt x="3875" y="1830"/>
                  <a:pt x="3840" y="1959"/>
                </a:cubicBezTo>
                <a:cubicBezTo>
                  <a:pt x="3779" y="2233"/>
                  <a:pt x="3535" y="2325"/>
                  <a:pt x="3322" y="2416"/>
                </a:cubicBezTo>
                <a:cubicBezTo>
                  <a:pt x="2643" y="2726"/>
                  <a:pt x="1950" y="2950"/>
                  <a:pt x="1188" y="2950"/>
                </a:cubicBezTo>
                <a:cubicBezTo>
                  <a:pt x="1163" y="2950"/>
                  <a:pt x="1138" y="2950"/>
                  <a:pt x="1113" y="2949"/>
                </a:cubicBezTo>
                <a:cubicBezTo>
                  <a:pt x="778" y="2949"/>
                  <a:pt x="610" y="2812"/>
                  <a:pt x="519" y="2477"/>
                </a:cubicBezTo>
                <a:cubicBezTo>
                  <a:pt x="458" y="2279"/>
                  <a:pt x="412" y="2081"/>
                  <a:pt x="366" y="1883"/>
                </a:cubicBezTo>
                <a:cubicBezTo>
                  <a:pt x="244" y="1380"/>
                  <a:pt x="549" y="832"/>
                  <a:pt x="1052" y="679"/>
                </a:cubicBezTo>
                <a:cubicBezTo>
                  <a:pt x="1585" y="527"/>
                  <a:pt x="2134" y="405"/>
                  <a:pt x="2652" y="237"/>
                </a:cubicBezTo>
                <a:cubicBezTo>
                  <a:pt x="2709" y="219"/>
                  <a:pt x="2770" y="211"/>
                  <a:pt x="2831" y="211"/>
                </a:cubicBezTo>
                <a:close/>
                <a:moveTo>
                  <a:pt x="2883" y="1"/>
                </a:moveTo>
                <a:cubicBezTo>
                  <a:pt x="2773" y="1"/>
                  <a:pt x="2656" y="14"/>
                  <a:pt x="2530" y="39"/>
                </a:cubicBezTo>
                <a:cubicBezTo>
                  <a:pt x="1966" y="146"/>
                  <a:pt x="1433" y="329"/>
                  <a:pt x="884" y="481"/>
                </a:cubicBezTo>
                <a:cubicBezTo>
                  <a:pt x="366" y="633"/>
                  <a:pt x="1" y="1350"/>
                  <a:pt x="122" y="1868"/>
                </a:cubicBezTo>
                <a:cubicBezTo>
                  <a:pt x="183" y="2111"/>
                  <a:pt x="260" y="2370"/>
                  <a:pt x="320" y="2629"/>
                </a:cubicBezTo>
                <a:cubicBezTo>
                  <a:pt x="427" y="3041"/>
                  <a:pt x="625" y="3193"/>
                  <a:pt x="1067" y="3193"/>
                </a:cubicBezTo>
                <a:cubicBezTo>
                  <a:pt x="1524" y="3193"/>
                  <a:pt x="1951" y="3117"/>
                  <a:pt x="2347" y="2995"/>
                </a:cubicBezTo>
                <a:cubicBezTo>
                  <a:pt x="2804" y="2919"/>
                  <a:pt x="3200" y="2782"/>
                  <a:pt x="3581" y="2568"/>
                </a:cubicBezTo>
                <a:cubicBezTo>
                  <a:pt x="3916" y="2386"/>
                  <a:pt x="4099" y="2142"/>
                  <a:pt x="4129" y="1776"/>
                </a:cubicBezTo>
                <a:cubicBezTo>
                  <a:pt x="4145" y="1639"/>
                  <a:pt x="4175" y="1548"/>
                  <a:pt x="4282" y="1456"/>
                </a:cubicBezTo>
                <a:cubicBezTo>
                  <a:pt x="4434" y="1319"/>
                  <a:pt x="4541" y="1152"/>
                  <a:pt x="4465" y="908"/>
                </a:cubicBezTo>
                <a:cubicBezTo>
                  <a:pt x="4388" y="679"/>
                  <a:pt x="4221" y="557"/>
                  <a:pt x="3977" y="527"/>
                </a:cubicBezTo>
                <a:cubicBezTo>
                  <a:pt x="3901" y="512"/>
                  <a:pt x="3809" y="542"/>
                  <a:pt x="3764" y="466"/>
                </a:cubicBezTo>
                <a:cubicBezTo>
                  <a:pt x="3519" y="140"/>
                  <a:pt x="3239" y="1"/>
                  <a:pt x="288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2"/>
          <p:cNvSpPr/>
          <p:nvPr/>
        </p:nvSpPr>
        <p:spPr>
          <a:xfrm>
            <a:off x="4825599" y="246211"/>
            <a:ext cx="75770" cy="62431"/>
          </a:xfrm>
          <a:custGeom>
            <a:rect b="b" l="l" r="r" t="t"/>
            <a:pathLst>
              <a:path extrusionOk="0" h="1947" w="2363">
                <a:moveTo>
                  <a:pt x="1173" y="0"/>
                </a:moveTo>
                <a:cubicBezTo>
                  <a:pt x="963" y="0"/>
                  <a:pt x="757" y="53"/>
                  <a:pt x="595" y="165"/>
                </a:cubicBezTo>
                <a:cubicBezTo>
                  <a:pt x="122" y="485"/>
                  <a:pt x="0" y="1049"/>
                  <a:pt x="290" y="1475"/>
                </a:cubicBezTo>
                <a:cubicBezTo>
                  <a:pt x="512" y="1778"/>
                  <a:pt x="894" y="1947"/>
                  <a:pt x="1251" y="1947"/>
                </a:cubicBezTo>
                <a:cubicBezTo>
                  <a:pt x="1433" y="1947"/>
                  <a:pt x="1609" y="1903"/>
                  <a:pt x="1753" y="1810"/>
                </a:cubicBezTo>
                <a:cubicBezTo>
                  <a:pt x="2194" y="1521"/>
                  <a:pt x="2362" y="835"/>
                  <a:pt x="2088" y="424"/>
                </a:cubicBezTo>
                <a:cubicBezTo>
                  <a:pt x="1905" y="154"/>
                  <a:pt x="1533" y="0"/>
                  <a:pt x="11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2"/>
          <p:cNvSpPr/>
          <p:nvPr/>
        </p:nvSpPr>
        <p:spPr>
          <a:xfrm>
            <a:off x="4681980" y="287318"/>
            <a:ext cx="117743" cy="107578"/>
          </a:xfrm>
          <a:custGeom>
            <a:rect b="b" l="l" r="r" t="t"/>
            <a:pathLst>
              <a:path extrusionOk="0" h="3355" w="3672">
                <a:moveTo>
                  <a:pt x="1913" y="0"/>
                </a:moveTo>
                <a:cubicBezTo>
                  <a:pt x="1572" y="0"/>
                  <a:pt x="1214" y="110"/>
                  <a:pt x="884" y="330"/>
                </a:cubicBezTo>
                <a:cubicBezTo>
                  <a:pt x="0" y="924"/>
                  <a:pt x="31" y="2006"/>
                  <a:pt x="503" y="2692"/>
                </a:cubicBezTo>
                <a:cubicBezTo>
                  <a:pt x="804" y="3119"/>
                  <a:pt x="1322" y="3355"/>
                  <a:pt x="1820" y="3355"/>
                </a:cubicBezTo>
                <a:cubicBezTo>
                  <a:pt x="2103" y="3355"/>
                  <a:pt x="2379" y="3279"/>
                  <a:pt x="2605" y="3118"/>
                </a:cubicBezTo>
                <a:cubicBezTo>
                  <a:pt x="3459" y="2509"/>
                  <a:pt x="3672" y="1397"/>
                  <a:pt x="3093" y="604"/>
                </a:cubicBezTo>
                <a:cubicBezTo>
                  <a:pt x="2804" y="202"/>
                  <a:pt x="2374" y="0"/>
                  <a:pt x="19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2"/>
          <p:cNvSpPr/>
          <p:nvPr/>
        </p:nvSpPr>
        <p:spPr>
          <a:xfrm>
            <a:off x="4410838" y="25828"/>
            <a:ext cx="664451" cy="603944"/>
          </a:xfrm>
          <a:custGeom>
            <a:rect b="b" l="l" r="r" t="t"/>
            <a:pathLst>
              <a:path extrusionOk="0" h="18835" w="20722">
                <a:moveTo>
                  <a:pt x="15821" y="1752"/>
                </a:moveTo>
                <a:cubicBezTo>
                  <a:pt x="15861" y="1752"/>
                  <a:pt x="15905" y="1765"/>
                  <a:pt x="15952" y="1797"/>
                </a:cubicBezTo>
                <a:cubicBezTo>
                  <a:pt x="16166" y="1919"/>
                  <a:pt x="16059" y="2101"/>
                  <a:pt x="15983" y="2269"/>
                </a:cubicBezTo>
                <a:cubicBezTo>
                  <a:pt x="15876" y="2513"/>
                  <a:pt x="15693" y="2696"/>
                  <a:pt x="15526" y="2878"/>
                </a:cubicBezTo>
                <a:cubicBezTo>
                  <a:pt x="15267" y="3198"/>
                  <a:pt x="15023" y="3534"/>
                  <a:pt x="14794" y="3884"/>
                </a:cubicBezTo>
                <a:cubicBezTo>
                  <a:pt x="14672" y="4082"/>
                  <a:pt x="14672" y="4234"/>
                  <a:pt x="14840" y="4417"/>
                </a:cubicBezTo>
                <a:cubicBezTo>
                  <a:pt x="15145" y="4722"/>
                  <a:pt x="15449" y="5042"/>
                  <a:pt x="15739" y="5362"/>
                </a:cubicBezTo>
                <a:cubicBezTo>
                  <a:pt x="15786" y="5415"/>
                  <a:pt x="15824" y="5439"/>
                  <a:pt x="15858" y="5439"/>
                </a:cubicBezTo>
                <a:cubicBezTo>
                  <a:pt x="15902" y="5439"/>
                  <a:pt x="15940" y="5400"/>
                  <a:pt x="15983" y="5331"/>
                </a:cubicBezTo>
                <a:cubicBezTo>
                  <a:pt x="16105" y="5179"/>
                  <a:pt x="16226" y="5011"/>
                  <a:pt x="16364" y="4874"/>
                </a:cubicBezTo>
                <a:cubicBezTo>
                  <a:pt x="16445" y="4781"/>
                  <a:pt x="16553" y="4671"/>
                  <a:pt x="16674" y="4671"/>
                </a:cubicBezTo>
                <a:cubicBezTo>
                  <a:pt x="16711" y="4671"/>
                  <a:pt x="16750" y="4681"/>
                  <a:pt x="16790" y="4707"/>
                </a:cubicBezTo>
                <a:cubicBezTo>
                  <a:pt x="16988" y="4829"/>
                  <a:pt x="16882" y="5027"/>
                  <a:pt x="16821" y="5194"/>
                </a:cubicBezTo>
                <a:cubicBezTo>
                  <a:pt x="16729" y="5423"/>
                  <a:pt x="16607" y="5651"/>
                  <a:pt x="16440" y="5865"/>
                </a:cubicBezTo>
                <a:cubicBezTo>
                  <a:pt x="16333" y="6002"/>
                  <a:pt x="16333" y="6093"/>
                  <a:pt x="16440" y="6230"/>
                </a:cubicBezTo>
                <a:cubicBezTo>
                  <a:pt x="16699" y="6550"/>
                  <a:pt x="16943" y="6885"/>
                  <a:pt x="17186" y="7221"/>
                </a:cubicBezTo>
                <a:cubicBezTo>
                  <a:pt x="17262" y="7327"/>
                  <a:pt x="17354" y="7464"/>
                  <a:pt x="17247" y="7571"/>
                </a:cubicBezTo>
                <a:cubicBezTo>
                  <a:pt x="17200" y="7619"/>
                  <a:pt x="17150" y="7636"/>
                  <a:pt x="17100" y="7636"/>
                </a:cubicBezTo>
                <a:cubicBezTo>
                  <a:pt x="17021" y="7636"/>
                  <a:pt x="16941" y="7593"/>
                  <a:pt x="16866" y="7556"/>
                </a:cubicBezTo>
                <a:cubicBezTo>
                  <a:pt x="16470" y="7343"/>
                  <a:pt x="16150" y="7038"/>
                  <a:pt x="15861" y="6687"/>
                </a:cubicBezTo>
                <a:cubicBezTo>
                  <a:pt x="15373" y="6139"/>
                  <a:pt x="14931" y="5560"/>
                  <a:pt x="14566" y="5103"/>
                </a:cubicBezTo>
                <a:cubicBezTo>
                  <a:pt x="13987" y="4326"/>
                  <a:pt x="13987" y="4113"/>
                  <a:pt x="14429" y="3412"/>
                </a:cubicBezTo>
                <a:cubicBezTo>
                  <a:pt x="14764" y="2909"/>
                  <a:pt x="15114" y="2406"/>
                  <a:pt x="15541" y="1949"/>
                </a:cubicBezTo>
                <a:cubicBezTo>
                  <a:pt x="15620" y="1859"/>
                  <a:pt x="15707" y="1752"/>
                  <a:pt x="15821" y="1752"/>
                </a:cubicBezTo>
                <a:close/>
                <a:moveTo>
                  <a:pt x="14100" y="6469"/>
                </a:moveTo>
                <a:cubicBezTo>
                  <a:pt x="14605" y="6469"/>
                  <a:pt x="15110" y="6698"/>
                  <a:pt x="15404" y="7114"/>
                </a:cubicBezTo>
                <a:cubicBezTo>
                  <a:pt x="15876" y="7784"/>
                  <a:pt x="15708" y="8775"/>
                  <a:pt x="15038" y="9247"/>
                </a:cubicBezTo>
                <a:cubicBezTo>
                  <a:pt x="14777" y="9425"/>
                  <a:pt x="14478" y="9510"/>
                  <a:pt x="14181" y="9510"/>
                </a:cubicBezTo>
                <a:cubicBezTo>
                  <a:pt x="13664" y="9510"/>
                  <a:pt x="13148" y="9254"/>
                  <a:pt x="12829" y="8790"/>
                </a:cubicBezTo>
                <a:cubicBezTo>
                  <a:pt x="12387" y="8135"/>
                  <a:pt x="12585" y="7160"/>
                  <a:pt x="13225" y="6733"/>
                </a:cubicBezTo>
                <a:cubicBezTo>
                  <a:pt x="13485" y="6554"/>
                  <a:pt x="13793" y="6469"/>
                  <a:pt x="14100" y="6469"/>
                </a:cubicBezTo>
                <a:close/>
                <a:moveTo>
                  <a:pt x="10379" y="7664"/>
                </a:moveTo>
                <a:cubicBezTo>
                  <a:pt x="11019" y="7664"/>
                  <a:pt x="11621" y="7984"/>
                  <a:pt x="12052" y="8607"/>
                </a:cubicBezTo>
                <a:cubicBezTo>
                  <a:pt x="12798" y="9674"/>
                  <a:pt x="12539" y="11152"/>
                  <a:pt x="11473" y="11898"/>
                </a:cubicBezTo>
                <a:cubicBezTo>
                  <a:pt x="11134" y="12131"/>
                  <a:pt x="10749" y="12243"/>
                  <a:pt x="10362" y="12243"/>
                </a:cubicBezTo>
                <a:cubicBezTo>
                  <a:pt x="9688" y="12243"/>
                  <a:pt x="9008" y="11903"/>
                  <a:pt x="8563" y="11273"/>
                </a:cubicBezTo>
                <a:cubicBezTo>
                  <a:pt x="7862" y="10253"/>
                  <a:pt x="8106" y="8744"/>
                  <a:pt x="9096" y="8089"/>
                </a:cubicBezTo>
                <a:cubicBezTo>
                  <a:pt x="9515" y="7804"/>
                  <a:pt x="9955" y="7664"/>
                  <a:pt x="10379" y="7664"/>
                </a:cubicBezTo>
                <a:close/>
                <a:moveTo>
                  <a:pt x="7070" y="8744"/>
                </a:moveTo>
                <a:cubicBezTo>
                  <a:pt x="7237" y="8744"/>
                  <a:pt x="7313" y="8836"/>
                  <a:pt x="7374" y="8973"/>
                </a:cubicBezTo>
                <a:cubicBezTo>
                  <a:pt x="7451" y="9186"/>
                  <a:pt x="7481" y="9430"/>
                  <a:pt x="7466" y="9658"/>
                </a:cubicBezTo>
                <a:cubicBezTo>
                  <a:pt x="7420" y="10786"/>
                  <a:pt x="7481" y="11913"/>
                  <a:pt x="7511" y="13041"/>
                </a:cubicBezTo>
                <a:cubicBezTo>
                  <a:pt x="7522" y="13410"/>
                  <a:pt x="7433" y="13578"/>
                  <a:pt x="7204" y="13578"/>
                </a:cubicBezTo>
                <a:cubicBezTo>
                  <a:pt x="7112" y="13578"/>
                  <a:pt x="6997" y="13550"/>
                  <a:pt x="6856" y="13498"/>
                </a:cubicBezTo>
                <a:cubicBezTo>
                  <a:pt x="6475" y="13346"/>
                  <a:pt x="6095" y="13193"/>
                  <a:pt x="5668" y="13026"/>
                </a:cubicBezTo>
                <a:lnTo>
                  <a:pt x="5668" y="13026"/>
                </a:lnTo>
                <a:cubicBezTo>
                  <a:pt x="5896" y="13528"/>
                  <a:pt x="6110" y="13985"/>
                  <a:pt x="6293" y="14442"/>
                </a:cubicBezTo>
                <a:cubicBezTo>
                  <a:pt x="6415" y="14717"/>
                  <a:pt x="6613" y="15021"/>
                  <a:pt x="6354" y="15311"/>
                </a:cubicBezTo>
                <a:cubicBezTo>
                  <a:pt x="6240" y="15430"/>
                  <a:pt x="6122" y="15472"/>
                  <a:pt x="6004" y="15472"/>
                </a:cubicBezTo>
                <a:cubicBezTo>
                  <a:pt x="5818" y="15472"/>
                  <a:pt x="5631" y="15370"/>
                  <a:pt x="5455" y="15296"/>
                </a:cubicBezTo>
                <a:cubicBezTo>
                  <a:pt x="4601" y="14915"/>
                  <a:pt x="3763" y="14534"/>
                  <a:pt x="2941" y="14138"/>
                </a:cubicBezTo>
                <a:cubicBezTo>
                  <a:pt x="2788" y="14062"/>
                  <a:pt x="2590" y="14001"/>
                  <a:pt x="2682" y="13772"/>
                </a:cubicBezTo>
                <a:cubicBezTo>
                  <a:pt x="2733" y="13638"/>
                  <a:pt x="2834" y="13602"/>
                  <a:pt x="2945" y="13602"/>
                </a:cubicBezTo>
                <a:cubicBezTo>
                  <a:pt x="2999" y="13602"/>
                  <a:pt x="3054" y="13610"/>
                  <a:pt x="3108" y="13620"/>
                </a:cubicBezTo>
                <a:cubicBezTo>
                  <a:pt x="3413" y="13665"/>
                  <a:pt x="3687" y="13803"/>
                  <a:pt x="3962" y="13909"/>
                </a:cubicBezTo>
                <a:cubicBezTo>
                  <a:pt x="4571" y="14168"/>
                  <a:pt x="5165" y="14427"/>
                  <a:pt x="5836" y="14717"/>
                </a:cubicBezTo>
                <a:cubicBezTo>
                  <a:pt x="5637" y="14077"/>
                  <a:pt x="5409" y="13513"/>
                  <a:pt x="5180" y="12949"/>
                </a:cubicBezTo>
                <a:cubicBezTo>
                  <a:pt x="5119" y="12767"/>
                  <a:pt x="4906" y="12584"/>
                  <a:pt x="5074" y="12386"/>
                </a:cubicBezTo>
                <a:cubicBezTo>
                  <a:pt x="5129" y="12325"/>
                  <a:pt x="5185" y="12303"/>
                  <a:pt x="5241" y="12303"/>
                </a:cubicBezTo>
                <a:cubicBezTo>
                  <a:pt x="5368" y="12303"/>
                  <a:pt x="5495" y="12419"/>
                  <a:pt x="5622" y="12462"/>
                </a:cubicBezTo>
                <a:cubicBezTo>
                  <a:pt x="6018" y="12599"/>
                  <a:pt x="6399" y="12751"/>
                  <a:pt x="6811" y="12888"/>
                </a:cubicBezTo>
                <a:cubicBezTo>
                  <a:pt x="6765" y="12264"/>
                  <a:pt x="6719" y="11670"/>
                  <a:pt x="6704" y="11075"/>
                </a:cubicBezTo>
                <a:cubicBezTo>
                  <a:pt x="6674" y="10496"/>
                  <a:pt x="6674" y="9902"/>
                  <a:pt x="6750" y="9338"/>
                </a:cubicBezTo>
                <a:cubicBezTo>
                  <a:pt x="6765" y="9217"/>
                  <a:pt x="6795" y="9095"/>
                  <a:pt x="6826" y="8973"/>
                </a:cubicBezTo>
                <a:cubicBezTo>
                  <a:pt x="6872" y="8851"/>
                  <a:pt x="6917" y="8744"/>
                  <a:pt x="7070" y="8744"/>
                </a:cubicBezTo>
                <a:close/>
                <a:moveTo>
                  <a:pt x="14634" y="1"/>
                </a:moveTo>
                <a:cubicBezTo>
                  <a:pt x="13947" y="1"/>
                  <a:pt x="13261" y="113"/>
                  <a:pt x="12570" y="319"/>
                </a:cubicBezTo>
                <a:cubicBezTo>
                  <a:pt x="10726" y="867"/>
                  <a:pt x="8959" y="1599"/>
                  <a:pt x="7283" y="2558"/>
                </a:cubicBezTo>
                <a:cubicBezTo>
                  <a:pt x="5516" y="3564"/>
                  <a:pt x="4068" y="4951"/>
                  <a:pt x="2788" y="6505"/>
                </a:cubicBezTo>
                <a:cubicBezTo>
                  <a:pt x="1493" y="8089"/>
                  <a:pt x="610" y="9887"/>
                  <a:pt x="259" y="11913"/>
                </a:cubicBezTo>
                <a:cubicBezTo>
                  <a:pt x="0" y="13361"/>
                  <a:pt x="351" y="14686"/>
                  <a:pt x="1371" y="15753"/>
                </a:cubicBezTo>
                <a:cubicBezTo>
                  <a:pt x="2651" y="17078"/>
                  <a:pt x="4281" y="17733"/>
                  <a:pt x="6125" y="17779"/>
                </a:cubicBezTo>
                <a:cubicBezTo>
                  <a:pt x="6179" y="17780"/>
                  <a:pt x="6234" y="17781"/>
                  <a:pt x="6288" y="17781"/>
                </a:cubicBezTo>
                <a:cubicBezTo>
                  <a:pt x="6978" y="17781"/>
                  <a:pt x="7656" y="17693"/>
                  <a:pt x="8334" y="17566"/>
                </a:cubicBezTo>
                <a:cubicBezTo>
                  <a:pt x="8400" y="17556"/>
                  <a:pt x="8462" y="17552"/>
                  <a:pt x="8522" y="17552"/>
                </a:cubicBezTo>
                <a:cubicBezTo>
                  <a:pt x="8754" y="17552"/>
                  <a:pt x="8945" y="17625"/>
                  <a:pt x="9126" y="17794"/>
                </a:cubicBezTo>
                <a:cubicBezTo>
                  <a:pt x="9492" y="18130"/>
                  <a:pt x="9843" y="18480"/>
                  <a:pt x="10254" y="18754"/>
                </a:cubicBezTo>
                <a:cubicBezTo>
                  <a:pt x="10289" y="18789"/>
                  <a:pt x="10334" y="18835"/>
                  <a:pt x="10378" y="18835"/>
                </a:cubicBezTo>
                <a:cubicBezTo>
                  <a:pt x="10410" y="18835"/>
                  <a:pt x="10441" y="18810"/>
                  <a:pt x="10467" y="18739"/>
                </a:cubicBezTo>
                <a:cubicBezTo>
                  <a:pt x="10620" y="18404"/>
                  <a:pt x="10772" y="18053"/>
                  <a:pt x="10924" y="17718"/>
                </a:cubicBezTo>
                <a:cubicBezTo>
                  <a:pt x="11199" y="17124"/>
                  <a:pt x="11488" y="16606"/>
                  <a:pt x="12174" y="16347"/>
                </a:cubicBezTo>
                <a:cubicBezTo>
                  <a:pt x="13286" y="15920"/>
                  <a:pt x="14322" y="15296"/>
                  <a:pt x="15297" y="14595"/>
                </a:cubicBezTo>
                <a:cubicBezTo>
                  <a:pt x="16638" y="13635"/>
                  <a:pt x="17872" y="12553"/>
                  <a:pt x="18908" y="11228"/>
                </a:cubicBezTo>
                <a:cubicBezTo>
                  <a:pt x="20218" y="9506"/>
                  <a:pt x="20721" y="7556"/>
                  <a:pt x="20691" y="5438"/>
                </a:cubicBezTo>
                <a:cubicBezTo>
                  <a:pt x="20660" y="2848"/>
                  <a:pt x="18603" y="913"/>
                  <a:pt x="16394" y="258"/>
                </a:cubicBezTo>
                <a:cubicBezTo>
                  <a:pt x="15805" y="83"/>
                  <a:pt x="15219" y="1"/>
                  <a:pt x="146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2"/>
          <p:cNvSpPr/>
          <p:nvPr/>
        </p:nvSpPr>
        <p:spPr>
          <a:xfrm>
            <a:off x="4493887" y="305723"/>
            <a:ext cx="158177" cy="216246"/>
          </a:xfrm>
          <a:custGeom>
            <a:rect b="b" l="l" r="r" t="t"/>
            <a:pathLst>
              <a:path extrusionOk="0" h="6744" w="4933">
                <a:moveTo>
                  <a:pt x="4480" y="0"/>
                </a:moveTo>
                <a:cubicBezTo>
                  <a:pt x="4327" y="0"/>
                  <a:pt x="4282" y="122"/>
                  <a:pt x="4236" y="244"/>
                </a:cubicBezTo>
                <a:cubicBezTo>
                  <a:pt x="4205" y="350"/>
                  <a:pt x="4175" y="472"/>
                  <a:pt x="4160" y="594"/>
                </a:cubicBezTo>
                <a:cubicBezTo>
                  <a:pt x="4084" y="1173"/>
                  <a:pt x="4099" y="1752"/>
                  <a:pt x="4114" y="2331"/>
                </a:cubicBezTo>
                <a:cubicBezTo>
                  <a:pt x="4129" y="2941"/>
                  <a:pt x="4175" y="3535"/>
                  <a:pt x="4221" y="4159"/>
                </a:cubicBezTo>
                <a:cubicBezTo>
                  <a:pt x="3809" y="4007"/>
                  <a:pt x="3428" y="3870"/>
                  <a:pt x="3032" y="3733"/>
                </a:cubicBezTo>
                <a:cubicBezTo>
                  <a:pt x="2916" y="3690"/>
                  <a:pt x="2784" y="3574"/>
                  <a:pt x="2653" y="3574"/>
                </a:cubicBezTo>
                <a:cubicBezTo>
                  <a:pt x="2596" y="3574"/>
                  <a:pt x="2539" y="3596"/>
                  <a:pt x="2484" y="3657"/>
                </a:cubicBezTo>
                <a:cubicBezTo>
                  <a:pt x="2316" y="3855"/>
                  <a:pt x="2529" y="4038"/>
                  <a:pt x="2590" y="4220"/>
                </a:cubicBezTo>
                <a:cubicBezTo>
                  <a:pt x="2819" y="4784"/>
                  <a:pt x="3047" y="5348"/>
                  <a:pt x="3246" y="5988"/>
                </a:cubicBezTo>
                <a:cubicBezTo>
                  <a:pt x="2575" y="5698"/>
                  <a:pt x="1981" y="5439"/>
                  <a:pt x="1372" y="5180"/>
                </a:cubicBezTo>
                <a:cubicBezTo>
                  <a:pt x="1097" y="5058"/>
                  <a:pt x="823" y="4936"/>
                  <a:pt x="518" y="4891"/>
                </a:cubicBezTo>
                <a:cubicBezTo>
                  <a:pt x="464" y="4881"/>
                  <a:pt x="409" y="4873"/>
                  <a:pt x="355" y="4873"/>
                </a:cubicBezTo>
                <a:cubicBezTo>
                  <a:pt x="244" y="4873"/>
                  <a:pt x="143" y="4909"/>
                  <a:pt x="92" y="5043"/>
                </a:cubicBezTo>
                <a:cubicBezTo>
                  <a:pt x="0" y="5272"/>
                  <a:pt x="198" y="5333"/>
                  <a:pt x="351" y="5409"/>
                </a:cubicBezTo>
                <a:cubicBezTo>
                  <a:pt x="1189" y="5790"/>
                  <a:pt x="2011" y="6186"/>
                  <a:pt x="2865" y="6567"/>
                </a:cubicBezTo>
                <a:cubicBezTo>
                  <a:pt x="3041" y="6641"/>
                  <a:pt x="3228" y="6743"/>
                  <a:pt x="3414" y="6743"/>
                </a:cubicBezTo>
                <a:cubicBezTo>
                  <a:pt x="3532" y="6743"/>
                  <a:pt x="3650" y="6701"/>
                  <a:pt x="3764" y="6582"/>
                </a:cubicBezTo>
                <a:cubicBezTo>
                  <a:pt x="4038" y="6292"/>
                  <a:pt x="3825" y="5988"/>
                  <a:pt x="3718" y="5713"/>
                </a:cubicBezTo>
                <a:cubicBezTo>
                  <a:pt x="3520" y="5256"/>
                  <a:pt x="3306" y="4799"/>
                  <a:pt x="3078" y="4281"/>
                </a:cubicBezTo>
                <a:lnTo>
                  <a:pt x="3078" y="4281"/>
                </a:lnTo>
                <a:cubicBezTo>
                  <a:pt x="3520" y="4464"/>
                  <a:pt x="3885" y="4617"/>
                  <a:pt x="4266" y="4769"/>
                </a:cubicBezTo>
                <a:cubicBezTo>
                  <a:pt x="4407" y="4821"/>
                  <a:pt x="4522" y="4849"/>
                  <a:pt x="4614" y="4849"/>
                </a:cubicBezTo>
                <a:cubicBezTo>
                  <a:pt x="4843" y="4849"/>
                  <a:pt x="4932" y="4681"/>
                  <a:pt x="4921" y="4312"/>
                </a:cubicBezTo>
                <a:cubicBezTo>
                  <a:pt x="4891" y="3184"/>
                  <a:pt x="4830" y="2057"/>
                  <a:pt x="4876" y="929"/>
                </a:cubicBezTo>
                <a:cubicBezTo>
                  <a:pt x="4891" y="701"/>
                  <a:pt x="4861" y="457"/>
                  <a:pt x="4784" y="244"/>
                </a:cubicBezTo>
                <a:cubicBezTo>
                  <a:pt x="4739" y="107"/>
                  <a:pt x="4647" y="0"/>
                  <a:pt x="448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2"/>
          <p:cNvSpPr/>
          <p:nvPr/>
        </p:nvSpPr>
        <p:spPr>
          <a:xfrm>
            <a:off x="4662901" y="271542"/>
            <a:ext cx="158337" cy="146890"/>
          </a:xfrm>
          <a:custGeom>
            <a:rect b="b" l="l" r="r" t="t"/>
            <a:pathLst>
              <a:path extrusionOk="0" h="4581" w="4938">
                <a:moveTo>
                  <a:pt x="2494" y="497"/>
                </a:moveTo>
                <a:cubicBezTo>
                  <a:pt x="2956" y="497"/>
                  <a:pt x="3388" y="700"/>
                  <a:pt x="3688" y="1096"/>
                </a:cubicBezTo>
                <a:cubicBezTo>
                  <a:pt x="4267" y="1904"/>
                  <a:pt x="4054" y="3001"/>
                  <a:pt x="3200" y="3610"/>
                </a:cubicBezTo>
                <a:cubicBezTo>
                  <a:pt x="2974" y="3771"/>
                  <a:pt x="2698" y="3847"/>
                  <a:pt x="2415" y="3847"/>
                </a:cubicBezTo>
                <a:cubicBezTo>
                  <a:pt x="1917" y="3847"/>
                  <a:pt x="1399" y="3611"/>
                  <a:pt x="1098" y="3184"/>
                </a:cubicBezTo>
                <a:cubicBezTo>
                  <a:pt x="626" y="2498"/>
                  <a:pt x="610" y="1432"/>
                  <a:pt x="1479" y="822"/>
                </a:cubicBezTo>
                <a:cubicBezTo>
                  <a:pt x="1806" y="604"/>
                  <a:pt x="2158" y="497"/>
                  <a:pt x="2494" y="497"/>
                </a:cubicBezTo>
                <a:close/>
                <a:moveTo>
                  <a:pt x="2518" y="1"/>
                </a:moveTo>
                <a:cubicBezTo>
                  <a:pt x="2094" y="1"/>
                  <a:pt x="1654" y="141"/>
                  <a:pt x="1235" y="426"/>
                </a:cubicBezTo>
                <a:cubicBezTo>
                  <a:pt x="245" y="1081"/>
                  <a:pt x="1" y="2590"/>
                  <a:pt x="702" y="3610"/>
                </a:cubicBezTo>
                <a:cubicBezTo>
                  <a:pt x="1138" y="4240"/>
                  <a:pt x="1820" y="4580"/>
                  <a:pt x="2497" y="4580"/>
                </a:cubicBezTo>
                <a:cubicBezTo>
                  <a:pt x="2886" y="4580"/>
                  <a:pt x="3273" y="4468"/>
                  <a:pt x="3612" y="4235"/>
                </a:cubicBezTo>
                <a:cubicBezTo>
                  <a:pt x="4678" y="3489"/>
                  <a:pt x="4937" y="2011"/>
                  <a:pt x="4191" y="944"/>
                </a:cubicBezTo>
                <a:cubicBezTo>
                  <a:pt x="3760" y="321"/>
                  <a:pt x="3158" y="1"/>
                  <a:pt x="251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2"/>
          <p:cNvSpPr/>
          <p:nvPr/>
        </p:nvSpPr>
        <p:spPr>
          <a:xfrm>
            <a:off x="4859299" y="81974"/>
            <a:ext cx="107995" cy="188703"/>
          </a:xfrm>
          <a:custGeom>
            <a:rect b="b" l="l" r="r" t="t"/>
            <a:pathLst>
              <a:path extrusionOk="0" h="5885" w="3368">
                <a:moveTo>
                  <a:pt x="1835" y="1"/>
                </a:moveTo>
                <a:cubicBezTo>
                  <a:pt x="1721" y="1"/>
                  <a:pt x="1634" y="108"/>
                  <a:pt x="1555" y="198"/>
                </a:cubicBezTo>
                <a:cubicBezTo>
                  <a:pt x="1128" y="655"/>
                  <a:pt x="778" y="1158"/>
                  <a:pt x="443" y="1661"/>
                </a:cubicBezTo>
                <a:cubicBezTo>
                  <a:pt x="1" y="2362"/>
                  <a:pt x="1" y="2560"/>
                  <a:pt x="580" y="3352"/>
                </a:cubicBezTo>
                <a:cubicBezTo>
                  <a:pt x="945" y="3809"/>
                  <a:pt x="1387" y="4388"/>
                  <a:pt x="1875" y="4936"/>
                </a:cubicBezTo>
                <a:cubicBezTo>
                  <a:pt x="2164" y="5287"/>
                  <a:pt x="2484" y="5592"/>
                  <a:pt x="2880" y="5805"/>
                </a:cubicBezTo>
                <a:cubicBezTo>
                  <a:pt x="2955" y="5842"/>
                  <a:pt x="3041" y="5885"/>
                  <a:pt x="3120" y="5885"/>
                </a:cubicBezTo>
                <a:cubicBezTo>
                  <a:pt x="3171" y="5885"/>
                  <a:pt x="3220" y="5868"/>
                  <a:pt x="3261" y="5820"/>
                </a:cubicBezTo>
                <a:cubicBezTo>
                  <a:pt x="3368" y="5698"/>
                  <a:pt x="3276" y="5576"/>
                  <a:pt x="3200" y="5470"/>
                </a:cubicBezTo>
                <a:cubicBezTo>
                  <a:pt x="2972" y="5134"/>
                  <a:pt x="2713" y="4799"/>
                  <a:pt x="2454" y="4479"/>
                </a:cubicBezTo>
                <a:cubicBezTo>
                  <a:pt x="2347" y="4342"/>
                  <a:pt x="2347" y="4236"/>
                  <a:pt x="2454" y="4098"/>
                </a:cubicBezTo>
                <a:cubicBezTo>
                  <a:pt x="2621" y="3900"/>
                  <a:pt x="2743" y="3672"/>
                  <a:pt x="2835" y="3443"/>
                </a:cubicBezTo>
                <a:cubicBezTo>
                  <a:pt x="2896" y="3276"/>
                  <a:pt x="3002" y="3078"/>
                  <a:pt x="2804" y="2956"/>
                </a:cubicBezTo>
                <a:cubicBezTo>
                  <a:pt x="2764" y="2930"/>
                  <a:pt x="2725" y="2920"/>
                  <a:pt x="2688" y="2920"/>
                </a:cubicBezTo>
                <a:cubicBezTo>
                  <a:pt x="2567" y="2920"/>
                  <a:pt x="2459" y="3030"/>
                  <a:pt x="2378" y="3123"/>
                </a:cubicBezTo>
                <a:cubicBezTo>
                  <a:pt x="2240" y="3260"/>
                  <a:pt x="2119" y="3428"/>
                  <a:pt x="1997" y="3580"/>
                </a:cubicBezTo>
                <a:cubicBezTo>
                  <a:pt x="1954" y="3649"/>
                  <a:pt x="1916" y="3688"/>
                  <a:pt x="1872" y="3688"/>
                </a:cubicBezTo>
                <a:cubicBezTo>
                  <a:pt x="1838" y="3688"/>
                  <a:pt x="1800" y="3664"/>
                  <a:pt x="1753" y="3611"/>
                </a:cubicBezTo>
                <a:cubicBezTo>
                  <a:pt x="1463" y="3291"/>
                  <a:pt x="1159" y="2971"/>
                  <a:pt x="854" y="2666"/>
                </a:cubicBezTo>
                <a:cubicBezTo>
                  <a:pt x="686" y="2483"/>
                  <a:pt x="686" y="2331"/>
                  <a:pt x="808" y="2133"/>
                </a:cubicBezTo>
                <a:cubicBezTo>
                  <a:pt x="1037" y="1783"/>
                  <a:pt x="1281" y="1447"/>
                  <a:pt x="1540" y="1127"/>
                </a:cubicBezTo>
                <a:cubicBezTo>
                  <a:pt x="1707" y="945"/>
                  <a:pt x="1890" y="762"/>
                  <a:pt x="1997" y="518"/>
                </a:cubicBezTo>
                <a:cubicBezTo>
                  <a:pt x="2073" y="350"/>
                  <a:pt x="2180" y="168"/>
                  <a:pt x="1966" y="46"/>
                </a:cubicBezTo>
                <a:cubicBezTo>
                  <a:pt x="1919" y="14"/>
                  <a:pt x="1875" y="1"/>
                  <a:pt x="183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2"/>
          <p:cNvSpPr/>
          <p:nvPr/>
        </p:nvSpPr>
        <p:spPr>
          <a:xfrm>
            <a:off x="4807995" y="233257"/>
            <a:ext cx="111939" cy="97478"/>
          </a:xfrm>
          <a:custGeom>
            <a:rect b="b" l="l" r="r" t="t"/>
            <a:pathLst>
              <a:path extrusionOk="0" h="3040" w="3491">
                <a:moveTo>
                  <a:pt x="1722" y="404"/>
                </a:moveTo>
                <a:cubicBezTo>
                  <a:pt x="2082" y="404"/>
                  <a:pt x="2454" y="558"/>
                  <a:pt x="2637" y="828"/>
                </a:cubicBezTo>
                <a:cubicBezTo>
                  <a:pt x="2926" y="1239"/>
                  <a:pt x="2743" y="1925"/>
                  <a:pt x="2302" y="2214"/>
                </a:cubicBezTo>
                <a:cubicBezTo>
                  <a:pt x="2158" y="2312"/>
                  <a:pt x="1982" y="2358"/>
                  <a:pt x="1801" y="2358"/>
                </a:cubicBezTo>
                <a:cubicBezTo>
                  <a:pt x="1445" y="2358"/>
                  <a:pt x="1066" y="2182"/>
                  <a:pt x="854" y="1879"/>
                </a:cubicBezTo>
                <a:cubicBezTo>
                  <a:pt x="549" y="1453"/>
                  <a:pt x="671" y="889"/>
                  <a:pt x="1144" y="569"/>
                </a:cubicBezTo>
                <a:cubicBezTo>
                  <a:pt x="1306" y="457"/>
                  <a:pt x="1512" y="404"/>
                  <a:pt x="1722" y="404"/>
                </a:cubicBezTo>
                <a:close/>
                <a:moveTo>
                  <a:pt x="1708" y="0"/>
                </a:moveTo>
                <a:cubicBezTo>
                  <a:pt x="1399" y="0"/>
                  <a:pt x="1093" y="85"/>
                  <a:pt x="839" y="264"/>
                </a:cubicBezTo>
                <a:cubicBezTo>
                  <a:pt x="199" y="691"/>
                  <a:pt x="1" y="1666"/>
                  <a:pt x="443" y="2306"/>
                </a:cubicBezTo>
                <a:cubicBezTo>
                  <a:pt x="763" y="2781"/>
                  <a:pt x="1280" y="3040"/>
                  <a:pt x="1799" y="3040"/>
                </a:cubicBezTo>
                <a:cubicBezTo>
                  <a:pt x="2095" y="3040"/>
                  <a:pt x="2392" y="2955"/>
                  <a:pt x="2652" y="2778"/>
                </a:cubicBezTo>
                <a:cubicBezTo>
                  <a:pt x="3322" y="2321"/>
                  <a:pt x="3490" y="1315"/>
                  <a:pt x="3018" y="645"/>
                </a:cubicBezTo>
                <a:cubicBezTo>
                  <a:pt x="2724" y="229"/>
                  <a:pt x="2213" y="0"/>
                  <a:pt x="170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2"/>
          <p:cNvSpPr/>
          <p:nvPr/>
        </p:nvSpPr>
        <p:spPr>
          <a:xfrm>
            <a:off x="4388842" y="12136"/>
            <a:ext cx="703538" cy="640883"/>
          </a:xfrm>
          <a:custGeom>
            <a:rect b="b" l="l" r="r" t="t"/>
            <a:pathLst>
              <a:path extrusionOk="0" h="19987" w="21941">
                <a:moveTo>
                  <a:pt x="15300" y="423"/>
                </a:moveTo>
                <a:cubicBezTo>
                  <a:pt x="15891" y="423"/>
                  <a:pt x="16484" y="507"/>
                  <a:pt x="17080" y="685"/>
                </a:cubicBezTo>
                <a:cubicBezTo>
                  <a:pt x="19289" y="1325"/>
                  <a:pt x="21346" y="3275"/>
                  <a:pt x="21377" y="5865"/>
                </a:cubicBezTo>
                <a:cubicBezTo>
                  <a:pt x="21407" y="7983"/>
                  <a:pt x="20904" y="9933"/>
                  <a:pt x="19594" y="11655"/>
                </a:cubicBezTo>
                <a:cubicBezTo>
                  <a:pt x="18573" y="12980"/>
                  <a:pt x="17339" y="14062"/>
                  <a:pt x="15983" y="15022"/>
                </a:cubicBezTo>
                <a:cubicBezTo>
                  <a:pt x="15008" y="15723"/>
                  <a:pt x="13972" y="16347"/>
                  <a:pt x="12860" y="16774"/>
                </a:cubicBezTo>
                <a:cubicBezTo>
                  <a:pt x="12174" y="17033"/>
                  <a:pt x="11885" y="17551"/>
                  <a:pt x="11610" y="18145"/>
                </a:cubicBezTo>
                <a:cubicBezTo>
                  <a:pt x="11458" y="18480"/>
                  <a:pt x="11306" y="18816"/>
                  <a:pt x="11153" y="19166"/>
                </a:cubicBezTo>
                <a:cubicBezTo>
                  <a:pt x="11122" y="19234"/>
                  <a:pt x="11091" y="19257"/>
                  <a:pt x="11061" y="19257"/>
                </a:cubicBezTo>
                <a:cubicBezTo>
                  <a:pt x="11018" y="19257"/>
                  <a:pt x="10976" y="19208"/>
                  <a:pt x="10940" y="19181"/>
                </a:cubicBezTo>
                <a:cubicBezTo>
                  <a:pt x="10529" y="18892"/>
                  <a:pt x="10178" y="18557"/>
                  <a:pt x="9812" y="18221"/>
                </a:cubicBezTo>
                <a:cubicBezTo>
                  <a:pt x="9635" y="18055"/>
                  <a:pt x="9448" y="17973"/>
                  <a:pt x="9223" y="17973"/>
                </a:cubicBezTo>
                <a:cubicBezTo>
                  <a:pt x="9159" y="17973"/>
                  <a:pt x="9091" y="17979"/>
                  <a:pt x="9020" y="17993"/>
                </a:cubicBezTo>
                <a:cubicBezTo>
                  <a:pt x="8384" y="18112"/>
                  <a:pt x="7748" y="18197"/>
                  <a:pt x="7102" y="18197"/>
                </a:cubicBezTo>
                <a:cubicBezTo>
                  <a:pt x="7005" y="18197"/>
                  <a:pt x="6908" y="18195"/>
                  <a:pt x="6811" y="18191"/>
                </a:cubicBezTo>
                <a:cubicBezTo>
                  <a:pt x="4967" y="18160"/>
                  <a:pt x="3337" y="17505"/>
                  <a:pt x="2057" y="16165"/>
                </a:cubicBezTo>
                <a:cubicBezTo>
                  <a:pt x="1037" y="15113"/>
                  <a:pt x="686" y="13788"/>
                  <a:pt x="945" y="12340"/>
                </a:cubicBezTo>
                <a:cubicBezTo>
                  <a:pt x="1296" y="10299"/>
                  <a:pt x="2179" y="8516"/>
                  <a:pt x="3474" y="6932"/>
                </a:cubicBezTo>
                <a:cubicBezTo>
                  <a:pt x="4754" y="5362"/>
                  <a:pt x="6202" y="3991"/>
                  <a:pt x="7969" y="2985"/>
                </a:cubicBezTo>
                <a:cubicBezTo>
                  <a:pt x="9645" y="2026"/>
                  <a:pt x="11412" y="1294"/>
                  <a:pt x="13271" y="746"/>
                </a:cubicBezTo>
                <a:cubicBezTo>
                  <a:pt x="13947" y="534"/>
                  <a:pt x="14622" y="423"/>
                  <a:pt x="15300" y="423"/>
                </a:cubicBezTo>
                <a:close/>
                <a:moveTo>
                  <a:pt x="15235" y="0"/>
                </a:moveTo>
                <a:cubicBezTo>
                  <a:pt x="14794" y="0"/>
                  <a:pt x="14343" y="36"/>
                  <a:pt x="13880" y="106"/>
                </a:cubicBezTo>
                <a:cubicBezTo>
                  <a:pt x="13347" y="182"/>
                  <a:pt x="12860" y="395"/>
                  <a:pt x="12357" y="563"/>
                </a:cubicBezTo>
                <a:cubicBezTo>
                  <a:pt x="10574" y="1157"/>
                  <a:pt x="8853" y="1858"/>
                  <a:pt x="7238" y="2848"/>
                </a:cubicBezTo>
                <a:cubicBezTo>
                  <a:pt x="5531" y="3900"/>
                  <a:pt x="4099" y="5256"/>
                  <a:pt x="2834" y="6810"/>
                </a:cubicBezTo>
                <a:cubicBezTo>
                  <a:pt x="1616" y="8303"/>
                  <a:pt x="762" y="9994"/>
                  <a:pt x="321" y="11883"/>
                </a:cubicBezTo>
                <a:cubicBezTo>
                  <a:pt x="1" y="13254"/>
                  <a:pt x="107" y="14610"/>
                  <a:pt x="854" y="15829"/>
                </a:cubicBezTo>
                <a:cubicBezTo>
                  <a:pt x="2118" y="17917"/>
                  <a:pt x="4099" y="18816"/>
                  <a:pt x="6445" y="19029"/>
                </a:cubicBezTo>
                <a:cubicBezTo>
                  <a:pt x="6642" y="19048"/>
                  <a:pt x="6838" y="19056"/>
                  <a:pt x="7036" y="19056"/>
                </a:cubicBezTo>
                <a:cubicBezTo>
                  <a:pt x="7787" y="19056"/>
                  <a:pt x="8543" y="18933"/>
                  <a:pt x="9279" y="18800"/>
                </a:cubicBezTo>
                <a:cubicBezTo>
                  <a:pt x="9318" y="18794"/>
                  <a:pt x="9355" y="18791"/>
                  <a:pt x="9389" y="18791"/>
                </a:cubicBezTo>
                <a:cubicBezTo>
                  <a:pt x="9532" y="18791"/>
                  <a:pt x="9644" y="18842"/>
                  <a:pt x="9767" y="18953"/>
                </a:cubicBezTo>
                <a:cubicBezTo>
                  <a:pt x="10011" y="19181"/>
                  <a:pt x="10270" y="19410"/>
                  <a:pt x="10529" y="19623"/>
                </a:cubicBezTo>
                <a:cubicBezTo>
                  <a:pt x="10814" y="19861"/>
                  <a:pt x="11018" y="19987"/>
                  <a:pt x="11193" y="19987"/>
                </a:cubicBezTo>
                <a:cubicBezTo>
                  <a:pt x="11412" y="19987"/>
                  <a:pt x="11587" y="19793"/>
                  <a:pt x="11824" y="19379"/>
                </a:cubicBezTo>
                <a:cubicBezTo>
                  <a:pt x="12113" y="18892"/>
                  <a:pt x="12403" y="18404"/>
                  <a:pt x="12662" y="17917"/>
                </a:cubicBezTo>
                <a:cubicBezTo>
                  <a:pt x="12768" y="17734"/>
                  <a:pt x="12890" y="17627"/>
                  <a:pt x="13058" y="17551"/>
                </a:cubicBezTo>
                <a:cubicBezTo>
                  <a:pt x="14124" y="17079"/>
                  <a:pt x="15130" y="16500"/>
                  <a:pt x="16044" y="15814"/>
                </a:cubicBezTo>
                <a:cubicBezTo>
                  <a:pt x="16973" y="15159"/>
                  <a:pt x="17857" y="14473"/>
                  <a:pt x="18649" y="13681"/>
                </a:cubicBezTo>
                <a:cubicBezTo>
                  <a:pt x="20706" y="11594"/>
                  <a:pt x="21925" y="9156"/>
                  <a:pt x="21940" y="6170"/>
                </a:cubicBezTo>
                <a:cubicBezTo>
                  <a:pt x="21940" y="4631"/>
                  <a:pt x="21483" y="3290"/>
                  <a:pt x="20401" y="2193"/>
                </a:cubicBezTo>
                <a:cubicBezTo>
                  <a:pt x="18934" y="701"/>
                  <a:pt x="17193" y="0"/>
                  <a:pt x="1523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2"/>
          <p:cNvSpPr/>
          <p:nvPr/>
        </p:nvSpPr>
        <p:spPr>
          <a:xfrm>
            <a:off x="9082741" y="125422"/>
            <a:ext cx="61084" cy="90423"/>
          </a:xfrm>
          <a:custGeom>
            <a:rect b="b" l="l" r="r" t="t"/>
            <a:pathLst>
              <a:path extrusionOk="0" h="2820" w="1905">
                <a:moveTo>
                  <a:pt x="1905" y="1"/>
                </a:moveTo>
                <a:cubicBezTo>
                  <a:pt x="1341" y="351"/>
                  <a:pt x="793" y="717"/>
                  <a:pt x="259" y="1113"/>
                </a:cubicBezTo>
                <a:cubicBezTo>
                  <a:pt x="0" y="1311"/>
                  <a:pt x="16" y="1418"/>
                  <a:pt x="199" y="1646"/>
                </a:cubicBezTo>
                <a:cubicBezTo>
                  <a:pt x="625" y="2180"/>
                  <a:pt x="1235" y="2561"/>
                  <a:pt x="1905" y="2820"/>
                </a:cubicBezTo>
                <a:lnTo>
                  <a:pt x="19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2"/>
          <p:cNvSpPr/>
          <p:nvPr/>
        </p:nvSpPr>
        <p:spPr>
          <a:xfrm>
            <a:off x="8860466" y="60490"/>
            <a:ext cx="230611" cy="282364"/>
          </a:xfrm>
          <a:custGeom>
            <a:rect b="b" l="l" r="r" t="t"/>
            <a:pathLst>
              <a:path extrusionOk="0" h="8806" w="7192">
                <a:moveTo>
                  <a:pt x="1433" y="0"/>
                </a:moveTo>
                <a:cubicBezTo>
                  <a:pt x="863" y="0"/>
                  <a:pt x="583" y="357"/>
                  <a:pt x="427" y="1173"/>
                </a:cubicBezTo>
                <a:cubicBezTo>
                  <a:pt x="0" y="3367"/>
                  <a:pt x="152" y="5515"/>
                  <a:pt x="1188" y="7541"/>
                </a:cubicBezTo>
                <a:cubicBezTo>
                  <a:pt x="1417" y="7968"/>
                  <a:pt x="1630" y="8410"/>
                  <a:pt x="1996" y="8806"/>
                </a:cubicBezTo>
                <a:cubicBezTo>
                  <a:pt x="2255" y="8212"/>
                  <a:pt x="2484" y="7633"/>
                  <a:pt x="2834" y="7115"/>
                </a:cubicBezTo>
                <a:cubicBezTo>
                  <a:pt x="2880" y="7054"/>
                  <a:pt x="2880" y="6993"/>
                  <a:pt x="2834" y="6917"/>
                </a:cubicBezTo>
                <a:cubicBezTo>
                  <a:pt x="2346" y="6109"/>
                  <a:pt x="2285" y="5195"/>
                  <a:pt x="2240" y="4281"/>
                </a:cubicBezTo>
                <a:cubicBezTo>
                  <a:pt x="2225" y="3961"/>
                  <a:pt x="2346" y="3656"/>
                  <a:pt x="2651" y="3489"/>
                </a:cubicBezTo>
                <a:cubicBezTo>
                  <a:pt x="2831" y="3399"/>
                  <a:pt x="3020" y="3375"/>
                  <a:pt x="3216" y="3375"/>
                </a:cubicBezTo>
                <a:cubicBezTo>
                  <a:pt x="3286" y="3375"/>
                  <a:pt x="3357" y="3378"/>
                  <a:pt x="3428" y="3382"/>
                </a:cubicBezTo>
                <a:cubicBezTo>
                  <a:pt x="4053" y="3458"/>
                  <a:pt x="4647" y="3671"/>
                  <a:pt x="5226" y="3930"/>
                </a:cubicBezTo>
                <a:cubicBezTo>
                  <a:pt x="5284" y="3963"/>
                  <a:pt x="5337" y="3992"/>
                  <a:pt x="5393" y="3992"/>
                </a:cubicBezTo>
                <a:cubicBezTo>
                  <a:pt x="5440" y="3992"/>
                  <a:pt x="5490" y="3971"/>
                  <a:pt x="5546" y="3915"/>
                </a:cubicBezTo>
                <a:cubicBezTo>
                  <a:pt x="6064" y="3458"/>
                  <a:pt x="6612" y="3032"/>
                  <a:pt x="7191" y="2605"/>
                </a:cubicBezTo>
                <a:cubicBezTo>
                  <a:pt x="6750" y="2346"/>
                  <a:pt x="6338" y="2087"/>
                  <a:pt x="5912" y="1858"/>
                </a:cubicBezTo>
                <a:cubicBezTo>
                  <a:pt x="4708" y="1203"/>
                  <a:pt x="3504" y="533"/>
                  <a:pt x="2179" y="137"/>
                </a:cubicBezTo>
                <a:cubicBezTo>
                  <a:pt x="1886" y="47"/>
                  <a:pt x="1641" y="0"/>
                  <a:pt x="1433"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2"/>
          <p:cNvSpPr/>
          <p:nvPr/>
        </p:nvSpPr>
        <p:spPr>
          <a:xfrm>
            <a:off x="8946913" y="188269"/>
            <a:ext cx="69902" cy="83369"/>
          </a:xfrm>
          <a:custGeom>
            <a:rect b="b" l="l" r="r" t="t"/>
            <a:pathLst>
              <a:path extrusionOk="0" h="2600" w="2180">
                <a:moveTo>
                  <a:pt x="373" y="0"/>
                </a:moveTo>
                <a:cubicBezTo>
                  <a:pt x="171" y="0"/>
                  <a:pt x="44" y="87"/>
                  <a:pt x="31" y="311"/>
                </a:cubicBezTo>
                <a:cubicBezTo>
                  <a:pt x="1" y="1058"/>
                  <a:pt x="92" y="1774"/>
                  <a:pt x="336" y="2475"/>
                </a:cubicBezTo>
                <a:cubicBezTo>
                  <a:pt x="361" y="2557"/>
                  <a:pt x="390" y="2599"/>
                  <a:pt x="426" y="2599"/>
                </a:cubicBezTo>
                <a:cubicBezTo>
                  <a:pt x="456" y="2599"/>
                  <a:pt x="492" y="2568"/>
                  <a:pt x="534" y="2505"/>
                </a:cubicBezTo>
                <a:cubicBezTo>
                  <a:pt x="1006" y="1819"/>
                  <a:pt x="1570" y="1180"/>
                  <a:pt x="2180" y="555"/>
                </a:cubicBezTo>
                <a:cubicBezTo>
                  <a:pt x="1601" y="296"/>
                  <a:pt x="1067" y="83"/>
                  <a:pt x="473" y="6"/>
                </a:cubicBezTo>
                <a:cubicBezTo>
                  <a:pt x="438" y="2"/>
                  <a:pt x="404" y="0"/>
                  <a:pt x="3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2"/>
          <p:cNvSpPr/>
          <p:nvPr/>
        </p:nvSpPr>
        <p:spPr>
          <a:xfrm>
            <a:off x="8918087" y="176437"/>
            <a:ext cx="225738" cy="463468"/>
          </a:xfrm>
          <a:custGeom>
            <a:rect b="b" l="l" r="r" t="t"/>
            <a:pathLst>
              <a:path extrusionOk="0" h="14454" w="7040">
                <a:moveTo>
                  <a:pt x="4852" y="0"/>
                </a:moveTo>
                <a:cubicBezTo>
                  <a:pt x="4795" y="0"/>
                  <a:pt x="4741" y="39"/>
                  <a:pt x="4663" y="86"/>
                </a:cubicBezTo>
                <a:cubicBezTo>
                  <a:pt x="4191" y="375"/>
                  <a:pt x="3871" y="817"/>
                  <a:pt x="3475" y="1183"/>
                </a:cubicBezTo>
                <a:cubicBezTo>
                  <a:pt x="2134" y="2402"/>
                  <a:pt x="1067" y="3834"/>
                  <a:pt x="504" y="5586"/>
                </a:cubicBezTo>
                <a:cubicBezTo>
                  <a:pt x="1" y="7110"/>
                  <a:pt x="47" y="8618"/>
                  <a:pt x="808" y="10065"/>
                </a:cubicBezTo>
                <a:cubicBezTo>
                  <a:pt x="1464" y="11300"/>
                  <a:pt x="2454" y="12214"/>
                  <a:pt x="3627" y="12960"/>
                </a:cubicBezTo>
                <a:cubicBezTo>
                  <a:pt x="4694" y="13631"/>
                  <a:pt x="5836" y="14118"/>
                  <a:pt x="7040" y="14453"/>
                </a:cubicBezTo>
                <a:lnTo>
                  <a:pt x="7040" y="1625"/>
                </a:lnTo>
                <a:cubicBezTo>
                  <a:pt x="6248" y="1320"/>
                  <a:pt x="5577" y="817"/>
                  <a:pt x="5044" y="132"/>
                </a:cubicBezTo>
                <a:cubicBezTo>
                  <a:pt x="4962" y="35"/>
                  <a:pt x="4906" y="0"/>
                  <a:pt x="485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2"/>
          <p:cNvSpPr/>
          <p:nvPr/>
        </p:nvSpPr>
        <p:spPr>
          <a:xfrm>
            <a:off x="8844819" y="45324"/>
            <a:ext cx="299006" cy="617540"/>
          </a:xfrm>
          <a:custGeom>
            <a:rect b="b" l="l" r="r" t="t"/>
            <a:pathLst>
              <a:path extrusionOk="0" h="19259" w="9325">
                <a:moveTo>
                  <a:pt x="3543" y="4453"/>
                </a:moveTo>
                <a:cubicBezTo>
                  <a:pt x="3579" y="4453"/>
                  <a:pt x="3617" y="4457"/>
                  <a:pt x="3657" y="4464"/>
                </a:cubicBezTo>
                <a:cubicBezTo>
                  <a:pt x="4251" y="4541"/>
                  <a:pt x="4785" y="4754"/>
                  <a:pt x="5364" y="5013"/>
                </a:cubicBezTo>
                <a:cubicBezTo>
                  <a:pt x="4754" y="5638"/>
                  <a:pt x="4190" y="6277"/>
                  <a:pt x="3718" y="6963"/>
                </a:cubicBezTo>
                <a:cubicBezTo>
                  <a:pt x="3676" y="7026"/>
                  <a:pt x="3640" y="7057"/>
                  <a:pt x="3610" y="7057"/>
                </a:cubicBezTo>
                <a:cubicBezTo>
                  <a:pt x="3574" y="7057"/>
                  <a:pt x="3545" y="7015"/>
                  <a:pt x="3520" y="6933"/>
                </a:cubicBezTo>
                <a:cubicBezTo>
                  <a:pt x="3276" y="6232"/>
                  <a:pt x="3185" y="5516"/>
                  <a:pt x="3215" y="4769"/>
                </a:cubicBezTo>
                <a:cubicBezTo>
                  <a:pt x="3228" y="4553"/>
                  <a:pt x="3358" y="4453"/>
                  <a:pt x="3543" y="4453"/>
                </a:cubicBezTo>
                <a:close/>
                <a:moveTo>
                  <a:pt x="1921" y="473"/>
                </a:moveTo>
                <a:cubicBezTo>
                  <a:pt x="2129" y="473"/>
                  <a:pt x="2374" y="520"/>
                  <a:pt x="2667" y="610"/>
                </a:cubicBezTo>
                <a:cubicBezTo>
                  <a:pt x="3992" y="1006"/>
                  <a:pt x="5196" y="1676"/>
                  <a:pt x="6400" y="2331"/>
                </a:cubicBezTo>
                <a:cubicBezTo>
                  <a:pt x="6826" y="2560"/>
                  <a:pt x="7222" y="2804"/>
                  <a:pt x="7679" y="3078"/>
                </a:cubicBezTo>
                <a:cubicBezTo>
                  <a:pt x="7100" y="3505"/>
                  <a:pt x="6552" y="3931"/>
                  <a:pt x="6034" y="4388"/>
                </a:cubicBezTo>
                <a:cubicBezTo>
                  <a:pt x="5978" y="4444"/>
                  <a:pt x="5928" y="4465"/>
                  <a:pt x="5879" y="4465"/>
                </a:cubicBezTo>
                <a:cubicBezTo>
                  <a:pt x="5822" y="4465"/>
                  <a:pt x="5765" y="4436"/>
                  <a:pt x="5699" y="4403"/>
                </a:cubicBezTo>
                <a:cubicBezTo>
                  <a:pt x="5135" y="4144"/>
                  <a:pt x="4541" y="3931"/>
                  <a:pt x="3916" y="3855"/>
                </a:cubicBezTo>
                <a:cubicBezTo>
                  <a:pt x="3839" y="3846"/>
                  <a:pt x="3763" y="3841"/>
                  <a:pt x="3689" y="3841"/>
                </a:cubicBezTo>
                <a:cubicBezTo>
                  <a:pt x="3498" y="3841"/>
                  <a:pt x="3314" y="3874"/>
                  <a:pt x="3139" y="3962"/>
                </a:cubicBezTo>
                <a:cubicBezTo>
                  <a:pt x="2834" y="4129"/>
                  <a:pt x="2713" y="4419"/>
                  <a:pt x="2728" y="4754"/>
                </a:cubicBezTo>
                <a:cubicBezTo>
                  <a:pt x="2773" y="5668"/>
                  <a:pt x="2834" y="6582"/>
                  <a:pt x="3322" y="7390"/>
                </a:cubicBezTo>
                <a:cubicBezTo>
                  <a:pt x="3368" y="7466"/>
                  <a:pt x="3368" y="7527"/>
                  <a:pt x="3322" y="7588"/>
                </a:cubicBezTo>
                <a:cubicBezTo>
                  <a:pt x="2972" y="8106"/>
                  <a:pt x="2743" y="8685"/>
                  <a:pt x="2484" y="9279"/>
                </a:cubicBezTo>
                <a:cubicBezTo>
                  <a:pt x="2118" y="8883"/>
                  <a:pt x="1905" y="8441"/>
                  <a:pt x="1676" y="8014"/>
                </a:cubicBezTo>
                <a:cubicBezTo>
                  <a:pt x="640" y="5988"/>
                  <a:pt x="488" y="3840"/>
                  <a:pt x="915" y="1646"/>
                </a:cubicBezTo>
                <a:cubicBezTo>
                  <a:pt x="1071" y="830"/>
                  <a:pt x="1351" y="473"/>
                  <a:pt x="1921" y="473"/>
                </a:cubicBezTo>
                <a:close/>
                <a:moveTo>
                  <a:pt x="2042" y="0"/>
                </a:moveTo>
                <a:cubicBezTo>
                  <a:pt x="1265" y="0"/>
                  <a:pt x="823" y="305"/>
                  <a:pt x="549" y="1006"/>
                </a:cubicBezTo>
                <a:cubicBezTo>
                  <a:pt x="412" y="1372"/>
                  <a:pt x="336" y="1737"/>
                  <a:pt x="275" y="2103"/>
                </a:cubicBezTo>
                <a:cubicBezTo>
                  <a:pt x="1" y="4221"/>
                  <a:pt x="260" y="6247"/>
                  <a:pt x="1204" y="8167"/>
                </a:cubicBezTo>
                <a:cubicBezTo>
                  <a:pt x="1463" y="8685"/>
                  <a:pt x="1722" y="9203"/>
                  <a:pt x="2149" y="9599"/>
                </a:cubicBezTo>
                <a:cubicBezTo>
                  <a:pt x="2301" y="9736"/>
                  <a:pt x="2316" y="9827"/>
                  <a:pt x="2271" y="10010"/>
                </a:cubicBezTo>
                <a:cubicBezTo>
                  <a:pt x="1707" y="12280"/>
                  <a:pt x="2225" y="14292"/>
                  <a:pt x="3779" y="16028"/>
                </a:cubicBezTo>
                <a:cubicBezTo>
                  <a:pt x="4922" y="17293"/>
                  <a:pt x="6354" y="18116"/>
                  <a:pt x="7908" y="18756"/>
                </a:cubicBezTo>
                <a:cubicBezTo>
                  <a:pt x="8380" y="18939"/>
                  <a:pt x="8853" y="19106"/>
                  <a:pt x="9325" y="19258"/>
                </a:cubicBezTo>
                <a:lnTo>
                  <a:pt x="9325" y="18542"/>
                </a:lnTo>
                <a:cubicBezTo>
                  <a:pt x="8137" y="18207"/>
                  <a:pt x="6979" y="17720"/>
                  <a:pt x="5912" y="17049"/>
                </a:cubicBezTo>
                <a:cubicBezTo>
                  <a:pt x="4739" y="16303"/>
                  <a:pt x="3749" y="15389"/>
                  <a:pt x="3093" y="14154"/>
                </a:cubicBezTo>
                <a:cubicBezTo>
                  <a:pt x="2347" y="12707"/>
                  <a:pt x="2286" y="11199"/>
                  <a:pt x="2789" y="9675"/>
                </a:cubicBezTo>
                <a:cubicBezTo>
                  <a:pt x="3352" y="7923"/>
                  <a:pt x="4419" y="6491"/>
                  <a:pt x="5760" y="5272"/>
                </a:cubicBezTo>
                <a:cubicBezTo>
                  <a:pt x="6156" y="4906"/>
                  <a:pt x="6491" y="4464"/>
                  <a:pt x="6948" y="4175"/>
                </a:cubicBezTo>
                <a:cubicBezTo>
                  <a:pt x="7036" y="4127"/>
                  <a:pt x="7090" y="4083"/>
                  <a:pt x="7146" y="4083"/>
                </a:cubicBezTo>
                <a:cubicBezTo>
                  <a:pt x="7197" y="4083"/>
                  <a:pt x="7249" y="4119"/>
                  <a:pt x="7329" y="4221"/>
                </a:cubicBezTo>
                <a:cubicBezTo>
                  <a:pt x="7862" y="4906"/>
                  <a:pt x="8533" y="5409"/>
                  <a:pt x="9325" y="5714"/>
                </a:cubicBezTo>
                <a:lnTo>
                  <a:pt x="9325" y="5318"/>
                </a:lnTo>
                <a:cubicBezTo>
                  <a:pt x="8655" y="5059"/>
                  <a:pt x="8045" y="4678"/>
                  <a:pt x="7619" y="4144"/>
                </a:cubicBezTo>
                <a:cubicBezTo>
                  <a:pt x="7436" y="3916"/>
                  <a:pt x="7420" y="3794"/>
                  <a:pt x="7679" y="3611"/>
                </a:cubicBezTo>
                <a:cubicBezTo>
                  <a:pt x="8213" y="3215"/>
                  <a:pt x="8761" y="2849"/>
                  <a:pt x="9325" y="2499"/>
                </a:cubicBezTo>
                <a:lnTo>
                  <a:pt x="9325" y="2011"/>
                </a:lnTo>
                <a:cubicBezTo>
                  <a:pt x="9005" y="2209"/>
                  <a:pt x="8685" y="2408"/>
                  <a:pt x="8380" y="2606"/>
                </a:cubicBezTo>
                <a:cubicBezTo>
                  <a:pt x="8322" y="2647"/>
                  <a:pt x="8272" y="2671"/>
                  <a:pt x="8219" y="2671"/>
                </a:cubicBezTo>
                <a:cubicBezTo>
                  <a:pt x="8176" y="2671"/>
                  <a:pt x="8130" y="2655"/>
                  <a:pt x="8076" y="2621"/>
                </a:cubicBezTo>
                <a:cubicBezTo>
                  <a:pt x="6872" y="1844"/>
                  <a:pt x="5623" y="1158"/>
                  <a:pt x="4297" y="625"/>
                </a:cubicBezTo>
                <a:cubicBezTo>
                  <a:pt x="3566" y="335"/>
                  <a:pt x="2850" y="0"/>
                  <a:pt x="204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2"/>
          <p:cNvSpPr/>
          <p:nvPr/>
        </p:nvSpPr>
        <p:spPr>
          <a:xfrm>
            <a:off x="8633767" y="2413356"/>
            <a:ext cx="97734" cy="14109"/>
          </a:xfrm>
          <a:custGeom>
            <a:rect b="b" l="l" r="r" t="t"/>
            <a:pathLst>
              <a:path extrusionOk="0" h="440" w="3048">
                <a:moveTo>
                  <a:pt x="1599" y="0"/>
                </a:moveTo>
                <a:cubicBezTo>
                  <a:pt x="1022" y="0"/>
                  <a:pt x="489" y="149"/>
                  <a:pt x="1" y="440"/>
                </a:cubicBezTo>
                <a:lnTo>
                  <a:pt x="3048" y="440"/>
                </a:lnTo>
                <a:cubicBezTo>
                  <a:pt x="2804" y="241"/>
                  <a:pt x="2499" y="89"/>
                  <a:pt x="2149" y="43"/>
                </a:cubicBezTo>
                <a:cubicBezTo>
                  <a:pt x="1961" y="15"/>
                  <a:pt x="1778" y="0"/>
                  <a:pt x="159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2"/>
          <p:cNvSpPr/>
          <p:nvPr/>
        </p:nvSpPr>
        <p:spPr>
          <a:xfrm>
            <a:off x="8562935" y="2276919"/>
            <a:ext cx="156349" cy="135891"/>
          </a:xfrm>
          <a:custGeom>
            <a:rect b="b" l="l" r="r" t="t"/>
            <a:pathLst>
              <a:path extrusionOk="0" h="4238" w="4876">
                <a:moveTo>
                  <a:pt x="4004" y="1"/>
                </a:moveTo>
                <a:cubicBezTo>
                  <a:pt x="3925" y="1"/>
                  <a:pt x="3836" y="12"/>
                  <a:pt x="3733" y="32"/>
                </a:cubicBezTo>
                <a:cubicBezTo>
                  <a:pt x="3566" y="63"/>
                  <a:pt x="3413" y="109"/>
                  <a:pt x="3261" y="154"/>
                </a:cubicBezTo>
                <a:cubicBezTo>
                  <a:pt x="2499" y="352"/>
                  <a:pt x="1768" y="657"/>
                  <a:pt x="1021" y="916"/>
                </a:cubicBezTo>
                <a:cubicBezTo>
                  <a:pt x="366" y="1145"/>
                  <a:pt x="0" y="1800"/>
                  <a:pt x="244" y="2455"/>
                </a:cubicBezTo>
                <a:cubicBezTo>
                  <a:pt x="351" y="2744"/>
                  <a:pt x="473" y="3049"/>
                  <a:pt x="595" y="3339"/>
                </a:cubicBezTo>
                <a:cubicBezTo>
                  <a:pt x="732" y="3628"/>
                  <a:pt x="884" y="3918"/>
                  <a:pt x="1158" y="4100"/>
                </a:cubicBezTo>
                <a:cubicBezTo>
                  <a:pt x="1295" y="4192"/>
                  <a:pt x="1486" y="4237"/>
                  <a:pt x="1667" y="4237"/>
                </a:cubicBezTo>
                <a:cubicBezTo>
                  <a:pt x="1848" y="4237"/>
                  <a:pt x="2019" y="4192"/>
                  <a:pt x="2118" y="4100"/>
                </a:cubicBezTo>
                <a:cubicBezTo>
                  <a:pt x="2469" y="3765"/>
                  <a:pt x="2484" y="3674"/>
                  <a:pt x="2194" y="3201"/>
                </a:cubicBezTo>
                <a:cubicBezTo>
                  <a:pt x="2164" y="3125"/>
                  <a:pt x="2118" y="3049"/>
                  <a:pt x="2072" y="2973"/>
                </a:cubicBezTo>
                <a:cubicBezTo>
                  <a:pt x="1981" y="2836"/>
                  <a:pt x="1737" y="2577"/>
                  <a:pt x="1874" y="2409"/>
                </a:cubicBezTo>
                <a:cubicBezTo>
                  <a:pt x="1935" y="2318"/>
                  <a:pt x="2088" y="2303"/>
                  <a:pt x="2179" y="2272"/>
                </a:cubicBezTo>
                <a:cubicBezTo>
                  <a:pt x="2362" y="2181"/>
                  <a:pt x="2545" y="2120"/>
                  <a:pt x="2743" y="2089"/>
                </a:cubicBezTo>
                <a:cubicBezTo>
                  <a:pt x="3048" y="2044"/>
                  <a:pt x="3352" y="1998"/>
                  <a:pt x="3642" y="1967"/>
                </a:cubicBezTo>
                <a:cubicBezTo>
                  <a:pt x="3870" y="1922"/>
                  <a:pt x="4099" y="1891"/>
                  <a:pt x="4312" y="1800"/>
                </a:cubicBezTo>
                <a:cubicBezTo>
                  <a:pt x="4876" y="1541"/>
                  <a:pt x="4876" y="977"/>
                  <a:pt x="4617" y="489"/>
                </a:cubicBezTo>
                <a:cubicBezTo>
                  <a:pt x="4428" y="135"/>
                  <a:pt x="4276" y="1"/>
                  <a:pt x="400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2"/>
          <p:cNvSpPr/>
          <p:nvPr/>
        </p:nvSpPr>
        <p:spPr>
          <a:xfrm>
            <a:off x="8575152" y="567181"/>
            <a:ext cx="192999" cy="166449"/>
          </a:xfrm>
          <a:custGeom>
            <a:rect b="b" l="l" r="r" t="t"/>
            <a:pathLst>
              <a:path extrusionOk="0" h="5191" w="6019">
                <a:moveTo>
                  <a:pt x="2436" y="1"/>
                </a:moveTo>
                <a:cubicBezTo>
                  <a:pt x="2197" y="1"/>
                  <a:pt x="2069" y="108"/>
                  <a:pt x="1905" y="378"/>
                </a:cubicBezTo>
                <a:cubicBezTo>
                  <a:pt x="1676" y="790"/>
                  <a:pt x="1417" y="1186"/>
                  <a:pt x="1173" y="1597"/>
                </a:cubicBezTo>
                <a:cubicBezTo>
                  <a:pt x="838" y="2176"/>
                  <a:pt x="412" y="2709"/>
                  <a:pt x="137" y="3334"/>
                </a:cubicBezTo>
                <a:cubicBezTo>
                  <a:pt x="0" y="3639"/>
                  <a:pt x="46" y="3898"/>
                  <a:pt x="259" y="4050"/>
                </a:cubicBezTo>
                <a:cubicBezTo>
                  <a:pt x="509" y="4231"/>
                  <a:pt x="730" y="4324"/>
                  <a:pt x="921" y="4324"/>
                </a:cubicBezTo>
                <a:cubicBezTo>
                  <a:pt x="1068" y="4324"/>
                  <a:pt x="1198" y="4269"/>
                  <a:pt x="1311" y="4157"/>
                </a:cubicBezTo>
                <a:cubicBezTo>
                  <a:pt x="1554" y="3913"/>
                  <a:pt x="1676" y="3608"/>
                  <a:pt x="1798" y="3288"/>
                </a:cubicBezTo>
                <a:cubicBezTo>
                  <a:pt x="1905" y="2999"/>
                  <a:pt x="2011" y="2724"/>
                  <a:pt x="2240" y="2405"/>
                </a:cubicBezTo>
                <a:cubicBezTo>
                  <a:pt x="2255" y="2603"/>
                  <a:pt x="2270" y="2724"/>
                  <a:pt x="2255" y="2846"/>
                </a:cubicBezTo>
                <a:cubicBezTo>
                  <a:pt x="2225" y="3288"/>
                  <a:pt x="2255" y="3715"/>
                  <a:pt x="2286" y="4141"/>
                </a:cubicBezTo>
                <a:cubicBezTo>
                  <a:pt x="2316" y="4614"/>
                  <a:pt x="2514" y="4995"/>
                  <a:pt x="3002" y="5147"/>
                </a:cubicBezTo>
                <a:cubicBezTo>
                  <a:pt x="3101" y="5177"/>
                  <a:pt x="3195" y="5191"/>
                  <a:pt x="3283" y="5191"/>
                </a:cubicBezTo>
                <a:cubicBezTo>
                  <a:pt x="3602" y="5191"/>
                  <a:pt x="3857" y="5010"/>
                  <a:pt x="4084" y="4736"/>
                </a:cubicBezTo>
                <a:cubicBezTo>
                  <a:pt x="4571" y="4126"/>
                  <a:pt x="4952" y="3441"/>
                  <a:pt x="5409" y="2801"/>
                </a:cubicBezTo>
                <a:cubicBezTo>
                  <a:pt x="5577" y="2557"/>
                  <a:pt x="5759" y="2313"/>
                  <a:pt x="5866" y="2024"/>
                </a:cubicBezTo>
                <a:cubicBezTo>
                  <a:pt x="5958" y="1795"/>
                  <a:pt x="6019" y="1536"/>
                  <a:pt x="5775" y="1353"/>
                </a:cubicBezTo>
                <a:cubicBezTo>
                  <a:pt x="5577" y="1186"/>
                  <a:pt x="5333" y="1064"/>
                  <a:pt x="5059" y="1033"/>
                </a:cubicBezTo>
                <a:cubicBezTo>
                  <a:pt x="5027" y="1030"/>
                  <a:pt x="4996" y="1028"/>
                  <a:pt x="4966" y="1028"/>
                </a:cubicBezTo>
                <a:cubicBezTo>
                  <a:pt x="4724" y="1028"/>
                  <a:pt x="4546" y="1138"/>
                  <a:pt x="4464" y="1368"/>
                </a:cubicBezTo>
                <a:cubicBezTo>
                  <a:pt x="4282" y="1841"/>
                  <a:pt x="3977" y="2222"/>
                  <a:pt x="3779" y="2679"/>
                </a:cubicBezTo>
                <a:cubicBezTo>
                  <a:pt x="3748" y="2770"/>
                  <a:pt x="3718" y="2892"/>
                  <a:pt x="3550" y="2953"/>
                </a:cubicBezTo>
                <a:cubicBezTo>
                  <a:pt x="3550" y="2785"/>
                  <a:pt x="3535" y="2633"/>
                  <a:pt x="3535" y="2496"/>
                </a:cubicBezTo>
                <a:cubicBezTo>
                  <a:pt x="3550" y="1932"/>
                  <a:pt x="3550" y="1384"/>
                  <a:pt x="3566" y="820"/>
                </a:cubicBezTo>
                <a:cubicBezTo>
                  <a:pt x="3566" y="637"/>
                  <a:pt x="3566" y="439"/>
                  <a:pt x="3383" y="332"/>
                </a:cubicBezTo>
                <a:cubicBezTo>
                  <a:pt x="3154" y="211"/>
                  <a:pt x="2941" y="89"/>
                  <a:pt x="2682" y="28"/>
                </a:cubicBezTo>
                <a:cubicBezTo>
                  <a:pt x="2588" y="10"/>
                  <a:pt x="2507" y="1"/>
                  <a:pt x="243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2"/>
          <p:cNvSpPr/>
          <p:nvPr/>
        </p:nvSpPr>
        <p:spPr>
          <a:xfrm>
            <a:off x="8904908" y="738857"/>
            <a:ext cx="133390" cy="151219"/>
          </a:xfrm>
          <a:custGeom>
            <a:rect b="b" l="l" r="r" t="t"/>
            <a:pathLst>
              <a:path extrusionOk="0" h="4716" w="4160">
                <a:moveTo>
                  <a:pt x="2593" y="1061"/>
                </a:moveTo>
                <a:cubicBezTo>
                  <a:pt x="2682" y="1061"/>
                  <a:pt x="2774" y="1080"/>
                  <a:pt x="2865" y="1118"/>
                </a:cubicBezTo>
                <a:cubicBezTo>
                  <a:pt x="3063" y="1225"/>
                  <a:pt x="3170" y="1408"/>
                  <a:pt x="3139" y="1637"/>
                </a:cubicBezTo>
                <a:cubicBezTo>
                  <a:pt x="3124" y="1758"/>
                  <a:pt x="3078" y="1850"/>
                  <a:pt x="2956" y="1896"/>
                </a:cubicBezTo>
                <a:cubicBezTo>
                  <a:pt x="2934" y="1905"/>
                  <a:pt x="2914" y="1909"/>
                  <a:pt x="2895" y="1909"/>
                </a:cubicBezTo>
                <a:cubicBezTo>
                  <a:pt x="2828" y="1909"/>
                  <a:pt x="2785" y="1852"/>
                  <a:pt x="2713" y="1804"/>
                </a:cubicBezTo>
                <a:cubicBezTo>
                  <a:pt x="2621" y="1713"/>
                  <a:pt x="2484" y="1652"/>
                  <a:pt x="2347" y="1606"/>
                </a:cubicBezTo>
                <a:cubicBezTo>
                  <a:pt x="2240" y="1560"/>
                  <a:pt x="2118" y="1545"/>
                  <a:pt x="2118" y="1378"/>
                </a:cubicBezTo>
                <a:cubicBezTo>
                  <a:pt x="2134" y="1256"/>
                  <a:pt x="2225" y="1179"/>
                  <a:pt x="2332" y="1118"/>
                </a:cubicBezTo>
                <a:cubicBezTo>
                  <a:pt x="2415" y="1080"/>
                  <a:pt x="2503" y="1061"/>
                  <a:pt x="2593" y="1061"/>
                </a:cubicBezTo>
                <a:close/>
                <a:moveTo>
                  <a:pt x="2548" y="0"/>
                </a:moveTo>
                <a:cubicBezTo>
                  <a:pt x="2277" y="0"/>
                  <a:pt x="2002" y="73"/>
                  <a:pt x="1737" y="220"/>
                </a:cubicBezTo>
                <a:cubicBezTo>
                  <a:pt x="1204" y="540"/>
                  <a:pt x="701" y="1058"/>
                  <a:pt x="397" y="1637"/>
                </a:cubicBezTo>
                <a:cubicBezTo>
                  <a:pt x="107" y="2231"/>
                  <a:pt x="1" y="2886"/>
                  <a:pt x="229" y="3526"/>
                </a:cubicBezTo>
                <a:cubicBezTo>
                  <a:pt x="519" y="4303"/>
                  <a:pt x="1326" y="4653"/>
                  <a:pt x="2103" y="4714"/>
                </a:cubicBezTo>
                <a:cubicBezTo>
                  <a:pt x="2117" y="4715"/>
                  <a:pt x="2130" y="4715"/>
                  <a:pt x="2143" y="4715"/>
                </a:cubicBezTo>
                <a:cubicBezTo>
                  <a:pt x="2444" y="4715"/>
                  <a:pt x="2675" y="4553"/>
                  <a:pt x="2865" y="4349"/>
                </a:cubicBezTo>
                <a:cubicBezTo>
                  <a:pt x="3048" y="4150"/>
                  <a:pt x="3185" y="3907"/>
                  <a:pt x="3033" y="3617"/>
                </a:cubicBezTo>
                <a:cubicBezTo>
                  <a:pt x="2917" y="3386"/>
                  <a:pt x="2715" y="3339"/>
                  <a:pt x="2490" y="3339"/>
                </a:cubicBezTo>
                <a:cubicBezTo>
                  <a:pt x="2448" y="3339"/>
                  <a:pt x="2405" y="3341"/>
                  <a:pt x="2362" y="3343"/>
                </a:cubicBezTo>
                <a:cubicBezTo>
                  <a:pt x="2271" y="3358"/>
                  <a:pt x="2179" y="3373"/>
                  <a:pt x="2073" y="3373"/>
                </a:cubicBezTo>
                <a:cubicBezTo>
                  <a:pt x="2055" y="3375"/>
                  <a:pt x="2037" y="3376"/>
                  <a:pt x="2019" y="3376"/>
                </a:cubicBezTo>
                <a:cubicBezTo>
                  <a:pt x="1709" y="3376"/>
                  <a:pt x="1463" y="3126"/>
                  <a:pt x="1463" y="2794"/>
                </a:cubicBezTo>
                <a:cubicBezTo>
                  <a:pt x="1475" y="2565"/>
                  <a:pt x="1641" y="2412"/>
                  <a:pt x="1854" y="2412"/>
                </a:cubicBezTo>
                <a:cubicBezTo>
                  <a:pt x="1909" y="2412"/>
                  <a:pt x="1967" y="2422"/>
                  <a:pt x="2027" y="2444"/>
                </a:cubicBezTo>
                <a:cubicBezTo>
                  <a:pt x="2164" y="2490"/>
                  <a:pt x="2316" y="2520"/>
                  <a:pt x="2454" y="2581"/>
                </a:cubicBezTo>
                <a:cubicBezTo>
                  <a:pt x="2698" y="2695"/>
                  <a:pt x="2909" y="2751"/>
                  <a:pt x="3091" y="2751"/>
                </a:cubicBezTo>
                <a:cubicBezTo>
                  <a:pt x="3567" y="2751"/>
                  <a:pt x="3847" y="2372"/>
                  <a:pt x="4023" y="1667"/>
                </a:cubicBezTo>
                <a:cubicBezTo>
                  <a:pt x="4160" y="1073"/>
                  <a:pt x="3901" y="570"/>
                  <a:pt x="3398" y="250"/>
                </a:cubicBezTo>
                <a:cubicBezTo>
                  <a:pt x="3130" y="84"/>
                  <a:pt x="2841" y="0"/>
                  <a:pt x="25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2"/>
          <p:cNvSpPr/>
          <p:nvPr/>
        </p:nvSpPr>
        <p:spPr>
          <a:xfrm>
            <a:off x="8796945" y="686720"/>
            <a:ext cx="128036" cy="149808"/>
          </a:xfrm>
          <a:custGeom>
            <a:rect b="b" l="l" r="r" t="t"/>
            <a:pathLst>
              <a:path extrusionOk="0" h="4672" w="3993">
                <a:moveTo>
                  <a:pt x="2460" y="0"/>
                </a:moveTo>
                <a:cubicBezTo>
                  <a:pt x="2188" y="0"/>
                  <a:pt x="1913" y="68"/>
                  <a:pt x="1661" y="215"/>
                </a:cubicBezTo>
                <a:cubicBezTo>
                  <a:pt x="1067" y="551"/>
                  <a:pt x="777" y="1114"/>
                  <a:pt x="442" y="1663"/>
                </a:cubicBezTo>
                <a:cubicBezTo>
                  <a:pt x="229" y="2074"/>
                  <a:pt x="92" y="2501"/>
                  <a:pt x="31" y="2943"/>
                </a:cubicBezTo>
                <a:cubicBezTo>
                  <a:pt x="0" y="3141"/>
                  <a:pt x="16" y="3323"/>
                  <a:pt x="92" y="3506"/>
                </a:cubicBezTo>
                <a:cubicBezTo>
                  <a:pt x="320" y="4024"/>
                  <a:pt x="686" y="4390"/>
                  <a:pt x="1219" y="4588"/>
                </a:cubicBezTo>
                <a:cubicBezTo>
                  <a:pt x="1378" y="4645"/>
                  <a:pt x="1549" y="4671"/>
                  <a:pt x="1720" y="4671"/>
                </a:cubicBezTo>
                <a:cubicBezTo>
                  <a:pt x="2240" y="4671"/>
                  <a:pt x="2765" y="4425"/>
                  <a:pt x="2971" y="4024"/>
                </a:cubicBezTo>
                <a:cubicBezTo>
                  <a:pt x="3154" y="3643"/>
                  <a:pt x="2941" y="3278"/>
                  <a:pt x="2530" y="3278"/>
                </a:cubicBezTo>
                <a:cubicBezTo>
                  <a:pt x="2383" y="3278"/>
                  <a:pt x="2237" y="3297"/>
                  <a:pt x="2091" y="3297"/>
                </a:cubicBezTo>
                <a:cubicBezTo>
                  <a:pt x="2054" y="3297"/>
                  <a:pt x="2018" y="3296"/>
                  <a:pt x="1981" y="3293"/>
                </a:cubicBezTo>
                <a:cubicBezTo>
                  <a:pt x="1646" y="3263"/>
                  <a:pt x="1448" y="3004"/>
                  <a:pt x="1539" y="2684"/>
                </a:cubicBezTo>
                <a:cubicBezTo>
                  <a:pt x="1646" y="2318"/>
                  <a:pt x="1829" y="1983"/>
                  <a:pt x="2149" y="1754"/>
                </a:cubicBezTo>
                <a:cubicBezTo>
                  <a:pt x="2246" y="1681"/>
                  <a:pt x="2340" y="1616"/>
                  <a:pt x="2431" y="1616"/>
                </a:cubicBezTo>
                <a:cubicBezTo>
                  <a:pt x="2511" y="1616"/>
                  <a:pt x="2589" y="1665"/>
                  <a:pt x="2667" y="1800"/>
                </a:cubicBezTo>
                <a:cubicBezTo>
                  <a:pt x="2728" y="1907"/>
                  <a:pt x="2880" y="1952"/>
                  <a:pt x="3032" y="1967"/>
                </a:cubicBezTo>
                <a:cubicBezTo>
                  <a:pt x="3044" y="1968"/>
                  <a:pt x="3057" y="1968"/>
                  <a:pt x="3069" y="1968"/>
                </a:cubicBezTo>
                <a:cubicBezTo>
                  <a:pt x="3394" y="1968"/>
                  <a:pt x="3738" y="1774"/>
                  <a:pt x="3855" y="1495"/>
                </a:cubicBezTo>
                <a:cubicBezTo>
                  <a:pt x="3977" y="1175"/>
                  <a:pt x="3992" y="840"/>
                  <a:pt x="3733" y="566"/>
                </a:cubicBezTo>
                <a:cubicBezTo>
                  <a:pt x="3421" y="214"/>
                  <a:pt x="2946" y="0"/>
                  <a:pt x="246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2"/>
          <p:cNvSpPr/>
          <p:nvPr/>
        </p:nvSpPr>
        <p:spPr>
          <a:xfrm>
            <a:off x="8735862" y="666102"/>
            <a:ext cx="79682" cy="107450"/>
          </a:xfrm>
          <a:custGeom>
            <a:rect b="b" l="l" r="r" t="t"/>
            <a:pathLst>
              <a:path extrusionOk="0" h="3351" w="2485">
                <a:moveTo>
                  <a:pt x="1568" y="1"/>
                </a:moveTo>
                <a:cubicBezTo>
                  <a:pt x="1405" y="1"/>
                  <a:pt x="1271" y="80"/>
                  <a:pt x="1159" y="249"/>
                </a:cubicBezTo>
                <a:cubicBezTo>
                  <a:pt x="702" y="950"/>
                  <a:pt x="290" y="1666"/>
                  <a:pt x="92" y="2489"/>
                </a:cubicBezTo>
                <a:cubicBezTo>
                  <a:pt x="1" y="2839"/>
                  <a:pt x="229" y="3174"/>
                  <a:pt x="626" y="3311"/>
                </a:cubicBezTo>
                <a:cubicBezTo>
                  <a:pt x="700" y="3338"/>
                  <a:pt x="773" y="3351"/>
                  <a:pt x="841" y="3351"/>
                </a:cubicBezTo>
                <a:cubicBezTo>
                  <a:pt x="1053" y="3351"/>
                  <a:pt x="1234" y="3225"/>
                  <a:pt x="1372" y="2961"/>
                </a:cubicBezTo>
                <a:cubicBezTo>
                  <a:pt x="1525" y="2656"/>
                  <a:pt x="1677" y="2351"/>
                  <a:pt x="1829" y="2062"/>
                </a:cubicBezTo>
                <a:cubicBezTo>
                  <a:pt x="2027" y="1727"/>
                  <a:pt x="2180" y="1407"/>
                  <a:pt x="2317" y="1056"/>
                </a:cubicBezTo>
                <a:cubicBezTo>
                  <a:pt x="2484" y="676"/>
                  <a:pt x="2393" y="386"/>
                  <a:pt x="2088" y="188"/>
                </a:cubicBezTo>
                <a:cubicBezTo>
                  <a:pt x="1886" y="65"/>
                  <a:pt x="1715" y="1"/>
                  <a:pt x="15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2"/>
          <p:cNvSpPr/>
          <p:nvPr/>
        </p:nvSpPr>
        <p:spPr>
          <a:xfrm>
            <a:off x="8787647" y="618069"/>
            <a:ext cx="49380" cy="44410"/>
          </a:xfrm>
          <a:custGeom>
            <a:rect b="b" l="l" r="r" t="t"/>
            <a:pathLst>
              <a:path extrusionOk="0" h="1385" w="1540">
                <a:moveTo>
                  <a:pt x="688" y="1"/>
                </a:moveTo>
                <a:cubicBezTo>
                  <a:pt x="477" y="1"/>
                  <a:pt x="298" y="125"/>
                  <a:pt x="184" y="391"/>
                </a:cubicBezTo>
                <a:cubicBezTo>
                  <a:pt x="1" y="833"/>
                  <a:pt x="77" y="1077"/>
                  <a:pt x="504" y="1290"/>
                </a:cubicBezTo>
                <a:cubicBezTo>
                  <a:pt x="633" y="1352"/>
                  <a:pt x="743" y="1384"/>
                  <a:pt x="838" y="1384"/>
                </a:cubicBezTo>
                <a:cubicBezTo>
                  <a:pt x="1024" y="1384"/>
                  <a:pt x="1155" y="1262"/>
                  <a:pt x="1266" y="1000"/>
                </a:cubicBezTo>
                <a:cubicBezTo>
                  <a:pt x="1540" y="360"/>
                  <a:pt x="1448" y="284"/>
                  <a:pt x="1098" y="132"/>
                </a:cubicBezTo>
                <a:cubicBezTo>
                  <a:pt x="955" y="46"/>
                  <a:pt x="816" y="1"/>
                  <a:pt x="68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2"/>
          <p:cNvSpPr/>
          <p:nvPr/>
        </p:nvSpPr>
        <p:spPr>
          <a:xfrm>
            <a:off x="8157922" y="1418539"/>
            <a:ext cx="559919" cy="539718"/>
          </a:xfrm>
          <a:custGeom>
            <a:rect b="b" l="l" r="r" t="t"/>
            <a:pathLst>
              <a:path extrusionOk="0" h="16832" w="17462">
                <a:moveTo>
                  <a:pt x="12781" y="0"/>
                </a:moveTo>
                <a:cubicBezTo>
                  <a:pt x="12757" y="0"/>
                  <a:pt x="12732" y="1"/>
                  <a:pt x="12708" y="2"/>
                </a:cubicBezTo>
                <a:lnTo>
                  <a:pt x="12662" y="2"/>
                </a:lnTo>
                <a:cubicBezTo>
                  <a:pt x="12540" y="2"/>
                  <a:pt x="12418" y="18"/>
                  <a:pt x="12311" y="48"/>
                </a:cubicBezTo>
                <a:lnTo>
                  <a:pt x="12281" y="48"/>
                </a:lnTo>
                <a:cubicBezTo>
                  <a:pt x="12037" y="109"/>
                  <a:pt x="11793" y="216"/>
                  <a:pt x="11580" y="368"/>
                </a:cubicBezTo>
                <a:cubicBezTo>
                  <a:pt x="11550" y="399"/>
                  <a:pt x="11534" y="414"/>
                  <a:pt x="11504" y="444"/>
                </a:cubicBezTo>
                <a:cubicBezTo>
                  <a:pt x="11473" y="459"/>
                  <a:pt x="11443" y="475"/>
                  <a:pt x="11413" y="505"/>
                </a:cubicBezTo>
                <a:cubicBezTo>
                  <a:pt x="11413" y="505"/>
                  <a:pt x="11413" y="520"/>
                  <a:pt x="11413" y="520"/>
                </a:cubicBezTo>
                <a:cubicBezTo>
                  <a:pt x="11306" y="612"/>
                  <a:pt x="11214" y="719"/>
                  <a:pt x="11138" y="825"/>
                </a:cubicBezTo>
                <a:cubicBezTo>
                  <a:pt x="11093" y="886"/>
                  <a:pt x="11062" y="947"/>
                  <a:pt x="11032" y="1008"/>
                </a:cubicBezTo>
                <a:cubicBezTo>
                  <a:pt x="11016" y="1054"/>
                  <a:pt x="10986" y="1084"/>
                  <a:pt x="10971" y="1115"/>
                </a:cubicBezTo>
                <a:cubicBezTo>
                  <a:pt x="10971" y="1145"/>
                  <a:pt x="10955" y="1160"/>
                  <a:pt x="10940" y="1176"/>
                </a:cubicBezTo>
                <a:cubicBezTo>
                  <a:pt x="10834" y="1435"/>
                  <a:pt x="10773" y="1724"/>
                  <a:pt x="10803" y="2014"/>
                </a:cubicBezTo>
                <a:cubicBezTo>
                  <a:pt x="10803" y="2044"/>
                  <a:pt x="10803" y="2074"/>
                  <a:pt x="10803" y="2105"/>
                </a:cubicBezTo>
                <a:cubicBezTo>
                  <a:pt x="10818" y="2135"/>
                  <a:pt x="10818" y="2166"/>
                  <a:pt x="10818" y="2196"/>
                </a:cubicBezTo>
                <a:cubicBezTo>
                  <a:pt x="10834" y="2257"/>
                  <a:pt x="10849" y="2318"/>
                  <a:pt x="10864" y="2379"/>
                </a:cubicBezTo>
                <a:cubicBezTo>
                  <a:pt x="10879" y="2394"/>
                  <a:pt x="10879" y="2410"/>
                  <a:pt x="10879" y="2425"/>
                </a:cubicBezTo>
                <a:cubicBezTo>
                  <a:pt x="10895" y="2440"/>
                  <a:pt x="10910" y="2471"/>
                  <a:pt x="10925" y="2501"/>
                </a:cubicBezTo>
                <a:cubicBezTo>
                  <a:pt x="11093" y="2897"/>
                  <a:pt x="11336" y="3111"/>
                  <a:pt x="10955" y="3568"/>
                </a:cubicBezTo>
                <a:cubicBezTo>
                  <a:pt x="10559" y="4040"/>
                  <a:pt x="10163" y="4527"/>
                  <a:pt x="9752" y="5000"/>
                </a:cubicBezTo>
                <a:cubicBezTo>
                  <a:pt x="9630" y="5137"/>
                  <a:pt x="9508" y="5274"/>
                  <a:pt x="9371" y="5411"/>
                </a:cubicBezTo>
                <a:cubicBezTo>
                  <a:pt x="8594" y="6219"/>
                  <a:pt x="7817" y="7026"/>
                  <a:pt x="6979" y="7803"/>
                </a:cubicBezTo>
                <a:cubicBezTo>
                  <a:pt x="6004" y="8687"/>
                  <a:pt x="5044" y="9601"/>
                  <a:pt x="4038" y="10454"/>
                </a:cubicBezTo>
                <a:cubicBezTo>
                  <a:pt x="3840" y="10622"/>
                  <a:pt x="3627" y="10774"/>
                  <a:pt x="3429" y="10942"/>
                </a:cubicBezTo>
                <a:cubicBezTo>
                  <a:pt x="3370" y="10987"/>
                  <a:pt x="3326" y="11011"/>
                  <a:pt x="3286" y="11011"/>
                </a:cubicBezTo>
                <a:cubicBezTo>
                  <a:pt x="3232" y="11011"/>
                  <a:pt x="3185" y="10968"/>
                  <a:pt x="3124" y="10881"/>
                </a:cubicBezTo>
                <a:cubicBezTo>
                  <a:pt x="2763" y="10349"/>
                  <a:pt x="2223" y="10055"/>
                  <a:pt x="1687" y="10055"/>
                </a:cubicBezTo>
                <a:cubicBezTo>
                  <a:pt x="1455" y="10055"/>
                  <a:pt x="1223" y="10111"/>
                  <a:pt x="1006" y="10226"/>
                </a:cubicBezTo>
                <a:cubicBezTo>
                  <a:pt x="366" y="10576"/>
                  <a:pt x="62" y="11170"/>
                  <a:pt x="31" y="11886"/>
                </a:cubicBezTo>
                <a:cubicBezTo>
                  <a:pt x="1" y="12618"/>
                  <a:pt x="245" y="13242"/>
                  <a:pt x="900" y="13654"/>
                </a:cubicBezTo>
                <a:cubicBezTo>
                  <a:pt x="1161" y="13819"/>
                  <a:pt x="1431" y="13899"/>
                  <a:pt x="1692" y="13899"/>
                </a:cubicBezTo>
                <a:cubicBezTo>
                  <a:pt x="2131" y="13899"/>
                  <a:pt x="2544" y="13672"/>
                  <a:pt x="2850" y="13242"/>
                </a:cubicBezTo>
                <a:cubicBezTo>
                  <a:pt x="3200" y="12755"/>
                  <a:pt x="3657" y="12435"/>
                  <a:pt x="4252" y="12359"/>
                </a:cubicBezTo>
                <a:cubicBezTo>
                  <a:pt x="4289" y="12353"/>
                  <a:pt x="4331" y="12344"/>
                  <a:pt x="4370" y="12344"/>
                </a:cubicBezTo>
                <a:cubicBezTo>
                  <a:pt x="4427" y="12344"/>
                  <a:pt x="4477" y="12362"/>
                  <a:pt x="4495" y="12435"/>
                </a:cubicBezTo>
                <a:cubicBezTo>
                  <a:pt x="4526" y="12557"/>
                  <a:pt x="4419" y="12572"/>
                  <a:pt x="4343" y="12603"/>
                </a:cubicBezTo>
                <a:cubicBezTo>
                  <a:pt x="3901" y="12785"/>
                  <a:pt x="3566" y="13060"/>
                  <a:pt x="3277" y="13456"/>
                </a:cubicBezTo>
                <a:cubicBezTo>
                  <a:pt x="2759" y="14157"/>
                  <a:pt x="2698" y="14888"/>
                  <a:pt x="2972" y="15665"/>
                </a:cubicBezTo>
                <a:cubicBezTo>
                  <a:pt x="3200" y="16305"/>
                  <a:pt x="3673" y="16701"/>
                  <a:pt x="4343" y="16808"/>
                </a:cubicBezTo>
                <a:cubicBezTo>
                  <a:pt x="4443" y="16824"/>
                  <a:pt x="4540" y="16831"/>
                  <a:pt x="4635" y="16831"/>
                </a:cubicBezTo>
                <a:cubicBezTo>
                  <a:pt x="5174" y="16831"/>
                  <a:pt x="5626" y="16578"/>
                  <a:pt x="5989" y="16137"/>
                </a:cubicBezTo>
                <a:cubicBezTo>
                  <a:pt x="6674" y="15284"/>
                  <a:pt x="6689" y="14065"/>
                  <a:pt x="6019" y="13197"/>
                </a:cubicBezTo>
                <a:cubicBezTo>
                  <a:pt x="5897" y="13029"/>
                  <a:pt x="5897" y="12938"/>
                  <a:pt x="6049" y="12770"/>
                </a:cubicBezTo>
                <a:cubicBezTo>
                  <a:pt x="6766" y="12008"/>
                  <a:pt x="7466" y="11216"/>
                  <a:pt x="8198" y="10439"/>
                </a:cubicBezTo>
                <a:cubicBezTo>
                  <a:pt x="9112" y="9464"/>
                  <a:pt x="10117" y="8565"/>
                  <a:pt x="11138" y="7712"/>
                </a:cubicBezTo>
                <a:cubicBezTo>
                  <a:pt x="11732" y="7224"/>
                  <a:pt x="12372" y="6798"/>
                  <a:pt x="12997" y="6341"/>
                </a:cubicBezTo>
                <a:cubicBezTo>
                  <a:pt x="13102" y="6262"/>
                  <a:pt x="13216" y="6218"/>
                  <a:pt x="13327" y="6218"/>
                </a:cubicBezTo>
                <a:cubicBezTo>
                  <a:pt x="13409" y="6218"/>
                  <a:pt x="13489" y="6243"/>
                  <a:pt x="13561" y="6295"/>
                </a:cubicBezTo>
                <a:cubicBezTo>
                  <a:pt x="13964" y="6591"/>
                  <a:pt x="14381" y="6714"/>
                  <a:pt x="14806" y="6714"/>
                </a:cubicBezTo>
                <a:cubicBezTo>
                  <a:pt x="15168" y="6714"/>
                  <a:pt x="15536" y="6625"/>
                  <a:pt x="15907" y="6478"/>
                </a:cubicBezTo>
                <a:cubicBezTo>
                  <a:pt x="16303" y="6341"/>
                  <a:pt x="16623" y="6082"/>
                  <a:pt x="16867" y="5746"/>
                </a:cubicBezTo>
                <a:cubicBezTo>
                  <a:pt x="17278" y="5137"/>
                  <a:pt x="17461" y="4482"/>
                  <a:pt x="17080" y="3796"/>
                </a:cubicBezTo>
                <a:cubicBezTo>
                  <a:pt x="16715" y="3126"/>
                  <a:pt x="16090" y="2791"/>
                  <a:pt x="15328" y="2791"/>
                </a:cubicBezTo>
                <a:cubicBezTo>
                  <a:pt x="14246" y="2806"/>
                  <a:pt x="13469" y="3309"/>
                  <a:pt x="12982" y="4268"/>
                </a:cubicBezTo>
                <a:cubicBezTo>
                  <a:pt x="12944" y="4344"/>
                  <a:pt x="12927" y="4471"/>
                  <a:pt x="12846" y="4471"/>
                </a:cubicBezTo>
                <a:cubicBezTo>
                  <a:pt x="12828" y="4471"/>
                  <a:pt x="12808" y="4465"/>
                  <a:pt x="12784" y="4451"/>
                </a:cubicBezTo>
                <a:cubicBezTo>
                  <a:pt x="12647" y="4390"/>
                  <a:pt x="12738" y="4268"/>
                  <a:pt x="12769" y="4177"/>
                </a:cubicBezTo>
                <a:cubicBezTo>
                  <a:pt x="12875" y="3888"/>
                  <a:pt x="13043" y="3659"/>
                  <a:pt x="13241" y="3415"/>
                </a:cubicBezTo>
                <a:cubicBezTo>
                  <a:pt x="13439" y="3187"/>
                  <a:pt x="13713" y="3065"/>
                  <a:pt x="13911" y="2821"/>
                </a:cubicBezTo>
                <a:cubicBezTo>
                  <a:pt x="14490" y="2135"/>
                  <a:pt x="14521" y="1069"/>
                  <a:pt x="13957" y="505"/>
                </a:cubicBezTo>
                <a:cubicBezTo>
                  <a:pt x="13850" y="383"/>
                  <a:pt x="13713" y="277"/>
                  <a:pt x="13561" y="200"/>
                </a:cubicBezTo>
                <a:cubicBezTo>
                  <a:pt x="13324" y="75"/>
                  <a:pt x="13048" y="0"/>
                  <a:pt x="12781"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2"/>
          <p:cNvSpPr/>
          <p:nvPr/>
        </p:nvSpPr>
        <p:spPr>
          <a:xfrm>
            <a:off x="8138394" y="1405040"/>
            <a:ext cx="589194" cy="568448"/>
          </a:xfrm>
          <a:custGeom>
            <a:rect b="b" l="l" r="r" t="t"/>
            <a:pathLst>
              <a:path extrusionOk="0" h="17728" w="18375">
                <a:moveTo>
                  <a:pt x="13317" y="423"/>
                </a:moveTo>
                <a:cubicBezTo>
                  <a:pt x="13606" y="423"/>
                  <a:pt x="13911" y="484"/>
                  <a:pt x="14170" y="637"/>
                </a:cubicBezTo>
                <a:cubicBezTo>
                  <a:pt x="14322" y="713"/>
                  <a:pt x="14444" y="804"/>
                  <a:pt x="14566" y="926"/>
                </a:cubicBezTo>
                <a:cubicBezTo>
                  <a:pt x="15130" y="1490"/>
                  <a:pt x="15099" y="2572"/>
                  <a:pt x="14520" y="3257"/>
                </a:cubicBezTo>
                <a:cubicBezTo>
                  <a:pt x="14322" y="3486"/>
                  <a:pt x="14048" y="3608"/>
                  <a:pt x="13850" y="3851"/>
                </a:cubicBezTo>
                <a:cubicBezTo>
                  <a:pt x="13652" y="4080"/>
                  <a:pt x="13484" y="4324"/>
                  <a:pt x="13378" y="4598"/>
                </a:cubicBezTo>
                <a:cubicBezTo>
                  <a:pt x="13347" y="4689"/>
                  <a:pt x="13256" y="4827"/>
                  <a:pt x="13378" y="4888"/>
                </a:cubicBezTo>
                <a:cubicBezTo>
                  <a:pt x="13400" y="4897"/>
                  <a:pt x="13420" y="4901"/>
                  <a:pt x="13437" y="4901"/>
                </a:cubicBezTo>
                <a:cubicBezTo>
                  <a:pt x="13535" y="4901"/>
                  <a:pt x="13552" y="4770"/>
                  <a:pt x="13591" y="4705"/>
                </a:cubicBezTo>
                <a:cubicBezTo>
                  <a:pt x="14063" y="3730"/>
                  <a:pt x="14855" y="3227"/>
                  <a:pt x="15937" y="3227"/>
                </a:cubicBezTo>
                <a:cubicBezTo>
                  <a:pt x="15954" y="3226"/>
                  <a:pt x="15970" y="3226"/>
                  <a:pt x="15987" y="3226"/>
                </a:cubicBezTo>
                <a:cubicBezTo>
                  <a:pt x="16726" y="3226"/>
                  <a:pt x="17332" y="3561"/>
                  <a:pt x="17689" y="4217"/>
                </a:cubicBezTo>
                <a:cubicBezTo>
                  <a:pt x="18070" y="4903"/>
                  <a:pt x="17887" y="5558"/>
                  <a:pt x="17461" y="6167"/>
                </a:cubicBezTo>
                <a:cubicBezTo>
                  <a:pt x="17232" y="6503"/>
                  <a:pt x="16897" y="6762"/>
                  <a:pt x="16516" y="6914"/>
                </a:cubicBezTo>
                <a:cubicBezTo>
                  <a:pt x="16145" y="7054"/>
                  <a:pt x="15777" y="7143"/>
                  <a:pt x="15415" y="7143"/>
                </a:cubicBezTo>
                <a:cubicBezTo>
                  <a:pt x="14990" y="7143"/>
                  <a:pt x="14573" y="7020"/>
                  <a:pt x="14170" y="6716"/>
                </a:cubicBezTo>
                <a:cubicBezTo>
                  <a:pt x="14098" y="6664"/>
                  <a:pt x="14015" y="6639"/>
                  <a:pt x="13930" y="6639"/>
                </a:cubicBezTo>
                <a:cubicBezTo>
                  <a:pt x="13815" y="6639"/>
                  <a:pt x="13696" y="6683"/>
                  <a:pt x="13591" y="6762"/>
                </a:cubicBezTo>
                <a:cubicBezTo>
                  <a:pt x="12981" y="7219"/>
                  <a:pt x="12341" y="7645"/>
                  <a:pt x="11747" y="8133"/>
                </a:cubicBezTo>
                <a:cubicBezTo>
                  <a:pt x="10726" y="8986"/>
                  <a:pt x="9721" y="9900"/>
                  <a:pt x="8807" y="10875"/>
                </a:cubicBezTo>
                <a:cubicBezTo>
                  <a:pt x="8075" y="11637"/>
                  <a:pt x="7375" y="12429"/>
                  <a:pt x="6658" y="13206"/>
                </a:cubicBezTo>
                <a:cubicBezTo>
                  <a:pt x="6506" y="13359"/>
                  <a:pt x="6506" y="13450"/>
                  <a:pt x="6628" y="13618"/>
                </a:cubicBezTo>
                <a:cubicBezTo>
                  <a:pt x="7298" y="14501"/>
                  <a:pt x="7283" y="15705"/>
                  <a:pt x="6598" y="16558"/>
                </a:cubicBezTo>
                <a:cubicBezTo>
                  <a:pt x="6235" y="16999"/>
                  <a:pt x="5783" y="17252"/>
                  <a:pt x="5234" y="17252"/>
                </a:cubicBezTo>
                <a:cubicBezTo>
                  <a:pt x="5138" y="17252"/>
                  <a:pt x="5039" y="17245"/>
                  <a:pt x="4937" y="17229"/>
                </a:cubicBezTo>
                <a:cubicBezTo>
                  <a:pt x="4282" y="17122"/>
                  <a:pt x="3809" y="16726"/>
                  <a:pt x="3581" y="16086"/>
                </a:cubicBezTo>
                <a:cubicBezTo>
                  <a:pt x="3307" y="15309"/>
                  <a:pt x="3368" y="14593"/>
                  <a:pt x="3886" y="13892"/>
                </a:cubicBezTo>
                <a:cubicBezTo>
                  <a:pt x="4175" y="13496"/>
                  <a:pt x="4510" y="13222"/>
                  <a:pt x="4952" y="13024"/>
                </a:cubicBezTo>
                <a:cubicBezTo>
                  <a:pt x="5028" y="12993"/>
                  <a:pt x="5135" y="12978"/>
                  <a:pt x="5104" y="12871"/>
                </a:cubicBezTo>
                <a:cubicBezTo>
                  <a:pt x="5086" y="12787"/>
                  <a:pt x="5032" y="12766"/>
                  <a:pt x="4972" y="12766"/>
                </a:cubicBezTo>
                <a:cubicBezTo>
                  <a:pt x="4935" y="12766"/>
                  <a:pt x="4896" y="12774"/>
                  <a:pt x="4861" y="12780"/>
                </a:cubicBezTo>
                <a:cubicBezTo>
                  <a:pt x="4266" y="12871"/>
                  <a:pt x="3809" y="13176"/>
                  <a:pt x="3459" y="13679"/>
                </a:cubicBezTo>
                <a:cubicBezTo>
                  <a:pt x="3154" y="14098"/>
                  <a:pt x="2742" y="14320"/>
                  <a:pt x="2305" y="14320"/>
                </a:cubicBezTo>
                <a:cubicBezTo>
                  <a:pt x="2043" y="14320"/>
                  <a:pt x="1771" y="14240"/>
                  <a:pt x="1509" y="14075"/>
                </a:cubicBezTo>
                <a:cubicBezTo>
                  <a:pt x="854" y="13663"/>
                  <a:pt x="610" y="13039"/>
                  <a:pt x="640" y="12307"/>
                </a:cubicBezTo>
                <a:cubicBezTo>
                  <a:pt x="671" y="11591"/>
                  <a:pt x="975" y="11012"/>
                  <a:pt x="1615" y="10662"/>
                </a:cubicBezTo>
                <a:cubicBezTo>
                  <a:pt x="1831" y="10545"/>
                  <a:pt x="2064" y="10488"/>
                  <a:pt x="2299" y="10488"/>
                </a:cubicBezTo>
                <a:cubicBezTo>
                  <a:pt x="2827" y="10488"/>
                  <a:pt x="3364" y="10775"/>
                  <a:pt x="3733" y="11302"/>
                </a:cubicBezTo>
                <a:cubicBezTo>
                  <a:pt x="3794" y="11389"/>
                  <a:pt x="3841" y="11432"/>
                  <a:pt x="3895" y="11432"/>
                </a:cubicBezTo>
                <a:cubicBezTo>
                  <a:pt x="3935" y="11432"/>
                  <a:pt x="3979" y="11408"/>
                  <a:pt x="4038" y="11363"/>
                </a:cubicBezTo>
                <a:cubicBezTo>
                  <a:pt x="4236" y="11210"/>
                  <a:pt x="4449" y="11043"/>
                  <a:pt x="4647" y="10875"/>
                </a:cubicBezTo>
                <a:cubicBezTo>
                  <a:pt x="5653" y="10022"/>
                  <a:pt x="6613" y="9123"/>
                  <a:pt x="7588" y="8224"/>
                </a:cubicBezTo>
                <a:cubicBezTo>
                  <a:pt x="8426" y="7462"/>
                  <a:pt x="9203" y="6655"/>
                  <a:pt x="9980" y="5832"/>
                </a:cubicBezTo>
                <a:cubicBezTo>
                  <a:pt x="10117" y="5695"/>
                  <a:pt x="10239" y="5558"/>
                  <a:pt x="10361" y="5421"/>
                </a:cubicBezTo>
                <a:cubicBezTo>
                  <a:pt x="10772" y="4948"/>
                  <a:pt x="11168" y="4461"/>
                  <a:pt x="11564" y="3989"/>
                </a:cubicBezTo>
                <a:cubicBezTo>
                  <a:pt x="11945" y="3547"/>
                  <a:pt x="11702" y="3333"/>
                  <a:pt x="11519" y="2922"/>
                </a:cubicBezTo>
                <a:cubicBezTo>
                  <a:pt x="11519" y="2907"/>
                  <a:pt x="11504" y="2876"/>
                  <a:pt x="11488" y="2846"/>
                </a:cubicBezTo>
                <a:cubicBezTo>
                  <a:pt x="11488" y="2831"/>
                  <a:pt x="11488" y="2815"/>
                  <a:pt x="11473" y="2800"/>
                </a:cubicBezTo>
                <a:cubicBezTo>
                  <a:pt x="11458" y="2755"/>
                  <a:pt x="11458" y="2724"/>
                  <a:pt x="11443" y="2678"/>
                </a:cubicBezTo>
                <a:cubicBezTo>
                  <a:pt x="11443" y="2663"/>
                  <a:pt x="11443" y="2648"/>
                  <a:pt x="11427" y="2633"/>
                </a:cubicBezTo>
                <a:cubicBezTo>
                  <a:pt x="11427" y="2587"/>
                  <a:pt x="11427" y="2556"/>
                  <a:pt x="11412" y="2526"/>
                </a:cubicBezTo>
                <a:cubicBezTo>
                  <a:pt x="11412" y="2495"/>
                  <a:pt x="11412" y="2465"/>
                  <a:pt x="11412" y="2450"/>
                </a:cubicBezTo>
                <a:cubicBezTo>
                  <a:pt x="11382" y="2160"/>
                  <a:pt x="11443" y="1871"/>
                  <a:pt x="11549" y="1597"/>
                </a:cubicBezTo>
                <a:cubicBezTo>
                  <a:pt x="11564" y="1581"/>
                  <a:pt x="11564" y="1566"/>
                  <a:pt x="11580" y="1551"/>
                </a:cubicBezTo>
                <a:cubicBezTo>
                  <a:pt x="11595" y="1505"/>
                  <a:pt x="11610" y="1475"/>
                  <a:pt x="11641" y="1429"/>
                </a:cubicBezTo>
                <a:cubicBezTo>
                  <a:pt x="11671" y="1368"/>
                  <a:pt x="11702" y="1307"/>
                  <a:pt x="11747" y="1261"/>
                </a:cubicBezTo>
                <a:cubicBezTo>
                  <a:pt x="11823" y="1140"/>
                  <a:pt x="11915" y="1033"/>
                  <a:pt x="12006" y="941"/>
                </a:cubicBezTo>
                <a:cubicBezTo>
                  <a:pt x="12022" y="941"/>
                  <a:pt x="12022" y="941"/>
                  <a:pt x="12022" y="926"/>
                </a:cubicBezTo>
                <a:cubicBezTo>
                  <a:pt x="12052" y="911"/>
                  <a:pt x="12082" y="880"/>
                  <a:pt x="12113" y="865"/>
                </a:cubicBezTo>
                <a:cubicBezTo>
                  <a:pt x="12128" y="850"/>
                  <a:pt x="12159" y="820"/>
                  <a:pt x="12189" y="804"/>
                </a:cubicBezTo>
                <a:cubicBezTo>
                  <a:pt x="12402" y="637"/>
                  <a:pt x="12646" y="530"/>
                  <a:pt x="12890" y="484"/>
                </a:cubicBezTo>
                <a:cubicBezTo>
                  <a:pt x="12905" y="469"/>
                  <a:pt x="12905" y="469"/>
                  <a:pt x="12920" y="469"/>
                </a:cubicBezTo>
                <a:cubicBezTo>
                  <a:pt x="13027" y="439"/>
                  <a:pt x="13149" y="439"/>
                  <a:pt x="13256" y="423"/>
                </a:cubicBezTo>
                <a:close/>
                <a:moveTo>
                  <a:pt x="13361" y="0"/>
                </a:moveTo>
                <a:cubicBezTo>
                  <a:pt x="13223" y="0"/>
                  <a:pt x="13081" y="14"/>
                  <a:pt x="12936" y="43"/>
                </a:cubicBezTo>
                <a:cubicBezTo>
                  <a:pt x="12113" y="210"/>
                  <a:pt x="11488" y="682"/>
                  <a:pt x="11123" y="1429"/>
                </a:cubicBezTo>
                <a:cubicBezTo>
                  <a:pt x="10787" y="2130"/>
                  <a:pt x="10803" y="2831"/>
                  <a:pt x="11275" y="3471"/>
                </a:cubicBezTo>
                <a:cubicBezTo>
                  <a:pt x="11412" y="3638"/>
                  <a:pt x="11366" y="3745"/>
                  <a:pt x="11260" y="3882"/>
                </a:cubicBezTo>
                <a:cubicBezTo>
                  <a:pt x="10818" y="4370"/>
                  <a:pt x="10407" y="4888"/>
                  <a:pt x="9949" y="5360"/>
                </a:cubicBezTo>
                <a:cubicBezTo>
                  <a:pt x="9355" y="5985"/>
                  <a:pt x="8731" y="6579"/>
                  <a:pt x="8121" y="7188"/>
                </a:cubicBezTo>
                <a:cubicBezTo>
                  <a:pt x="7375" y="7935"/>
                  <a:pt x="6613" y="8666"/>
                  <a:pt x="5821" y="9367"/>
                </a:cubicBezTo>
                <a:cubicBezTo>
                  <a:pt x="5333" y="9778"/>
                  <a:pt x="4845" y="10205"/>
                  <a:pt x="4404" y="10677"/>
                </a:cubicBezTo>
                <a:cubicBezTo>
                  <a:pt x="4266" y="10814"/>
                  <a:pt x="4129" y="11058"/>
                  <a:pt x="3977" y="11073"/>
                </a:cubicBezTo>
                <a:cubicBezTo>
                  <a:pt x="3972" y="11074"/>
                  <a:pt x="3967" y="11074"/>
                  <a:pt x="3963" y="11074"/>
                </a:cubicBezTo>
                <a:cubicBezTo>
                  <a:pt x="3775" y="11074"/>
                  <a:pt x="3699" y="10781"/>
                  <a:pt x="3550" y="10647"/>
                </a:cubicBezTo>
                <a:cubicBezTo>
                  <a:pt x="3550" y="10647"/>
                  <a:pt x="3535" y="10631"/>
                  <a:pt x="3535" y="10631"/>
                </a:cubicBezTo>
                <a:cubicBezTo>
                  <a:pt x="3200" y="10252"/>
                  <a:pt x="2707" y="10057"/>
                  <a:pt x="2215" y="10057"/>
                </a:cubicBezTo>
                <a:cubicBezTo>
                  <a:pt x="1857" y="10057"/>
                  <a:pt x="1499" y="10161"/>
                  <a:pt x="1204" y="10372"/>
                </a:cubicBezTo>
                <a:cubicBezTo>
                  <a:pt x="351" y="10982"/>
                  <a:pt x="0" y="12079"/>
                  <a:pt x="366" y="13130"/>
                </a:cubicBezTo>
                <a:cubicBezTo>
                  <a:pt x="625" y="13907"/>
                  <a:pt x="1128" y="14471"/>
                  <a:pt x="1951" y="14684"/>
                </a:cubicBezTo>
                <a:cubicBezTo>
                  <a:pt x="2078" y="14716"/>
                  <a:pt x="2204" y="14729"/>
                  <a:pt x="2328" y="14729"/>
                </a:cubicBezTo>
                <a:cubicBezTo>
                  <a:pt x="2561" y="14729"/>
                  <a:pt x="2789" y="14683"/>
                  <a:pt x="3017" y="14623"/>
                </a:cubicBezTo>
                <a:lnTo>
                  <a:pt x="3017" y="14623"/>
                </a:lnTo>
                <a:cubicBezTo>
                  <a:pt x="3002" y="14882"/>
                  <a:pt x="2971" y="15141"/>
                  <a:pt x="2987" y="15385"/>
                </a:cubicBezTo>
                <a:cubicBezTo>
                  <a:pt x="2987" y="15644"/>
                  <a:pt x="3048" y="15888"/>
                  <a:pt x="3124" y="16132"/>
                </a:cubicBezTo>
                <a:cubicBezTo>
                  <a:pt x="3488" y="17126"/>
                  <a:pt x="4358" y="17728"/>
                  <a:pt x="5261" y="17728"/>
                </a:cubicBezTo>
                <a:cubicBezTo>
                  <a:pt x="5604" y="17728"/>
                  <a:pt x="5951" y="17641"/>
                  <a:pt x="6278" y="17457"/>
                </a:cubicBezTo>
                <a:cubicBezTo>
                  <a:pt x="7405" y="16817"/>
                  <a:pt x="7908" y="15446"/>
                  <a:pt x="7466" y="14227"/>
                </a:cubicBezTo>
                <a:cubicBezTo>
                  <a:pt x="7375" y="13968"/>
                  <a:pt x="7055" y="13770"/>
                  <a:pt x="7146" y="13511"/>
                </a:cubicBezTo>
                <a:cubicBezTo>
                  <a:pt x="7237" y="13267"/>
                  <a:pt x="7512" y="13084"/>
                  <a:pt x="7695" y="12871"/>
                </a:cubicBezTo>
                <a:cubicBezTo>
                  <a:pt x="8380" y="12079"/>
                  <a:pt x="9066" y="11271"/>
                  <a:pt x="9812" y="10525"/>
                </a:cubicBezTo>
                <a:cubicBezTo>
                  <a:pt x="10985" y="9367"/>
                  <a:pt x="12220" y="8300"/>
                  <a:pt x="13560" y="7356"/>
                </a:cubicBezTo>
                <a:cubicBezTo>
                  <a:pt x="13643" y="7298"/>
                  <a:pt x="13708" y="7271"/>
                  <a:pt x="13774" y="7271"/>
                </a:cubicBezTo>
                <a:cubicBezTo>
                  <a:pt x="13830" y="7271"/>
                  <a:pt x="13887" y="7290"/>
                  <a:pt x="13956" y="7325"/>
                </a:cubicBezTo>
                <a:cubicBezTo>
                  <a:pt x="14497" y="7586"/>
                  <a:pt x="15016" y="7725"/>
                  <a:pt x="15514" y="7725"/>
                </a:cubicBezTo>
                <a:cubicBezTo>
                  <a:pt x="16209" y="7725"/>
                  <a:pt x="16863" y="7454"/>
                  <a:pt x="17476" y="6868"/>
                </a:cubicBezTo>
                <a:cubicBezTo>
                  <a:pt x="18101" y="6274"/>
                  <a:pt x="18375" y="5558"/>
                  <a:pt x="18192" y="4705"/>
                </a:cubicBezTo>
                <a:cubicBezTo>
                  <a:pt x="18009" y="3867"/>
                  <a:pt x="17476" y="3349"/>
                  <a:pt x="16684" y="3090"/>
                </a:cubicBezTo>
                <a:cubicBezTo>
                  <a:pt x="16426" y="3010"/>
                  <a:pt x="16163" y="2971"/>
                  <a:pt x="15894" y="2971"/>
                </a:cubicBezTo>
                <a:cubicBezTo>
                  <a:pt x="15703" y="2971"/>
                  <a:pt x="15509" y="2991"/>
                  <a:pt x="15312" y="3029"/>
                </a:cubicBezTo>
                <a:cubicBezTo>
                  <a:pt x="15343" y="2953"/>
                  <a:pt x="15358" y="2892"/>
                  <a:pt x="15373" y="2831"/>
                </a:cubicBezTo>
                <a:cubicBezTo>
                  <a:pt x="15875" y="1562"/>
                  <a:pt x="14847" y="0"/>
                  <a:pt x="1336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2"/>
          <p:cNvSpPr/>
          <p:nvPr/>
        </p:nvSpPr>
        <p:spPr>
          <a:xfrm>
            <a:off x="7077492" y="565835"/>
            <a:ext cx="153207" cy="90359"/>
          </a:xfrm>
          <a:custGeom>
            <a:rect b="b" l="l" r="r" t="t"/>
            <a:pathLst>
              <a:path extrusionOk="0" h="2818" w="4778">
                <a:moveTo>
                  <a:pt x="2516" y="1"/>
                </a:moveTo>
                <a:cubicBezTo>
                  <a:pt x="2459" y="1"/>
                  <a:pt x="2400" y="3"/>
                  <a:pt x="2340" y="9"/>
                </a:cubicBezTo>
                <a:cubicBezTo>
                  <a:pt x="2303" y="7"/>
                  <a:pt x="2267" y="6"/>
                  <a:pt x="2231" y="6"/>
                </a:cubicBezTo>
                <a:cubicBezTo>
                  <a:pt x="1731" y="6"/>
                  <a:pt x="1308" y="202"/>
                  <a:pt x="939" y="557"/>
                </a:cubicBezTo>
                <a:cubicBezTo>
                  <a:pt x="588" y="892"/>
                  <a:pt x="222" y="1197"/>
                  <a:pt x="116" y="1700"/>
                </a:cubicBezTo>
                <a:cubicBezTo>
                  <a:pt x="1" y="2203"/>
                  <a:pt x="279" y="2557"/>
                  <a:pt x="759" y="2557"/>
                </a:cubicBezTo>
                <a:cubicBezTo>
                  <a:pt x="788" y="2557"/>
                  <a:pt x="817" y="2556"/>
                  <a:pt x="847" y="2553"/>
                </a:cubicBezTo>
                <a:cubicBezTo>
                  <a:pt x="1076" y="2538"/>
                  <a:pt x="1289" y="2492"/>
                  <a:pt x="1502" y="2401"/>
                </a:cubicBezTo>
                <a:cubicBezTo>
                  <a:pt x="1678" y="2336"/>
                  <a:pt x="1850" y="2307"/>
                  <a:pt x="2023" y="2307"/>
                </a:cubicBezTo>
                <a:cubicBezTo>
                  <a:pt x="2254" y="2307"/>
                  <a:pt x="2485" y="2359"/>
                  <a:pt x="2721" y="2447"/>
                </a:cubicBezTo>
                <a:cubicBezTo>
                  <a:pt x="2995" y="2553"/>
                  <a:pt x="3254" y="2721"/>
                  <a:pt x="3544" y="2797"/>
                </a:cubicBezTo>
                <a:cubicBezTo>
                  <a:pt x="3609" y="2811"/>
                  <a:pt x="3671" y="2817"/>
                  <a:pt x="3730" y="2817"/>
                </a:cubicBezTo>
                <a:cubicBezTo>
                  <a:pt x="4058" y="2817"/>
                  <a:pt x="4297" y="2618"/>
                  <a:pt x="4504" y="2386"/>
                </a:cubicBezTo>
                <a:cubicBezTo>
                  <a:pt x="4748" y="2111"/>
                  <a:pt x="4778" y="1791"/>
                  <a:pt x="4610" y="1456"/>
                </a:cubicBezTo>
                <a:cubicBezTo>
                  <a:pt x="4443" y="1151"/>
                  <a:pt x="4184" y="923"/>
                  <a:pt x="3955" y="679"/>
                </a:cubicBezTo>
                <a:cubicBezTo>
                  <a:pt x="3567" y="277"/>
                  <a:pt x="3102" y="1"/>
                  <a:pt x="25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2"/>
          <p:cNvSpPr/>
          <p:nvPr/>
        </p:nvSpPr>
        <p:spPr>
          <a:xfrm>
            <a:off x="7029394" y="513344"/>
            <a:ext cx="53773" cy="53260"/>
          </a:xfrm>
          <a:custGeom>
            <a:rect b="b" l="l" r="r" t="t"/>
            <a:pathLst>
              <a:path extrusionOk="0" h="1661" w="1677">
                <a:moveTo>
                  <a:pt x="930" y="0"/>
                </a:moveTo>
                <a:cubicBezTo>
                  <a:pt x="504" y="0"/>
                  <a:pt x="1" y="381"/>
                  <a:pt x="62" y="793"/>
                </a:cubicBezTo>
                <a:cubicBezTo>
                  <a:pt x="62" y="1295"/>
                  <a:pt x="412" y="1661"/>
                  <a:pt x="884" y="1661"/>
                </a:cubicBezTo>
                <a:cubicBezTo>
                  <a:pt x="1357" y="1646"/>
                  <a:pt x="1677" y="1356"/>
                  <a:pt x="1677" y="945"/>
                </a:cubicBezTo>
                <a:cubicBezTo>
                  <a:pt x="1677" y="381"/>
                  <a:pt x="1372" y="0"/>
                  <a:pt x="9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2"/>
          <p:cNvSpPr/>
          <p:nvPr/>
        </p:nvSpPr>
        <p:spPr>
          <a:xfrm>
            <a:off x="7220438" y="513344"/>
            <a:ext cx="40081" cy="40594"/>
          </a:xfrm>
          <a:custGeom>
            <a:rect b="b" l="l" r="r" t="t"/>
            <a:pathLst>
              <a:path extrusionOk="0" h="1266" w="1250">
                <a:moveTo>
                  <a:pt x="701" y="0"/>
                </a:moveTo>
                <a:cubicBezTo>
                  <a:pt x="411" y="0"/>
                  <a:pt x="0" y="366"/>
                  <a:pt x="0" y="640"/>
                </a:cubicBezTo>
                <a:cubicBezTo>
                  <a:pt x="0" y="975"/>
                  <a:pt x="229" y="1265"/>
                  <a:pt x="518" y="1265"/>
                </a:cubicBezTo>
                <a:cubicBezTo>
                  <a:pt x="527" y="1265"/>
                  <a:pt x="536" y="1265"/>
                  <a:pt x="544" y="1265"/>
                </a:cubicBezTo>
                <a:cubicBezTo>
                  <a:pt x="914" y="1265"/>
                  <a:pt x="1234" y="952"/>
                  <a:pt x="1234" y="594"/>
                </a:cubicBezTo>
                <a:cubicBezTo>
                  <a:pt x="1249" y="259"/>
                  <a:pt x="1006" y="0"/>
                  <a:pt x="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2"/>
          <p:cNvSpPr/>
          <p:nvPr/>
        </p:nvSpPr>
        <p:spPr>
          <a:xfrm>
            <a:off x="7118824" y="473039"/>
            <a:ext cx="68395" cy="54991"/>
          </a:xfrm>
          <a:custGeom>
            <a:rect b="b" l="l" r="r" t="t"/>
            <a:pathLst>
              <a:path extrusionOk="0" h="1715" w="2133">
                <a:moveTo>
                  <a:pt x="955" y="0"/>
                </a:moveTo>
                <a:cubicBezTo>
                  <a:pt x="524" y="0"/>
                  <a:pt x="99" y="287"/>
                  <a:pt x="61" y="678"/>
                </a:cubicBezTo>
                <a:cubicBezTo>
                  <a:pt x="1" y="1159"/>
                  <a:pt x="564" y="1715"/>
                  <a:pt x="1091" y="1715"/>
                </a:cubicBezTo>
                <a:cubicBezTo>
                  <a:pt x="1098" y="1715"/>
                  <a:pt x="1105" y="1715"/>
                  <a:pt x="1112" y="1714"/>
                </a:cubicBezTo>
                <a:lnTo>
                  <a:pt x="1265" y="1714"/>
                </a:lnTo>
                <a:cubicBezTo>
                  <a:pt x="1661" y="1684"/>
                  <a:pt x="1920" y="1471"/>
                  <a:pt x="2042" y="1074"/>
                </a:cubicBezTo>
                <a:cubicBezTo>
                  <a:pt x="2133" y="785"/>
                  <a:pt x="2011" y="541"/>
                  <a:pt x="1691" y="282"/>
                </a:cubicBezTo>
                <a:cubicBezTo>
                  <a:pt x="1539" y="176"/>
                  <a:pt x="1402" y="99"/>
                  <a:pt x="1219" y="38"/>
                </a:cubicBezTo>
                <a:cubicBezTo>
                  <a:pt x="1133" y="12"/>
                  <a:pt x="1044" y="0"/>
                  <a:pt x="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2"/>
          <p:cNvSpPr/>
          <p:nvPr/>
        </p:nvSpPr>
        <p:spPr>
          <a:xfrm>
            <a:off x="7068482" y="553458"/>
            <a:ext cx="175428" cy="112195"/>
          </a:xfrm>
          <a:custGeom>
            <a:rect b="b" l="l" r="r" t="t"/>
            <a:pathLst>
              <a:path extrusionOk="0" h="3499" w="5471">
                <a:moveTo>
                  <a:pt x="2797" y="387"/>
                </a:moveTo>
                <a:cubicBezTo>
                  <a:pt x="3381" y="387"/>
                  <a:pt x="3834" y="663"/>
                  <a:pt x="4236" y="1065"/>
                </a:cubicBezTo>
                <a:cubicBezTo>
                  <a:pt x="4465" y="1309"/>
                  <a:pt x="4724" y="1537"/>
                  <a:pt x="4891" y="1842"/>
                </a:cubicBezTo>
                <a:cubicBezTo>
                  <a:pt x="5059" y="2177"/>
                  <a:pt x="5029" y="2497"/>
                  <a:pt x="4785" y="2772"/>
                </a:cubicBezTo>
                <a:cubicBezTo>
                  <a:pt x="4578" y="3004"/>
                  <a:pt x="4339" y="3203"/>
                  <a:pt x="4011" y="3203"/>
                </a:cubicBezTo>
                <a:cubicBezTo>
                  <a:pt x="3952" y="3203"/>
                  <a:pt x="3890" y="3197"/>
                  <a:pt x="3825" y="3183"/>
                </a:cubicBezTo>
                <a:cubicBezTo>
                  <a:pt x="3535" y="3107"/>
                  <a:pt x="3276" y="2939"/>
                  <a:pt x="3002" y="2833"/>
                </a:cubicBezTo>
                <a:cubicBezTo>
                  <a:pt x="2769" y="2737"/>
                  <a:pt x="2541" y="2682"/>
                  <a:pt x="2312" y="2682"/>
                </a:cubicBezTo>
                <a:cubicBezTo>
                  <a:pt x="2137" y="2682"/>
                  <a:pt x="1961" y="2714"/>
                  <a:pt x="1783" y="2787"/>
                </a:cubicBezTo>
                <a:cubicBezTo>
                  <a:pt x="1570" y="2878"/>
                  <a:pt x="1357" y="2924"/>
                  <a:pt x="1128" y="2939"/>
                </a:cubicBezTo>
                <a:cubicBezTo>
                  <a:pt x="1098" y="2942"/>
                  <a:pt x="1069" y="2943"/>
                  <a:pt x="1040" y="2943"/>
                </a:cubicBezTo>
                <a:cubicBezTo>
                  <a:pt x="560" y="2943"/>
                  <a:pt x="282" y="2589"/>
                  <a:pt x="397" y="2086"/>
                </a:cubicBezTo>
                <a:cubicBezTo>
                  <a:pt x="503" y="1583"/>
                  <a:pt x="869" y="1278"/>
                  <a:pt x="1220" y="943"/>
                </a:cubicBezTo>
                <a:cubicBezTo>
                  <a:pt x="1566" y="597"/>
                  <a:pt x="1989" y="389"/>
                  <a:pt x="2476" y="389"/>
                </a:cubicBezTo>
                <a:cubicBezTo>
                  <a:pt x="2524" y="389"/>
                  <a:pt x="2572" y="391"/>
                  <a:pt x="2621" y="395"/>
                </a:cubicBezTo>
                <a:cubicBezTo>
                  <a:pt x="2681" y="389"/>
                  <a:pt x="2740" y="387"/>
                  <a:pt x="2797" y="387"/>
                </a:cubicBezTo>
                <a:close/>
                <a:moveTo>
                  <a:pt x="2710" y="0"/>
                </a:moveTo>
                <a:cubicBezTo>
                  <a:pt x="2529" y="0"/>
                  <a:pt x="2342" y="24"/>
                  <a:pt x="2149" y="75"/>
                </a:cubicBezTo>
                <a:cubicBezTo>
                  <a:pt x="1235" y="319"/>
                  <a:pt x="656" y="974"/>
                  <a:pt x="168" y="1736"/>
                </a:cubicBezTo>
                <a:cubicBezTo>
                  <a:pt x="46" y="1934"/>
                  <a:pt x="1" y="2177"/>
                  <a:pt x="16" y="2406"/>
                </a:cubicBezTo>
                <a:cubicBezTo>
                  <a:pt x="1" y="3049"/>
                  <a:pt x="397" y="3458"/>
                  <a:pt x="1032" y="3458"/>
                </a:cubicBezTo>
                <a:cubicBezTo>
                  <a:pt x="1044" y="3458"/>
                  <a:pt x="1055" y="3457"/>
                  <a:pt x="1067" y="3457"/>
                </a:cubicBezTo>
                <a:cubicBezTo>
                  <a:pt x="1372" y="3457"/>
                  <a:pt x="1646" y="3366"/>
                  <a:pt x="1936" y="3244"/>
                </a:cubicBezTo>
                <a:cubicBezTo>
                  <a:pt x="2134" y="3160"/>
                  <a:pt x="2336" y="3118"/>
                  <a:pt x="2537" y="3118"/>
                </a:cubicBezTo>
                <a:cubicBezTo>
                  <a:pt x="2739" y="3118"/>
                  <a:pt x="2941" y="3160"/>
                  <a:pt x="3139" y="3244"/>
                </a:cubicBezTo>
                <a:cubicBezTo>
                  <a:pt x="3429" y="3366"/>
                  <a:pt x="3703" y="3442"/>
                  <a:pt x="4008" y="3488"/>
                </a:cubicBezTo>
                <a:cubicBezTo>
                  <a:pt x="4065" y="3495"/>
                  <a:pt x="4121" y="3499"/>
                  <a:pt x="4175" y="3499"/>
                </a:cubicBezTo>
                <a:cubicBezTo>
                  <a:pt x="4571" y="3499"/>
                  <a:pt x="4894" y="3310"/>
                  <a:pt x="5135" y="3015"/>
                </a:cubicBezTo>
                <a:cubicBezTo>
                  <a:pt x="5425" y="2680"/>
                  <a:pt x="5470" y="2269"/>
                  <a:pt x="5303" y="1842"/>
                </a:cubicBezTo>
                <a:cubicBezTo>
                  <a:pt x="5120" y="1385"/>
                  <a:pt x="4800" y="1035"/>
                  <a:pt x="4434" y="730"/>
                </a:cubicBezTo>
                <a:cubicBezTo>
                  <a:pt x="3913" y="291"/>
                  <a:pt x="3345" y="0"/>
                  <a:pt x="271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2"/>
          <p:cNvSpPr/>
          <p:nvPr/>
        </p:nvSpPr>
        <p:spPr>
          <a:xfrm>
            <a:off x="7018172" y="501544"/>
            <a:ext cx="80643" cy="80227"/>
          </a:xfrm>
          <a:custGeom>
            <a:rect b="b" l="l" r="r" t="t"/>
            <a:pathLst>
              <a:path extrusionOk="0" h="2502" w="2515">
                <a:moveTo>
                  <a:pt x="1280" y="368"/>
                </a:moveTo>
                <a:cubicBezTo>
                  <a:pt x="1722" y="368"/>
                  <a:pt x="2027" y="749"/>
                  <a:pt x="2027" y="1313"/>
                </a:cubicBezTo>
                <a:cubicBezTo>
                  <a:pt x="2027" y="1724"/>
                  <a:pt x="1707" y="2014"/>
                  <a:pt x="1234" y="2029"/>
                </a:cubicBezTo>
                <a:cubicBezTo>
                  <a:pt x="762" y="2029"/>
                  <a:pt x="412" y="1648"/>
                  <a:pt x="412" y="1161"/>
                </a:cubicBezTo>
                <a:cubicBezTo>
                  <a:pt x="336" y="734"/>
                  <a:pt x="854" y="368"/>
                  <a:pt x="1280" y="368"/>
                </a:cubicBezTo>
                <a:close/>
                <a:moveTo>
                  <a:pt x="1479" y="0"/>
                </a:moveTo>
                <a:cubicBezTo>
                  <a:pt x="1458" y="0"/>
                  <a:pt x="1438" y="1"/>
                  <a:pt x="1417" y="3"/>
                </a:cubicBezTo>
                <a:cubicBezTo>
                  <a:pt x="518" y="33"/>
                  <a:pt x="16" y="444"/>
                  <a:pt x="0" y="1237"/>
                </a:cubicBezTo>
                <a:cubicBezTo>
                  <a:pt x="0" y="1922"/>
                  <a:pt x="534" y="2486"/>
                  <a:pt x="1204" y="2501"/>
                </a:cubicBezTo>
                <a:cubicBezTo>
                  <a:pt x="1214" y="2502"/>
                  <a:pt x="1224" y="2502"/>
                  <a:pt x="1235" y="2502"/>
                </a:cubicBezTo>
                <a:cubicBezTo>
                  <a:pt x="1951" y="2502"/>
                  <a:pt x="2514" y="1974"/>
                  <a:pt x="2514" y="1298"/>
                </a:cubicBezTo>
                <a:cubicBezTo>
                  <a:pt x="2514" y="606"/>
                  <a:pt x="2046" y="0"/>
                  <a:pt x="14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2"/>
          <p:cNvSpPr/>
          <p:nvPr/>
        </p:nvSpPr>
        <p:spPr>
          <a:xfrm>
            <a:off x="7111481" y="460501"/>
            <a:ext cx="85517" cy="81221"/>
          </a:xfrm>
          <a:custGeom>
            <a:rect b="b" l="l" r="r" t="t"/>
            <a:pathLst>
              <a:path extrusionOk="0" h="2533" w="2667">
                <a:moveTo>
                  <a:pt x="1184" y="391"/>
                </a:moveTo>
                <a:cubicBezTo>
                  <a:pt x="1273" y="391"/>
                  <a:pt x="1362" y="403"/>
                  <a:pt x="1448" y="429"/>
                </a:cubicBezTo>
                <a:cubicBezTo>
                  <a:pt x="1631" y="490"/>
                  <a:pt x="1768" y="567"/>
                  <a:pt x="1920" y="673"/>
                </a:cubicBezTo>
                <a:cubicBezTo>
                  <a:pt x="2240" y="932"/>
                  <a:pt x="2362" y="1176"/>
                  <a:pt x="2271" y="1465"/>
                </a:cubicBezTo>
                <a:cubicBezTo>
                  <a:pt x="2149" y="1862"/>
                  <a:pt x="1890" y="2075"/>
                  <a:pt x="1494" y="2105"/>
                </a:cubicBezTo>
                <a:lnTo>
                  <a:pt x="1341" y="2105"/>
                </a:lnTo>
                <a:cubicBezTo>
                  <a:pt x="1334" y="2106"/>
                  <a:pt x="1327" y="2106"/>
                  <a:pt x="1320" y="2106"/>
                </a:cubicBezTo>
                <a:cubicBezTo>
                  <a:pt x="793" y="2106"/>
                  <a:pt x="230" y="1550"/>
                  <a:pt x="290" y="1069"/>
                </a:cubicBezTo>
                <a:cubicBezTo>
                  <a:pt x="328" y="678"/>
                  <a:pt x="753" y="391"/>
                  <a:pt x="1184" y="391"/>
                </a:cubicBezTo>
                <a:close/>
                <a:moveTo>
                  <a:pt x="1363" y="0"/>
                </a:moveTo>
                <a:cubicBezTo>
                  <a:pt x="1340" y="0"/>
                  <a:pt x="1318" y="1"/>
                  <a:pt x="1295" y="3"/>
                </a:cubicBezTo>
                <a:cubicBezTo>
                  <a:pt x="458" y="49"/>
                  <a:pt x="31" y="414"/>
                  <a:pt x="16" y="1191"/>
                </a:cubicBezTo>
                <a:cubicBezTo>
                  <a:pt x="1" y="1854"/>
                  <a:pt x="641" y="2532"/>
                  <a:pt x="1230" y="2532"/>
                </a:cubicBezTo>
                <a:cubicBezTo>
                  <a:pt x="1237" y="2532"/>
                  <a:pt x="1243" y="2532"/>
                  <a:pt x="1250" y="2532"/>
                </a:cubicBezTo>
                <a:cubicBezTo>
                  <a:pt x="2179" y="2517"/>
                  <a:pt x="2621" y="1862"/>
                  <a:pt x="2651" y="1115"/>
                </a:cubicBezTo>
                <a:cubicBezTo>
                  <a:pt x="2666" y="586"/>
                  <a:pt x="1972" y="0"/>
                  <a:pt x="136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2"/>
          <p:cNvSpPr/>
          <p:nvPr/>
        </p:nvSpPr>
        <p:spPr>
          <a:xfrm>
            <a:off x="7209664" y="503468"/>
            <a:ext cx="65509" cy="68523"/>
          </a:xfrm>
          <a:custGeom>
            <a:rect b="b" l="l" r="r" t="t"/>
            <a:pathLst>
              <a:path extrusionOk="0" h="2137" w="2043">
                <a:moveTo>
                  <a:pt x="1022" y="308"/>
                </a:moveTo>
                <a:cubicBezTo>
                  <a:pt x="1342" y="308"/>
                  <a:pt x="1585" y="567"/>
                  <a:pt x="1570" y="902"/>
                </a:cubicBezTo>
                <a:cubicBezTo>
                  <a:pt x="1570" y="1268"/>
                  <a:pt x="1235" y="1573"/>
                  <a:pt x="854" y="1573"/>
                </a:cubicBezTo>
                <a:cubicBezTo>
                  <a:pt x="565" y="1573"/>
                  <a:pt x="336" y="1283"/>
                  <a:pt x="336" y="948"/>
                </a:cubicBezTo>
                <a:cubicBezTo>
                  <a:pt x="336" y="674"/>
                  <a:pt x="747" y="308"/>
                  <a:pt x="1022" y="308"/>
                </a:cubicBezTo>
                <a:close/>
                <a:moveTo>
                  <a:pt x="1205" y="1"/>
                </a:moveTo>
                <a:cubicBezTo>
                  <a:pt x="1185" y="1"/>
                  <a:pt x="1164" y="2"/>
                  <a:pt x="1144" y="4"/>
                </a:cubicBezTo>
                <a:cubicBezTo>
                  <a:pt x="443" y="65"/>
                  <a:pt x="16" y="400"/>
                  <a:pt x="16" y="1070"/>
                </a:cubicBezTo>
                <a:cubicBezTo>
                  <a:pt x="1" y="1710"/>
                  <a:pt x="382" y="2137"/>
                  <a:pt x="915" y="2137"/>
                </a:cubicBezTo>
                <a:cubicBezTo>
                  <a:pt x="1540" y="2137"/>
                  <a:pt x="2042" y="1619"/>
                  <a:pt x="2042" y="994"/>
                </a:cubicBezTo>
                <a:cubicBezTo>
                  <a:pt x="2028" y="469"/>
                  <a:pt x="1651" y="1"/>
                  <a:pt x="120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2"/>
          <p:cNvSpPr/>
          <p:nvPr/>
        </p:nvSpPr>
        <p:spPr>
          <a:xfrm>
            <a:off x="8543888" y="2020944"/>
            <a:ext cx="113863" cy="140252"/>
          </a:xfrm>
          <a:custGeom>
            <a:rect b="b" l="l" r="r" t="t"/>
            <a:pathLst>
              <a:path extrusionOk="0" h="4374" w="3551">
                <a:moveTo>
                  <a:pt x="2561" y="0"/>
                </a:moveTo>
                <a:cubicBezTo>
                  <a:pt x="2546" y="0"/>
                  <a:pt x="2530" y="1"/>
                  <a:pt x="2514" y="1"/>
                </a:cubicBezTo>
                <a:cubicBezTo>
                  <a:pt x="2164" y="17"/>
                  <a:pt x="1859" y="169"/>
                  <a:pt x="1539" y="276"/>
                </a:cubicBezTo>
                <a:cubicBezTo>
                  <a:pt x="945" y="489"/>
                  <a:pt x="473" y="839"/>
                  <a:pt x="244" y="1464"/>
                </a:cubicBezTo>
                <a:cubicBezTo>
                  <a:pt x="0" y="1951"/>
                  <a:pt x="0" y="2454"/>
                  <a:pt x="183" y="2972"/>
                </a:cubicBezTo>
                <a:cubicBezTo>
                  <a:pt x="335" y="3429"/>
                  <a:pt x="457" y="3886"/>
                  <a:pt x="869" y="4191"/>
                </a:cubicBezTo>
                <a:cubicBezTo>
                  <a:pt x="1031" y="4314"/>
                  <a:pt x="1198" y="4374"/>
                  <a:pt x="1353" y="4374"/>
                </a:cubicBezTo>
                <a:cubicBezTo>
                  <a:pt x="1619" y="4374"/>
                  <a:pt x="1850" y="4199"/>
                  <a:pt x="1966" y="3871"/>
                </a:cubicBezTo>
                <a:cubicBezTo>
                  <a:pt x="2042" y="3673"/>
                  <a:pt x="2088" y="3445"/>
                  <a:pt x="2088" y="3216"/>
                </a:cubicBezTo>
                <a:cubicBezTo>
                  <a:pt x="2118" y="2774"/>
                  <a:pt x="2316" y="2439"/>
                  <a:pt x="2636" y="2134"/>
                </a:cubicBezTo>
                <a:cubicBezTo>
                  <a:pt x="2849" y="1921"/>
                  <a:pt x="3108" y="1753"/>
                  <a:pt x="3291" y="1525"/>
                </a:cubicBezTo>
                <a:cubicBezTo>
                  <a:pt x="3550" y="1174"/>
                  <a:pt x="3459" y="809"/>
                  <a:pt x="3306" y="474"/>
                </a:cubicBezTo>
                <a:cubicBezTo>
                  <a:pt x="3160" y="167"/>
                  <a:pt x="2917" y="0"/>
                  <a:pt x="25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2"/>
          <p:cNvSpPr/>
          <p:nvPr/>
        </p:nvSpPr>
        <p:spPr>
          <a:xfrm>
            <a:off x="8459846" y="2118422"/>
            <a:ext cx="59641" cy="51625"/>
          </a:xfrm>
          <a:custGeom>
            <a:rect b="b" l="l" r="r" t="t"/>
            <a:pathLst>
              <a:path extrusionOk="0" h="1610" w="1860">
                <a:moveTo>
                  <a:pt x="851" y="1"/>
                </a:moveTo>
                <a:cubicBezTo>
                  <a:pt x="552" y="1"/>
                  <a:pt x="304" y="143"/>
                  <a:pt x="183" y="405"/>
                </a:cubicBezTo>
                <a:cubicBezTo>
                  <a:pt x="1" y="785"/>
                  <a:pt x="138" y="1410"/>
                  <a:pt x="549" y="1517"/>
                </a:cubicBezTo>
                <a:cubicBezTo>
                  <a:pt x="679" y="1579"/>
                  <a:pt x="813" y="1609"/>
                  <a:pt x="942" y="1609"/>
                </a:cubicBezTo>
                <a:cubicBezTo>
                  <a:pt x="1252" y="1609"/>
                  <a:pt x="1537" y="1437"/>
                  <a:pt x="1677" y="1136"/>
                </a:cubicBezTo>
                <a:cubicBezTo>
                  <a:pt x="1859" y="694"/>
                  <a:pt x="1722" y="283"/>
                  <a:pt x="1341" y="115"/>
                </a:cubicBezTo>
                <a:cubicBezTo>
                  <a:pt x="1171" y="38"/>
                  <a:pt x="1004" y="1"/>
                  <a:pt x="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2"/>
          <p:cNvSpPr/>
          <p:nvPr/>
        </p:nvSpPr>
        <p:spPr>
          <a:xfrm>
            <a:off x="8537027" y="1954089"/>
            <a:ext cx="44025" cy="40851"/>
          </a:xfrm>
          <a:custGeom>
            <a:rect b="b" l="l" r="r" t="t"/>
            <a:pathLst>
              <a:path extrusionOk="0" h="1274" w="1373">
                <a:moveTo>
                  <a:pt x="625" y="1"/>
                </a:moveTo>
                <a:cubicBezTo>
                  <a:pt x="416" y="1"/>
                  <a:pt x="220" y="114"/>
                  <a:pt x="123" y="319"/>
                </a:cubicBezTo>
                <a:cubicBezTo>
                  <a:pt x="1" y="578"/>
                  <a:pt x="184" y="1096"/>
                  <a:pt x="428" y="1203"/>
                </a:cubicBezTo>
                <a:cubicBezTo>
                  <a:pt x="524" y="1251"/>
                  <a:pt x="627" y="1273"/>
                  <a:pt x="726" y="1273"/>
                </a:cubicBezTo>
                <a:cubicBezTo>
                  <a:pt x="939" y="1273"/>
                  <a:pt x="1132" y="1171"/>
                  <a:pt x="1205" y="1005"/>
                </a:cubicBezTo>
                <a:cubicBezTo>
                  <a:pt x="1372" y="654"/>
                  <a:pt x="1235" y="228"/>
                  <a:pt x="885" y="60"/>
                </a:cubicBezTo>
                <a:cubicBezTo>
                  <a:pt x="800" y="20"/>
                  <a:pt x="712" y="1"/>
                  <a:pt x="6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2"/>
          <p:cNvSpPr/>
          <p:nvPr/>
        </p:nvSpPr>
        <p:spPr>
          <a:xfrm>
            <a:off x="8459365" y="2010331"/>
            <a:ext cx="64996" cy="60378"/>
          </a:xfrm>
          <a:custGeom>
            <a:rect b="b" l="l" r="r" t="t"/>
            <a:pathLst>
              <a:path extrusionOk="0" h="1883" w="2027">
                <a:moveTo>
                  <a:pt x="1255" y="1"/>
                </a:moveTo>
                <a:cubicBezTo>
                  <a:pt x="1113" y="1"/>
                  <a:pt x="953" y="50"/>
                  <a:pt x="777" y="149"/>
                </a:cubicBezTo>
                <a:cubicBezTo>
                  <a:pt x="610" y="226"/>
                  <a:pt x="473" y="332"/>
                  <a:pt x="351" y="469"/>
                </a:cubicBezTo>
                <a:cubicBezTo>
                  <a:pt x="0" y="866"/>
                  <a:pt x="46" y="1551"/>
                  <a:pt x="442" y="1795"/>
                </a:cubicBezTo>
                <a:cubicBezTo>
                  <a:pt x="548" y="1855"/>
                  <a:pt x="673" y="1883"/>
                  <a:pt x="806" y="1883"/>
                </a:cubicBezTo>
                <a:cubicBezTo>
                  <a:pt x="1211" y="1883"/>
                  <a:pt x="1680" y="1625"/>
                  <a:pt x="1829" y="1246"/>
                </a:cubicBezTo>
                <a:cubicBezTo>
                  <a:pt x="1859" y="1201"/>
                  <a:pt x="1874" y="1155"/>
                  <a:pt x="1890" y="1109"/>
                </a:cubicBezTo>
                <a:cubicBezTo>
                  <a:pt x="2027" y="744"/>
                  <a:pt x="1951" y="408"/>
                  <a:pt x="1631" y="149"/>
                </a:cubicBezTo>
                <a:cubicBezTo>
                  <a:pt x="1524" y="50"/>
                  <a:pt x="1398" y="1"/>
                  <a:pt x="12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2"/>
          <p:cNvSpPr/>
          <p:nvPr/>
        </p:nvSpPr>
        <p:spPr>
          <a:xfrm>
            <a:off x="8531191" y="2008631"/>
            <a:ext cx="137783" cy="166161"/>
          </a:xfrm>
          <a:custGeom>
            <a:rect b="b" l="l" r="r" t="t"/>
            <a:pathLst>
              <a:path extrusionOk="0" h="5182" w="4297">
                <a:moveTo>
                  <a:pt x="2957" y="384"/>
                </a:moveTo>
                <a:cubicBezTo>
                  <a:pt x="3314" y="384"/>
                  <a:pt x="3571" y="551"/>
                  <a:pt x="3702" y="858"/>
                </a:cubicBezTo>
                <a:cubicBezTo>
                  <a:pt x="3870" y="1193"/>
                  <a:pt x="3946" y="1558"/>
                  <a:pt x="3687" y="1894"/>
                </a:cubicBezTo>
                <a:cubicBezTo>
                  <a:pt x="3504" y="2137"/>
                  <a:pt x="3245" y="2305"/>
                  <a:pt x="3032" y="2503"/>
                </a:cubicBezTo>
                <a:cubicBezTo>
                  <a:pt x="2727" y="2808"/>
                  <a:pt x="2514" y="3158"/>
                  <a:pt x="2499" y="3600"/>
                </a:cubicBezTo>
                <a:cubicBezTo>
                  <a:pt x="2484" y="3829"/>
                  <a:pt x="2438" y="4042"/>
                  <a:pt x="2362" y="4255"/>
                </a:cubicBezTo>
                <a:cubicBezTo>
                  <a:pt x="2246" y="4582"/>
                  <a:pt x="2016" y="4751"/>
                  <a:pt x="1754" y="4751"/>
                </a:cubicBezTo>
                <a:cubicBezTo>
                  <a:pt x="1601" y="4751"/>
                  <a:pt x="1437" y="4693"/>
                  <a:pt x="1280" y="4575"/>
                </a:cubicBezTo>
                <a:cubicBezTo>
                  <a:pt x="869" y="4270"/>
                  <a:pt x="731" y="3813"/>
                  <a:pt x="579" y="3356"/>
                </a:cubicBezTo>
                <a:cubicBezTo>
                  <a:pt x="396" y="2838"/>
                  <a:pt x="396" y="2335"/>
                  <a:pt x="655" y="1848"/>
                </a:cubicBezTo>
                <a:cubicBezTo>
                  <a:pt x="869" y="1223"/>
                  <a:pt x="1341" y="873"/>
                  <a:pt x="1935" y="660"/>
                </a:cubicBezTo>
                <a:cubicBezTo>
                  <a:pt x="2255" y="553"/>
                  <a:pt x="2560" y="401"/>
                  <a:pt x="2910" y="385"/>
                </a:cubicBezTo>
                <a:cubicBezTo>
                  <a:pt x="2926" y="385"/>
                  <a:pt x="2942" y="384"/>
                  <a:pt x="2957" y="384"/>
                </a:cubicBezTo>
                <a:close/>
                <a:moveTo>
                  <a:pt x="2950" y="1"/>
                </a:moveTo>
                <a:cubicBezTo>
                  <a:pt x="2499" y="1"/>
                  <a:pt x="2095" y="145"/>
                  <a:pt x="1691" y="340"/>
                </a:cubicBezTo>
                <a:cubicBezTo>
                  <a:pt x="914" y="705"/>
                  <a:pt x="320" y="1269"/>
                  <a:pt x="168" y="2153"/>
                </a:cubicBezTo>
                <a:cubicBezTo>
                  <a:pt x="0" y="3082"/>
                  <a:pt x="381" y="3874"/>
                  <a:pt x="869" y="4636"/>
                </a:cubicBezTo>
                <a:cubicBezTo>
                  <a:pt x="1006" y="4834"/>
                  <a:pt x="1188" y="4971"/>
                  <a:pt x="1417" y="5063"/>
                </a:cubicBezTo>
                <a:cubicBezTo>
                  <a:pt x="1586" y="5143"/>
                  <a:pt x="1752" y="5181"/>
                  <a:pt x="1910" y="5181"/>
                </a:cubicBezTo>
                <a:cubicBezTo>
                  <a:pt x="2292" y="5181"/>
                  <a:pt x="2620" y="4955"/>
                  <a:pt x="2803" y="4545"/>
                </a:cubicBezTo>
                <a:cubicBezTo>
                  <a:pt x="2925" y="4255"/>
                  <a:pt x="2956" y="3950"/>
                  <a:pt x="2956" y="3661"/>
                </a:cubicBezTo>
                <a:cubicBezTo>
                  <a:pt x="2971" y="3219"/>
                  <a:pt x="3154" y="2853"/>
                  <a:pt x="3459" y="2549"/>
                </a:cubicBezTo>
                <a:cubicBezTo>
                  <a:pt x="3687" y="2335"/>
                  <a:pt x="3870" y="2122"/>
                  <a:pt x="4038" y="1863"/>
                </a:cubicBezTo>
                <a:cubicBezTo>
                  <a:pt x="4297" y="1452"/>
                  <a:pt x="4266" y="1040"/>
                  <a:pt x="4083" y="629"/>
                </a:cubicBezTo>
                <a:cubicBezTo>
                  <a:pt x="3885" y="233"/>
                  <a:pt x="3520" y="20"/>
                  <a:pt x="3078" y="4"/>
                </a:cubicBezTo>
                <a:cubicBezTo>
                  <a:pt x="3035" y="2"/>
                  <a:pt x="2992" y="1"/>
                  <a:pt x="29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2"/>
          <p:cNvSpPr/>
          <p:nvPr/>
        </p:nvSpPr>
        <p:spPr>
          <a:xfrm>
            <a:off x="8446186" y="2103351"/>
            <a:ext cx="90872" cy="80708"/>
          </a:xfrm>
          <a:custGeom>
            <a:rect b="b" l="l" r="r" t="t"/>
            <a:pathLst>
              <a:path extrusionOk="0" h="2517" w="2834">
                <a:moveTo>
                  <a:pt x="1277" y="471"/>
                </a:moveTo>
                <a:cubicBezTo>
                  <a:pt x="1430" y="471"/>
                  <a:pt x="1597" y="508"/>
                  <a:pt x="1767" y="585"/>
                </a:cubicBezTo>
                <a:cubicBezTo>
                  <a:pt x="2148" y="753"/>
                  <a:pt x="2285" y="1164"/>
                  <a:pt x="2103" y="1591"/>
                </a:cubicBezTo>
                <a:cubicBezTo>
                  <a:pt x="1962" y="1904"/>
                  <a:pt x="1677" y="2079"/>
                  <a:pt x="1365" y="2079"/>
                </a:cubicBezTo>
                <a:cubicBezTo>
                  <a:pt x="1237" y="2079"/>
                  <a:pt x="1104" y="2049"/>
                  <a:pt x="975" y="1987"/>
                </a:cubicBezTo>
                <a:cubicBezTo>
                  <a:pt x="564" y="1880"/>
                  <a:pt x="427" y="1255"/>
                  <a:pt x="609" y="875"/>
                </a:cubicBezTo>
                <a:cubicBezTo>
                  <a:pt x="730" y="613"/>
                  <a:pt x="978" y="471"/>
                  <a:pt x="1277" y="471"/>
                </a:cubicBezTo>
                <a:close/>
                <a:moveTo>
                  <a:pt x="1324" y="1"/>
                </a:moveTo>
                <a:cubicBezTo>
                  <a:pt x="874" y="1"/>
                  <a:pt x="476" y="215"/>
                  <a:pt x="320" y="600"/>
                </a:cubicBezTo>
                <a:cubicBezTo>
                  <a:pt x="0" y="1438"/>
                  <a:pt x="152" y="2063"/>
                  <a:pt x="884" y="2398"/>
                </a:cubicBezTo>
                <a:cubicBezTo>
                  <a:pt x="1053" y="2479"/>
                  <a:pt x="1232" y="2517"/>
                  <a:pt x="1408" y="2517"/>
                </a:cubicBezTo>
                <a:cubicBezTo>
                  <a:pt x="1865" y="2517"/>
                  <a:pt x="2305" y="2259"/>
                  <a:pt x="2514" y="1819"/>
                </a:cubicBezTo>
                <a:cubicBezTo>
                  <a:pt x="2834" y="1164"/>
                  <a:pt x="2590" y="418"/>
                  <a:pt x="1965" y="143"/>
                </a:cubicBezTo>
                <a:cubicBezTo>
                  <a:pt x="1753" y="47"/>
                  <a:pt x="1533" y="1"/>
                  <a:pt x="132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2"/>
          <p:cNvSpPr/>
          <p:nvPr/>
        </p:nvSpPr>
        <p:spPr>
          <a:xfrm>
            <a:off x="8446667" y="1997216"/>
            <a:ext cx="94303" cy="83465"/>
          </a:xfrm>
          <a:custGeom>
            <a:rect b="b" l="l" r="r" t="t"/>
            <a:pathLst>
              <a:path extrusionOk="0" h="2603" w="2941">
                <a:moveTo>
                  <a:pt x="1659" y="410"/>
                </a:moveTo>
                <a:cubicBezTo>
                  <a:pt x="1802" y="410"/>
                  <a:pt x="1928" y="459"/>
                  <a:pt x="2042" y="558"/>
                </a:cubicBezTo>
                <a:cubicBezTo>
                  <a:pt x="2347" y="817"/>
                  <a:pt x="2423" y="1153"/>
                  <a:pt x="2286" y="1518"/>
                </a:cubicBezTo>
                <a:cubicBezTo>
                  <a:pt x="2270" y="1564"/>
                  <a:pt x="2255" y="1610"/>
                  <a:pt x="2240" y="1655"/>
                </a:cubicBezTo>
                <a:cubicBezTo>
                  <a:pt x="2078" y="2025"/>
                  <a:pt x="1601" y="2290"/>
                  <a:pt x="1200" y="2290"/>
                </a:cubicBezTo>
                <a:cubicBezTo>
                  <a:pt x="1073" y="2290"/>
                  <a:pt x="953" y="2263"/>
                  <a:pt x="853" y="2204"/>
                </a:cubicBezTo>
                <a:cubicBezTo>
                  <a:pt x="442" y="1960"/>
                  <a:pt x="396" y="1275"/>
                  <a:pt x="747" y="878"/>
                </a:cubicBezTo>
                <a:cubicBezTo>
                  <a:pt x="869" y="741"/>
                  <a:pt x="1006" y="635"/>
                  <a:pt x="1173" y="558"/>
                </a:cubicBezTo>
                <a:cubicBezTo>
                  <a:pt x="1356" y="459"/>
                  <a:pt x="1516" y="410"/>
                  <a:pt x="1659" y="410"/>
                </a:cubicBezTo>
                <a:close/>
                <a:moveTo>
                  <a:pt x="1544" y="1"/>
                </a:moveTo>
                <a:cubicBezTo>
                  <a:pt x="1060" y="1"/>
                  <a:pt x="473" y="368"/>
                  <a:pt x="290" y="833"/>
                </a:cubicBezTo>
                <a:cubicBezTo>
                  <a:pt x="0" y="1625"/>
                  <a:pt x="137" y="2158"/>
                  <a:pt x="838" y="2493"/>
                </a:cubicBezTo>
                <a:cubicBezTo>
                  <a:pt x="996" y="2568"/>
                  <a:pt x="1172" y="2602"/>
                  <a:pt x="1352" y="2602"/>
                </a:cubicBezTo>
                <a:cubicBezTo>
                  <a:pt x="1867" y="2602"/>
                  <a:pt x="2406" y="2321"/>
                  <a:pt x="2575" y="1914"/>
                </a:cubicBezTo>
                <a:cubicBezTo>
                  <a:pt x="2941" y="1061"/>
                  <a:pt x="2529" y="391"/>
                  <a:pt x="1874" y="71"/>
                </a:cubicBezTo>
                <a:cubicBezTo>
                  <a:pt x="1775" y="23"/>
                  <a:pt x="1663" y="1"/>
                  <a:pt x="154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2"/>
          <p:cNvSpPr/>
          <p:nvPr/>
        </p:nvSpPr>
        <p:spPr>
          <a:xfrm>
            <a:off x="8526285" y="1940846"/>
            <a:ext cx="74776" cy="67272"/>
          </a:xfrm>
          <a:custGeom>
            <a:rect b="b" l="l" r="r" t="t"/>
            <a:pathLst>
              <a:path extrusionOk="0" h="2098" w="2332">
                <a:moveTo>
                  <a:pt x="958" y="407"/>
                </a:moveTo>
                <a:cubicBezTo>
                  <a:pt x="1045" y="407"/>
                  <a:pt x="1134" y="428"/>
                  <a:pt x="1220" y="473"/>
                </a:cubicBezTo>
                <a:cubicBezTo>
                  <a:pt x="1570" y="641"/>
                  <a:pt x="1707" y="1067"/>
                  <a:pt x="1540" y="1418"/>
                </a:cubicBezTo>
                <a:cubicBezTo>
                  <a:pt x="1467" y="1584"/>
                  <a:pt x="1273" y="1680"/>
                  <a:pt x="1060" y="1680"/>
                </a:cubicBezTo>
                <a:cubicBezTo>
                  <a:pt x="962" y="1680"/>
                  <a:pt x="859" y="1659"/>
                  <a:pt x="763" y="1616"/>
                </a:cubicBezTo>
                <a:cubicBezTo>
                  <a:pt x="519" y="1509"/>
                  <a:pt x="336" y="991"/>
                  <a:pt x="458" y="732"/>
                </a:cubicBezTo>
                <a:cubicBezTo>
                  <a:pt x="555" y="528"/>
                  <a:pt x="750" y="407"/>
                  <a:pt x="958" y="407"/>
                </a:cubicBezTo>
                <a:close/>
                <a:moveTo>
                  <a:pt x="1055" y="0"/>
                </a:moveTo>
                <a:cubicBezTo>
                  <a:pt x="684" y="0"/>
                  <a:pt x="337" y="179"/>
                  <a:pt x="229" y="503"/>
                </a:cubicBezTo>
                <a:cubicBezTo>
                  <a:pt x="1" y="1159"/>
                  <a:pt x="123" y="1692"/>
                  <a:pt x="732" y="1966"/>
                </a:cubicBezTo>
                <a:cubicBezTo>
                  <a:pt x="925" y="2055"/>
                  <a:pt x="1112" y="2098"/>
                  <a:pt x="1284" y="2098"/>
                </a:cubicBezTo>
                <a:cubicBezTo>
                  <a:pt x="1641" y="2098"/>
                  <a:pt x="1934" y="1914"/>
                  <a:pt x="2088" y="1585"/>
                </a:cubicBezTo>
                <a:cubicBezTo>
                  <a:pt x="2332" y="1021"/>
                  <a:pt x="2073" y="351"/>
                  <a:pt x="1509" y="92"/>
                </a:cubicBezTo>
                <a:cubicBezTo>
                  <a:pt x="1363" y="30"/>
                  <a:pt x="1207" y="0"/>
                  <a:pt x="105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2"/>
          <p:cNvSpPr/>
          <p:nvPr/>
        </p:nvSpPr>
        <p:spPr>
          <a:xfrm>
            <a:off x="8381255" y="846949"/>
            <a:ext cx="53709" cy="52875"/>
          </a:xfrm>
          <a:custGeom>
            <a:rect b="b" l="l" r="r" t="t"/>
            <a:pathLst>
              <a:path extrusionOk="0" h="1649" w="1675">
                <a:moveTo>
                  <a:pt x="893" y="1"/>
                </a:moveTo>
                <a:cubicBezTo>
                  <a:pt x="489" y="1"/>
                  <a:pt x="0" y="340"/>
                  <a:pt x="44" y="749"/>
                </a:cubicBezTo>
                <a:cubicBezTo>
                  <a:pt x="14" y="1237"/>
                  <a:pt x="364" y="1633"/>
                  <a:pt x="821" y="1648"/>
                </a:cubicBezTo>
                <a:cubicBezTo>
                  <a:pt x="834" y="1648"/>
                  <a:pt x="846" y="1648"/>
                  <a:pt x="859" y="1648"/>
                </a:cubicBezTo>
                <a:cubicBezTo>
                  <a:pt x="1311" y="1648"/>
                  <a:pt x="1629" y="1378"/>
                  <a:pt x="1644" y="962"/>
                </a:cubicBezTo>
                <a:cubicBezTo>
                  <a:pt x="1675" y="414"/>
                  <a:pt x="1385" y="18"/>
                  <a:pt x="943" y="2"/>
                </a:cubicBezTo>
                <a:cubicBezTo>
                  <a:pt x="927" y="1"/>
                  <a:pt x="910" y="1"/>
                  <a:pt x="8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2"/>
          <p:cNvSpPr/>
          <p:nvPr/>
        </p:nvSpPr>
        <p:spPr>
          <a:xfrm>
            <a:off x="8471582" y="810587"/>
            <a:ext cx="68427" cy="55024"/>
          </a:xfrm>
          <a:custGeom>
            <a:rect b="b" l="l" r="r" t="t"/>
            <a:pathLst>
              <a:path extrusionOk="0" h="1716" w="2134">
                <a:moveTo>
                  <a:pt x="952" y="1"/>
                </a:moveTo>
                <a:cubicBezTo>
                  <a:pt x="533" y="1"/>
                  <a:pt x="125" y="269"/>
                  <a:pt x="76" y="634"/>
                </a:cubicBezTo>
                <a:cubicBezTo>
                  <a:pt x="0" y="1106"/>
                  <a:pt x="549" y="1715"/>
                  <a:pt x="1082" y="1715"/>
                </a:cubicBezTo>
                <a:lnTo>
                  <a:pt x="1234" y="1715"/>
                </a:lnTo>
                <a:cubicBezTo>
                  <a:pt x="1631" y="1715"/>
                  <a:pt x="1905" y="1517"/>
                  <a:pt x="2042" y="1121"/>
                </a:cubicBezTo>
                <a:cubicBezTo>
                  <a:pt x="2133" y="847"/>
                  <a:pt x="2027" y="588"/>
                  <a:pt x="1707" y="314"/>
                </a:cubicBezTo>
                <a:cubicBezTo>
                  <a:pt x="1585" y="207"/>
                  <a:pt x="1432" y="116"/>
                  <a:pt x="1265" y="55"/>
                </a:cubicBezTo>
                <a:cubicBezTo>
                  <a:pt x="1164" y="18"/>
                  <a:pt x="1057" y="1"/>
                  <a:pt x="9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2"/>
          <p:cNvSpPr/>
          <p:nvPr/>
        </p:nvSpPr>
        <p:spPr>
          <a:xfrm>
            <a:off x="8424286" y="903319"/>
            <a:ext cx="153816" cy="92379"/>
          </a:xfrm>
          <a:custGeom>
            <a:rect b="b" l="l" r="r" t="t"/>
            <a:pathLst>
              <a:path extrusionOk="0" h="2881" w="4797">
                <a:moveTo>
                  <a:pt x="2234" y="0"/>
                </a:moveTo>
                <a:cubicBezTo>
                  <a:pt x="1779" y="0"/>
                  <a:pt x="1362" y="180"/>
                  <a:pt x="1003" y="499"/>
                </a:cubicBezTo>
                <a:cubicBezTo>
                  <a:pt x="653" y="804"/>
                  <a:pt x="272" y="1094"/>
                  <a:pt x="135" y="1596"/>
                </a:cubicBezTo>
                <a:cubicBezTo>
                  <a:pt x="0" y="2119"/>
                  <a:pt x="276" y="2496"/>
                  <a:pt x="804" y="2496"/>
                </a:cubicBezTo>
                <a:cubicBezTo>
                  <a:pt x="814" y="2496"/>
                  <a:pt x="825" y="2496"/>
                  <a:pt x="835" y="2495"/>
                </a:cubicBezTo>
                <a:cubicBezTo>
                  <a:pt x="1064" y="2480"/>
                  <a:pt x="1277" y="2434"/>
                  <a:pt x="1491" y="2358"/>
                </a:cubicBezTo>
                <a:cubicBezTo>
                  <a:pt x="1650" y="2307"/>
                  <a:pt x="1804" y="2283"/>
                  <a:pt x="1957" y="2283"/>
                </a:cubicBezTo>
                <a:cubicBezTo>
                  <a:pt x="2213" y="2283"/>
                  <a:pt x="2461" y="2350"/>
                  <a:pt x="2709" y="2465"/>
                </a:cubicBezTo>
                <a:cubicBezTo>
                  <a:pt x="2984" y="2587"/>
                  <a:pt x="3212" y="2769"/>
                  <a:pt x="3517" y="2846"/>
                </a:cubicBezTo>
                <a:cubicBezTo>
                  <a:pt x="3598" y="2870"/>
                  <a:pt x="3675" y="2881"/>
                  <a:pt x="3749" y="2881"/>
                </a:cubicBezTo>
                <a:cubicBezTo>
                  <a:pt x="4047" y="2881"/>
                  <a:pt x="4284" y="2700"/>
                  <a:pt x="4492" y="2480"/>
                </a:cubicBezTo>
                <a:cubicBezTo>
                  <a:pt x="4736" y="2221"/>
                  <a:pt x="4797" y="1916"/>
                  <a:pt x="4629" y="1566"/>
                </a:cubicBezTo>
                <a:cubicBezTo>
                  <a:pt x="4492" y="1246"/>
                  <a:pt x="4233" y="1017"/>
                  <a:pt x="4020" y="758"/>
                </a:cubicBezTo>
                <a:cubicBezTo>
                  <a:pt x="3627" y="308"/>
                  <a:pt x="3152" y="10"/>
                  <a:pt x="2527" y="10"/>
                </a:cubicBezTo>
                <a:cubicBezTo>
                  <a:pt x="2496" y="10"/>
                  <a:pt x="2466" y="10"/>
                  <a:pt x="2435" y="12"/>
                </a:cubicBezTo>
                <a:cubicBezTo>
                  <a:pt x="2367" y="4"/>
                  <a:pt x="2300" y="0"/>
                  <a:pt x="22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2"/>
          <p:cNvSpPr/>
          <p:nvPr/>
        </p:nvSpPr>
        <p:spPr>
          <a:xfrm>
            <a:off x="8571240" y="854805"/>
            <a:ext cx="41075" cy="40658"/>
          </a:xfrm>
          <a:custGeom>
            <a:rect b="b" l="l" r="r" t="t"/>
            <a:pathLst>
              <a:path extrusionOk="0" h="1268" w="1281">
                <a:moveTo>
                  <a:pt x="714" y="1"/>
                </a:moveTo>
                <a:cubicBezTo>
                  <a:pt x="440" y="1"/>
                  <a:pt x="31" y="342"/>
                  <a:pt x="16" y="611"/>
                </a:cubicBezTo>
                <a:cubicBezTo>
                  <a:pt x="0" y="946"/>
                  <a:pt x="229" y="1251"/>
                  <a:pt x="503" y="1266"/>
                </a:cubicBezTo>
                <a:cubicBezTo>
                  <a:pt x="521" y="1267"/>
                  <a:pt x="538" y="1268"/>
                  <a:pt x="556" y="1268"/>
                </a:cubicBezTo>
                <a:cubicBezTo>
                  <a:pt x="916" y="1268"/>
                  <a:pt x="1235" y="975"/>
                  <a:pt x="1250" y="626"/>
                </a:cubicBezTo>
                <a:cubicBezTo>
                  <a:pt x="1280" y="291"/>
                  <a:pt x="1052" y="16"/>
                  <a:pt x="732" y="1"/>
                </a:cubicBezTo>
                <a:cubicBezTo>
                  <a:pt x="726" y="1"/>
                  <a:pt x="720" y="1"/>
                  <a:pt x="7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2"/>
          <p:cNvSpPr/>
          <p:nvPr/>
        </p:nvSpPr>
        <p:spPr>
          <a:xfrm>
            <a:off x="8414891" y="891198"/>
            <a:ext cx="175909" cy="113895"/>
          </a:xfrm>
          <a:custGeom>
            <a:rect b="b" l="l" r="r" t="t"/>
            <a:pathLst>
              <a:path extrusionOk="0" h="3552" w="5486">
                <a:moveTo>
                  <a:pt x="2527" y="378"/>
                </a:moveTo>
                <a:cubicBezTo>
                  <a:pt x="2593" y="378"/>
                  <a:pt x="2660" y="382"/>
                  <a:pt x="2728" y="390"/>
                </a:cubicBezTo>
                <a:cubicBezTo>
                  <a:pt x="2758" y="388"/>
                  <a:pt x="2787" y="388"/>
                  <a:pt x="2816" y="388"/>
                </a:cubicBezTo>
                <a:cubicBezTo>
                  <a:pt x="3443" y="388"/>
                  <a:pt x="3919" y="699"/>
                  <a:pt x="4313" y="1136"/>
                </a:cubicBezTo>
                <a:cubicBezTo>
                  <a:pt x="4541" y="1395"/>
                  <a:pt x="4785" y="1624"/>
                  <a:pt x="4937" y="1944"/>
                </a:cubicBezTo>
                <a:cubicBezTo>
                  <a:pt x="5090" y="2294"/>
                  <a:pt x="5029" y="2599"/>
                  <a:pt x="4785" y="2858"/>
                </a:cubicBezTo>
                <a:cubicBezTo>
                  <a:pt x="4577" y="3078"/>
                  <a:pt x="4340" y="3259"/>
                  <a:pt x="4042" y="3259"/>
                </a:cubicBezTo>
                <a:cubicBezTo>
                  <a:pt x="3968" y="3259"/>
                  <a:pt x="3891" y="3248"/>
                  <a:pt x="3810" y="3224"/>
                </a:cubicBezTo>
                <a:cubicBezTo>
                  <a:pt x="3520" y="3147"/>
                  <a:pt x="3277" y="2965"/>
                  <a:pt x="3002" y="2843"/>
                </a:cubicBezTo>
                <a:cubicBezTo>
                  <a:pt x="2761" y="2731"/>
                  <a:pt x="2513" y="2665"/>
                  <a:pt x="2264" y="2665"/>
                </a:cubicBezTo>
                <a:cubicBezTo>
                  <a:pt x="2104" y="2665"/>
                  <a:pt x="1944" y="2692"/>
                  <a:pt x="1784" y="2751"/>
                </a:cubicBezTo>
                <a:cubicBezTo>
                  <a:pt x="1570" y="2812"/>
                  <a:pt x="1357" y="2858"/>
                  <a:pt x="1128" y="2873"/>
                </a:cubicBezTo>
                <a:cubicBezTo>
                  <a:pt x="1118" y="2874"/>
                  <a:pt x="1107" y="2874"/>
                  <a:pt x="1097" y="2874"/>
                </a:cubicBezTo>
                <a:cubicBezTo>
                  <a:pt x="569" y="2874"/>
                  <a:pt x="293" y="2497"/>
                  <a:pt x="428" y="1974"/>
                </a:cubicBezTo>
                <a:cubicBezTo>
                  <a:pt x="565" y="1487"/>
                  <a:pt x="946" y="1182"/>
                  <a:pt x="1296" y="877"/>
                </a:cubicBezTo>
                <a:cubicBezTo>
                  <a:pt x="1655" y="558"/>
                  <a:pt x="2072" y="378"/>
                  <a:pt x="2527" y="378"/>
                </a:cubicBezTo>
                <a:close/>
                <a:moveTo>
                  <a:pt x="2751" y="0"/>
                </a:moveTo>
                <a:cubicBezTo>
                  <a:pt x="2596" y="0"/>
                  <a:pt x="2436" y="18"/>
                  <a:pt x="2271" y="55"/>
                </a:cubicBezTo>
                <a:cubicBezTo>
                  <a:pt x="1357" y="237"/>
                  <a:pt x="747" y="877"/>
                  <a:pt x="229" y="1624"/>
                </a:cubicBezTo>
                <a:cubicBezTo>
                  <a:pt x="92" y="1807"/>
                  <a:pt x="31" y="2035"/>
                  <a:pt x="31" y="2279"/>
                </a:cubicBezTo>
                <a:cubicBezTo>
                  <a:pt x="1" y="2919"/>
                  <a:pt x="382" y="3346"/>
                  <a:pt x="1037" y="3376"/>
                </a:cubicBezTo>
                <a:cubicBezTo>
                  <a:pt x="1059" y="3377"/>
                  <a:pt x="1082" y="3378"/>
                  <a:pt x="1104" y="3378"/>
                </a:cubicBezTo>
                <a:cubicBezTo>
                  <a:pt x="1384" y="3378"/>
                  <a:pt x="1651" y="3292"/>
                  <a:pt x="1905" y="3193"/>
                </a:cubicBezTo>
                <a:cubicBezTo>
                  <a:pt x="2090" y="3127"/>
                  <a:pt x="2269" y="3096"/>
                  <a:pt x="2444" y="3096"/>
                </a:cubicBezTo>
                <a:cubicBezTo>
                  <a:pt x="2674" y="3096"/>
                  <a:pt x="2899" y="3150"/>
                  <a:pt x="3124" y="3254"/>
                </a:cubicBezTo>
                <a:cubicBezTo>
                  <a:pt x="3399" y="3391"/>
                  <a:pt x="3673" y="3483"/>
                  <a:pt x="3977" y="3528"/>
                </a:cubicBezTo>
                <a:cubicBezTo>
                  <a:pt x="4060" y="3544"/>
                  <a:pt x="4139" y="3552"/>
                  <a:pt x="4216" y="3552"/>
                </a:cubicBezTo>
                <a:cubicBezTo>
                  <a:pt x="4580" y="3552"/>
                  <a:pt x="4881" y="3381"/>
                  <a:pt x="5120" y="3117"/>
                </a:cubicBezTo>
                <a:cubicBezTo>
                  <a:pt x="5440" y="2797"/>
                  <a:pt x="5486" y="2386"/>
                  <a:pt x="5349" y="1959"/>
                </a:cubicBezTo>
                <a:cubicBezTo>
                  <a:pt x="5181" y="1487"/>
                  <a:pt x="4876" y="1121"/>
                  <a:pt x="4526" y="801"/>
                </a:cubicBezTo>
                <a:cubicBezTo>
                  <a:pt x="4018" y="330"/>
                  <a:pt x="3429" y="0"/>
                  <a:pt x="275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2"/>
          <p:cNvSpPr/>
          <p:nvPr/>
        </p:nvSpPr>
        <p:spPr>
          <a:xfrm>
            <a:off x="8368012" y="834796"/>
            <a:ext cx="82599" cy="80259"/>
          </a:xfrm>
          <a:custGeom>
            <a:rect b="b" l="l" r="r" t="t"/>
            <a:pathLst>
              <a:path extrusionOk="0" h="2503" w="2576">
                <a:moveTo>
                  <a:pt x="1330" y="366"/>
                </a:moveTo>
                <a:cubicBezTo>
                  <a:pt x="1339" y="366"/>
                  <a:pt x="1348" y="366"/>
                  <a:pt x="1356" y="366"/>
                </a:cubicBezTo>
                <a:cubicBezTo>
                  <a:pt x="1798" y="397"/>
                  <a:pt x="2088" y="793"/>
                  <a:pt x="2057" y="1341"/>
                </a:cubicBezTo>
                <a:cubicBezTo>
                  <a:pt x="2042" y="1757"/>
                  <a:pt x="1724" y="2027"/>
                  <a:pt x="1272" y="2027"/>
                </a:cubicBezTo>
                <a:cubicBezTo>
                  <a:pt x="1259" y="2027"/>
                  <a:pt x="1247" y="2027"/>
                  <a:pt x="1234" y="2027"/>
                </a:cubicBezTo>
                <a:cubicBezTo>
                  <a:pt x="777" y="2012"/>
                  <a:pt x="427" y="1616"/>
                  <a:pt x="457" y="1113"/>
                </a:cubicBezTo>
                <a:cubicBezTo>
                  <a:pt x="413" y="710"/>
                  <a:pt x="923" y="366"/>
                  <a:pt x="1330" y="366"/>
                </a:cubicBezTo>
                <a:close/>
                <a:moveTo>
                  <a:pt x="1509" y="1"/>
                </a:moveTo>
                <a:cubicBezTo>
                  <a:pt x="610" y="1"/>
                  <a:pt x="92" y="381"/>
                  <a:pt x="46" y="1189"/>
                </a:cubicBezTo>
                <a:cubicBezTo>
                  <a:pt x="0" y="1859"/>
                  <a:pt x="518" y="2453"/>
                  <a:pt x="1189" y="2499"/>
                </a:cubicBezTo>
                <a:cubicBezTo>
                  <a:pt x="1220" y="2501"/>
                  <a:pt x="1250" y="2502"/>
                  <a:pt x="1281" y="2502"/>
                </a:cubicBezTo>
                <a:cubicBezTo>
                  <a:pt x="1969" y="2502"/>
                  <a:pt x="2515" y="2013"/>
                  <a:pt x="2545" y="1357"/>
                </a:cubicBezTo>
                <a:cubicBezTo>
                  <a:pt x="2575" y="640"/>
                  <a:pt x="2118" y="1"/>
                  <a:pt x="150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2"/>
          <p:cNvSpPr/>
          <p:nvPr/>
        </p:nvSpPr>
        <p:spPr>
          <a:xfrm>
            <a:off x="8463758" y="798146"/>
            <a:ext cx="86960" cy="81157"/>
          </a:xfrm>
          <a:custGeom>
            <a:rect b="b" l="l" r="r" t="t"/>
            <a:pathLst>
              <a:path extrusionOk="0" h="2531" w="2712">
                <a:moveTo>
                  <a:pt x="1196" y="389"/>
                </a:moveTo>
                <a:cubicBezTo>
                  <a:pt x="1301" y="389"/>
                  <a:pt x="1408" y="406"/>
                  <a:pt x="1509" y="443"/>
                </a:cubicBezTo>
                <a:cubicBezTo>
                  <a:pt x="1676" y="504"/>
                  <a:pt x="1829" y="595"/>
                  <a:pt x="1951" y="717"/>
                </a:cubicBezTo>
                <a:cubicBezTo>
                  <a:pt x="2286" y="976"/>
                  <a:pt x="2377" y="1235"/>
                  <a:pt x="2286" y="1509"/>
                </a:cubicBezTo>
                <a:cubicBezTo>
                  <a:pt x="2149" y="1890"/>
                  <a:pt x="1875" y="2103"/>
                  <a:pt x="1478" y="2103"/>
                </a:cubicBezTo>
                <a:lnTo>
                  <a:pt x="1326" y="2103"/>
                </a:lnTo>
                <a:cubicBezTo>
                  <a:pt x="793" y="2103"/>
                  <a:pt x="244" y="1494"/>
                  <a:pt x="320" y="1022"/>
                </a:cubicBezTo>
                <a:cubicBezTo>
                  <a:pt x="369" y="657"/>
                  <a:pt x="777" y="389"/>
                  <a:pt x="1196" y="389"/>
                </a:cubicBezTo>
                <a:close/>
                <a:moveTo>
                  <a:pt x="1394" y="1"/>
                </a:moveTo>
                <a:cubicBezTo>
                  <a:pt x="1387" y="1"/>
                  <a:pt x="1379" y="1"/>
                  <a:pt x="1372" y="1"/>
                </a:cubicBezTo>
                <a:cubicBezTo>
                  <a:pt x="534" y="16"/>
                  <a:pt x="92" y="351"/>
                  <a:pt x="31" y="1128"/>
                </a:cubicBezTo>
                <a:cubicBezTo>
                  <a:pt x="1" y="1799"/>
                  <a:pt x="625" y="2515"/>
                  <a:pt x="1219" y="2530"/>
                </a:cubicBezTo>
                <a:cubicBezTo>
                  <a:pt x="1231" y="2530"/>
                  <a:pt x="1242" y="2530"/>
                  <a:pt x="1253" y="2530"/>
                </a:cubicBezTo>
                <a:cubicBezTo>
                  <a:pt x="2160" y="2530"/>
                  <a:pt x="2607" y="1912"/>
                  <a:pt x="2667" y="1189"/>
                </a:cubicBezTo>
                <a:cubicBezTo>
                  <a:pt x="2712" y="632"/>
                  <a:pt x="2028" y="1"/>
                  <a:pt x="139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2"/>
          <p:cNvSpPr/>
          <p:nvPr/>
        </p:nvSpPr>
        <p:spPr>
          <a:xfrm>
            <a:off x="8559985" y="845538"/>
            <a:ext cx="66952" cy="67978"/>
          </a:xfrm>
          <a:custGeom>
            <a:rect b="b" l="l" r="r" t="t"/>
            <a:pathLst>
              <a:path extrusionOk="0" h="2120" w="2088">
                <a:moveTo>
                  <a:pt x="1080" y="290"/>
                </a:moveTo>
                <a:cubicBezTo>
                  <a:pt x="1086" y="290"/>
                  <a:pt x="1092" y="290"/>
                  <a:pt x="1098" y="290"/>
                </a:cubicBezTo>
                <a:cubicBezTo>
                  <a:pt x="1403" y="305"/>
                  <a:pt x="1631" y="580"/>
                  <a:pt x="1616" y="915"/>
                </a:cubicBezTo>
                <a:cubicBezTo>
                  <a:pt x="1586" y="1271"/>
                  <a:pt x="1253" y="1555"/>
                  <a:pt x="883" y="1555"/>
                </a:cubicBezTo>
                <a:cubicBezTo>
                  <a:pt x="873" y="1555"/>
                  <a:pt x="864" y="1555"/>
                  <a:pt x="854" y="1555"/>
                </a:cubicBezTo>
                <a:cubicBezTo>
                  <a:pt x="580" y="1540"/>
                  <a:pt x="351" y="1235"/>
                  <a:pt x="382" y="900"/>
                </a:cubicBezTo>
                <a:cubicBezTo>
                  <a:pt x="382" y="646"/>
                  <a:pt x="791" y="290"/>
                  <a:pt x="1080" y="290"/>
                </a:cubicBezTo>
                <a:close/>
                <a:moveTo>
                  <a:pt x="1241" y="0"/>
                </a:moveTo>
                <a:cubicBezTo>
                  <a:pt x="1234" y="0"/>
                  <a:pt x="1227" y="0"/>
                  <a:pt x="1220" y="1"/>
                </a:cubicBezTo>
                <a:cubicBezTo>
                  <a:pt x="519" y="31"/>
                  <a:pt x="77" y="336"/>
                  <a:pt x="31" y="1006"/>
                </a:cubicBezTo>
                <a:cubicBezTo>
                  <a:pt x="1" y="1661"/>
                  <a:pt x="351" y="2103"/>
                  <a:pt x="885" y="2118"/>
                </a:cubicBezTo>
                <a:cubicBezTo>
                  <a:pt x="903" y="2119"/>
                  <a:pt x="922" y="2120"/>
                  <a:pt x="940" y="2120"/>
                </a:cubicBezTo>
                <a:cubicBezTo>
                  <a:pt x="1541" y="2120"/>
                  <a:pt x="2043" y="1643"/>
                  <a:pt x="2058" y="1037"/>
                </a:cubicBezTo>
                <a:cubicBezTo>
                  <a:pt x="2088" y="496"/>
                  <a:pt x="1704" y="0"/>
                  <a:pt x="124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2"/>
          <p:cNvSpPr/>
          <p:nvPr/>
        </p:nvSpPr>
        <p:spPr>
          <a:xfrm>
            <a:off x="8569284" y="1123958"/>
            <a:ext cx="52779" cy="48514"/>
          </a:xfrm>
          <a:custGeom>
            <a:rect b="b" l="l" r="r" t="t"/>
            <a:pathLst>
              <a:path extrusionOk="0" h="1513" w="1646">
                <a:moveTo>
                  <a:pt x="912" y="1"/>
                </a:moveTo>
                <a:cubicBezTo>
                  <a:pt x="472" y="1"/>
                  <a:pt x="45" y="399"/>
                  <a:pt x="16" y="840"/>
                </a:cubicBezTo>
                <a:cubicBezTo>
                  <a:pt x="0" y="1191"/>
                  <a:pt x="275" y="1495"/>
                  <a:pt x="640" y="1511"/>
                </a:cubicBezTo>
                <a:cubicBezTo>
                  <a:pt x="658" y="1512"/>
                  <a:pt x="675" y="1512"/>
                  <a:pt x="692" y="1512"/>
                </a:cubicBezTo>
                <a:cubicBezTo>
                  <a:pt x="1147" y="1512"/>
                  <a:pt x="1601" y="1129"/>
                  <a:pt x="1615" y="703"/>
                </a:cubicBezTo>
                <a:cubicBezTo>
                  <a:pt x="1646" y="322"/>
                  <a:pt x="1356" y="17"/>
                  <a:pt x="960" y="2"/>
                </a:cubicBezTo>
                <a:cubicBezTo>
                  <a:pt x="944" y="1"/>
                  <a:pt x="928" y="1"/>
                  <a:pt x="91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2"/>
          <p:cNvSpPr/>
          <p:nvPr/>
        </p:nvSpPr>
        <p:spPr>
          <a:xfrm>
            <a:off x="8668461" y="1132295"/>
            <a:ext cx="60122" cy="58679"/>
          </a:xfrm>
          <a:custGeom>
            <a:rect b="b" l="l" r="r" t="t"/>
            <a:pathLst>
              <a:path extrusionOk="0" h="1830" w="1875">
                <a:moveTo>
                  <a:pt x="841" y="1"/>
                </a:moveTo>
                <a:cubicBezTo>
                  <a:pt x="349" y="1"/>
                  <a:pt x="60" y="259"/>
                  <a:pt x="31" y="763"/>
                </a:cubicBezTo>
                <a:cubicBezTo>
                  <a:pt x="0" y="1327"/>
                  <a:pt x="427" y="1799"/>
                  <a:pt x="991" y="1829"/>
                </a:cubicBezTo>
                <a:cubicBezTo>
                  <a:pt x="1001" y="1830"/>
                  <a:pt x="1011" y="1830"/>
                  <a:pt x="1022" y="1830"/>
                </a:cubicBezTo>
                <a:cubicBezTo>
                  <a:pt x="1479" y="1830"/>
                  <a:pt x="1829" y="1499"/>
                  <a:pt x="1844" y="1037"/>
                </a:cubicBezTo>
                <a:cubicBezTo>
                  <a:pt x="1874" y="504"/>
                  <a:pt x="1433" y="32"/>
                  <a:pt x="884" y="1"/>
                </a:cubicBezTo>
                <a:cubicBezTo>
                  <a:pt x="870" y="1"/>
                  <a:pt x="855" y="1"/>
                  <a:pt x="84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2"/>
          <p:cNvSpPr/>
          <p:nvPr/>
        </p:nvSpPr>
        <p:spPr>
          <a:xfrm>
            <a:off x="8557548" y="1211303"/>
            <a:ext cx="144645" cy="100396"/>
          </a:xfrm>
          <a:custGeom>
            <a:rect b="b" l="l" r="r" t="t"/>
            <a:pathLst>
              <a:path extrusionOk="0" h="3131" w="4511">
                <a:moveTo>
                  <a:pt x="1959" y="0"/>
                </a:moveTo>
                <a:cubicBezTo>
                  <a:pt x="1840" y="0"/>
                  <a:pt x="1723" y="25"/>
                  <a:pt x="1616" y="97"/>
                </a:cubicBezTo>
                <a:cubicBezTo>
                  <a:pt x="930" y="569"/>
                  <a:pt x="412" y="1179"/>
                  <a:pt x="153" y="1956"/>
                </a:cubicBezTo>
                <a:cubicBezTo>
                  <a:pt x="1" y="2413"/>
                  <a:pt x="275" y="2885"/>
                  <a:pt x="717" y="3053"/>
                </a:cubicBezTo>
                <a:cubicBezTo>
                  <a:pt x="844" y="3108"/>
                  <a:pt x="965" y="3131"/>
                  <a:pt x="1082" y="3131"/>
                </a:cubicBezTo>
                <a:cubicBezTo>
                  <a:pt x="1385" y="3131"/>
                  <a:pt x="1657" y="2974"/>
                  <a:pt x="1921" y="2809"/>
                </a:cubicBezTo>
                <a:cubicBezTo>
                  <a:pt x="2255" y="2598"/>
                  <a:pt x="2609" y="2448"/>
                  <a:pt x="2991" y="2448"/>
                </a:cubicBezTo>
                <a:cubicBezTo>
                  <a:pt x="3080" y="2448"/>
                  <a:pt x="3170" y="2456"/>
                  <a:pt x="3261" y="2474"/>
                </a:cubicBezTo>
                <a:cubicBezTo>
                  <a:pt x="3290" y="2469"/>
                  <a:pt x="3319" y="2468"/>
                  <a:pt x="3348" y="2468"/>
                </a:cubicBezTo>
                <a:cubicBezTo>
                  <a:pt x="3450" y="2468"/>
                  <a:pt x="3552" y="2488"/>
                  <a:pt x="3651" y="2488"/>
                </a:cubicBezTo>
                <a:cubicBezTo>
                  <a:pt x="3731" y="2488"/>
                  <a:pt x="3810" y="2475"/>
                  <a:pt x="3886" y="2428"/>
                </a:cubicBezTo>
                <a:cubicBezTo>
                  <a:pt x="4358" y="2138"/>
                  <a:pt x="4511" y="1620"/>
                  <a:pt x="4267" y="1118"/>
                </a:cubicBezTo>
                <a:cubicBezTo>
                  <a:pt x="4160" y="904"/>
                  <a:pt x="4008" y="721"/>
                  <a:pt x="3810" y="600"/>
                </a:cubicBezTo>
                <a:cubicBezTo>
                  <a:pt x="3277" y="249"/>
                  <a:pt x="2698" y="51"/>
                  <a:pt x="2058" y="5"/>
                </a:cubicBezTo>
                <a:cubicBezTo>
                  <a:pt x="2025" y="2"/>
                  <a:pt x="1992" y="0"/>
                  <a:pt x="195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2"/>
          <p:cNvSpPr/>
          <p:nvPr/>
        </p:nvSpPr>
        <p:spPr>
          <a:xfrm>
            <a:off x="8493546" y="1171350"/>
            <a:ext cx="64034" cy="61148"/>
          </a:xfrm>
          <a:custGeom>
            <a:rect b="b" l="l" r="r" t="t"/>
            <a:pathLst>
              <a:path extrusionOk="0" h="1907" w="1997">
                <a:moveTo>
                  <a:pt x="1088" y="1"/>
                </a:moveTo>
                <a:cubicBezTo>
                  <a:pt x="546" y="1"/>
                  <a:pt x="46" y="431"/>
                  <a:pt x="16" y="947"/>
                </a:cubicBezTo>
                <a:cubicBezTo>
                  <a:pt x="1" y="1449"/>
                  <a:pt x="382" y="1876"/>
                  <a:pt x="885" y="1907"/>
                </a:cubicBezTo>
                <a:cubicBezTo>
                  <a:pt x="895" y="1907"/>
                  <a:pt x="905" y="1907"/>
                  <a:pt x="915" y="1907"/>
                </a:cubicBezTo>
                <a:cubicBezTo>
                  <a:pt x="1466" y="1907"/>
                  <a:pt x="1951" y="1501"/>
                  <a:pt x="1966" y="992"/>
                </a:cubicBezTo>
                <a:cubicBezTo>
                  <a:pt x="1997" y="474"/>
                  <a:pt x="1631" y="33"/>
                  <a:pt x="1144" y="2"/>
                </a:cubicBezTo>
                <a:cubicBezTo>
                  <a:pt x="1125" y="1"/>
                  <a:pt x="1107" y="1"/>
                  <a:pt x="1088"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2"/>
          <p:cNvSpPr/>
          <p:nvPr/>
        </p:nvSpPr>
        <p:spPr>
          <a:xfrm>
            <a:off x="8552193" y="1199054"/>
            <a:ext cx="168566" cy="127619"/>
          </a:xfrm>
          <a:custGeom>
            <a:rect b="b" l="l" r="r" t="t"/>
            <a:pathLst>
              <a:path extrusionOk="0" h="3980" w="5257">
                <a:moveTo>
                  <a:pt x="2126" y="382"/>
                </a:moveTo>
                <a:cubicBezTo>
                  <a:pt x="2159" y="382"/>
                  <a:pt x="2192" y="384"/>
                  <a:pt x="2225" y="387"/>
                </a:cubicBezTo>
                <a:cubicBezTo>
                  <a:pt x="2865" y="433"/>
                  <a:pt x="3444" y="646"/>
                  <a:pt x="3977" y="982"/>
                </a:cubicBezTo>
                <a:cubicBezTo>
                  <a:pt x="4175" y="1103"/>
                  <a:pt x="4327" y="1286"/>
                  <a:pt x="4434" y="1500"/>
                </a:cubicBezTo>
                <a:cubicBezTo>
                  <a:pt x="4678" y="2002"/>
                  <a:pt x="4525" y="2520"/>
                  <a:pt x="4053" y="2810"/>
                </a:cubicBezTo>
                <a:cubicBezTo>
                  <a:pt x="3978" y="2862"/>
                  <a:pt x="3901" y="2877"/>
                  <a:pt x="3822" y="2877"/>
                </a:cubicBezTo>
                <a:cubicBezTo>
                  <a:pt x="3718" y="2877"/>
                  <a:pt x="3612" y="2851"/>
                  <a:pt x="3505" y="2851"/>
                </a:cubicBezTo>
                <a:cubicBezTo>
                  <a:pt x="3479" y="2851"/>
                  <a:pt x="3454" y="2852"/>
                  <a:pt x="3428" y="2856"/>
                </a:cubicBezTo>
                <a:cubicBezTo>
                  <a:pt x="3340" y="2842"/>
                  <a:pt x="3255" y="2836"/>
                  <a:pt x="3171" y="2836"/>
                </a:cubicBezTo>
                <a:cubicBezTo>
                  <a:pt x="2777" y="2836"/>
                  <a:pt x="2427" y="2977"/>
                  <a:pt x="2088" y="3191"/>
                </a:cubicBezTo>
                <a:cubicBezTo>
                  <a:pt x="1819" y="3359"/>
                  <a:pt x="1541" y="3519"/>
                  <a:pt x="1232" y="3519"/>
                </a:cubicBezTo>
                <a:cubicBezTo>
                  <a:pt x="1120" y="3519"/>
                  <a:pt x="1005" y="3498"/>
                  <a:pt x="884" y="3450"/>
                </a:cubicBezTo>
                <a:cubicBezTo>
                  <a:pt x="442" y="3267"/>
                  <a:pt x="168" y="2795"/>
                  <a:pt x="320" y="2338"/>
                </a:cubicBezTo>
                <a:cubicBezTo>
                  <a:pt x="579" y="1561"/>
                  <a:pt x="1097" y="951"/>
                  <a:pt x="1783" y="479"/>
                </a:cubicBezTo>
                <a:cubicBezTo>
                  <a:pt x="1890" y="407"/>
                  <a:pt x="2007" y="382"/>
                  <a:pt x="2126" y="382"/>
                </a:cubicBezTo>
                <a:close/>
                <a:moveTo>
                  <a:pt x="2424" y="0"/>
                </a:moveTo>
                <a:cubicBezTo>
                  <a:pt x="2343" y="0"/>
                  <a:pt x="2262" y="7"/>
                  <a:pt x="2179" y="22"/>
                </a:cubicBezTo>
                <a:cubicBezTo>
                  <a:pt x="1082" y="235"/>
                  <a:pt x="15" y="1743"/>
                  <a:pt x="0" y="2581"/>
                </a:cubicBezTo>
                <a:cubicBezTo>
                  <a:pt x="0" y="3398"/>
                  <a:pt x="442" y="3980"/>
                  <a:pt x="1230" y="3980"/>
                </a:cubicBezTo>
                <a:cubicBezTo>
                  <a:pt x="1295" y="3980"/>
                  <a:pt x="1363" y="3976"/>
                  <a:pt x="1432" y="3968"/>
                </a:cubicBezTo>
                <a:cubicBezTo>
                  <a:pt x="1783" y="3937"/>
                  <a:pt x="2088" y="3755"/>
                  <a:pt x="2347" y="3526"/>
                </a:cubicBezTo>
                <a:cubicBezTo>
                  <a:pt x="2635" y="3260"/>
                  <a:pt x="2942" y="3091"/>
                  <a:pt x="3305" y="3091"/>
                </a:cubicBezTo>
                <a:cubicBezTo>
                  <a:pt x="3421" y="3091"/>
                  <a:pt x="3543" y="3108"/>
                  <a:pt x="3672" y="3145"/>
                </a:cubicBezTo>
                <a:cubicBezTo>
                  <a:pt x="3718" y="3160"/>
                  <a:pt x="3779" y="3160"/>
                  <a:pt x="3855" y="3160"/>
                </a:cubicBezTo>
                <a:cubicBezTo>
                  <a:pt x="3916" y="3160"/>
                  <a:pt x="3980" y="3166"/>
                  <a:pt x="4045" y="3166"/>
                </a:cubicBezTo>
                <a:cubicBezTo>
                  <a:pt x="4127" y="3166"/>
                  <a:pt x="4212" y="3157"/>
                  <a:pt x="4297" y="3115"/>
                </a:cubicBezTo>
                <a:cubicBezTo>
                  <a:pt x="5028" y="2734"/>
                  <a:pt x="5257" y="1987"/>
                  <a:pt x="4845" y="1286"/>
                </a:cubicBezTo>
                <a:cubicBezTo>
                  <a:pt x="4419" y="540"/>
                  <a:pt x="3687" y="281"/>
                  <a:pt x="2926" y="83"/>
                </a:cubicBezTo>
                <a:cubicBezTo>
                  <a:pt x="2760" y="31"/>
                  <a:pt x="2594" y="0"/>
                  <a:pt x="242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2"/>
          <p:cNvSpPr/>
          <p:nvPr/>
        </p:nvSpPr>
        <p:spPr>
          <a:xfrm>
            <a:off x="8656244" y="1122034"/>
            <a:ext cx="85517" cy="83626"/>
          </a:xfrm>
          <a:custGeom>
            <a:rect b="b" l="l" r="r" t="t"/>
            <a:pathLst>
              <a:path extrusionOk="0" h="2608" w="2667">
                <a:moveTo>
                  <a:pt x="1222" y="321"/>
                </a:moveTo>
                <a:cubicBezTo>
                  <a:pt x="1236" y="321"/>
                  <a:pt x="1251" y="321"/>
                  <a:pt x="1265" y="321"/>
                </a:cubicBezTo>
                <a:cubicBezTo>
                  <a:pt x="1814" y="352"/>
                  <a:pt x="2255" y="824"/>
                  <a:pt x="2225" y="1357"/>
                </a:cubicBezTo>
                <a:cubicBezTo>
                  <a:pt x="2210" y="1819"/>
                  <a:pt x="1860" y="2150"/>
                  <a:pt x="1403" y="2150"/>
                </a:cubicBezTo>
                <a:cubicBezTo>
                  <a:pt x="1392" y="2150"/>
                  <a:pt x="1382" y="2150"/>
                  <a:pt x="1372" y="2149"/>
                </a:cubicBezTo>
                <a:cubicBezTo>
                  <a:pt x="808" y="2134"/>
                  <a:pt x="381" y="1647"/>
                  <a:pt x="412" y="1083"/>
                </a:cubicBezTo>
                <a:cubicBezTo>
                  <a:pt x="441" y="579"/>
                  <a:pt x="730" y="321"/>
                  <a:pt x="1222" y="321"/>
                </a:cubicBezTo>
                <a:close/>
                <a:moveTo>
                  <a:pt x="1278" y="0"/>
                </a:moveTo>
                <a:cubicBezTo>
                  <a:pt x="640" y="0"/>
                  <a:pt x="45" y="581"/>
                  <a:pt x="16" y="1235"/>
                </a:cubicBezTo>
                <a:cubicBezTo>
                  <a:pt x="0" y="1936"/>
                  <a:pt x="610" y="2576"/>
                  <a:pt x="1326" y="2607"/>
                </a:cubicBezTo>
                <a:cubicBezTo>
                  <a:pt x="1345" y="2607"/>
                  <a:pt x="1363" y="2608"/>
                  <a:pt x="1382" y="2608"/>
                </a:cubicBezTo>
                <a:cubicBezTo>
                  <a:pt x="2043" y="2608"/>
                  <a:pt x="2591" y="2085"/>
                  <a:pt x="2621" y="1418"/>
                </a:cubicBezTo>
                <a:cubicBezTo>
                  <a:pt x="2667" y="717"/>
                  <a:pt x="2042" y="32"/>
                  <a:pt x="1326" y="1"/>
                </a:cubicBezTo>
                <a:cubicBezTo>
                  <a:pt x="1310" y="0"/>
                  <a:pt x="1294" y="0"/>
                  <a:pt x="127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2"/>
          <p:cNvSpPr/>
          <p:nvPr/>
        </p:nvSpPr>
        <p:spPr>
          <a:xfrm>
            <a:off x="8481362" y="1160640"/>
            <a:ext cx="87954" cy="85581"/>
          </a:xfrm>
          <a:custGeom>
            <a:rect b="b" l="l" r="r" t="t"/>
            <a:pathLst>
              <a:path extrusionOk="0" h="2669" w="2743">
                <a:moveTo>
                  <a:pt x="1467" y="350"/>
                </a:moveTo>
                <a:cubicBezTo>
                  <a:pt x="1486" y="350"/>
                  <a:pt x="1505" y="350"/>
                  <a:pt x="1524" y="351"/>
                </a:cubicBezTo>
                <a:cubicBezTo>
                  <a:pt x="2011" y="367"/>
                  <a:pt x="2377" y="808"/>
                  <a:pt x="2346" y="1326"/>
                </a:cubicBezTo>
                <a:cubicBezTo>
                  <a:pt x="2332" y="1827"/>
                  <a:pt x="1862" y="2242"/>
                  <a:pt x="1322" y="2242"/>
                </a:cubicBezTo>
                <a:cubicBezTo>
                  <a:pt x="1303" y="2242"/>
                  <a:pt x="1284" y="2242"/>
                  <a:pt x="1265" y="2241"/>
                </a:cubicBezTo>
                <a:cubicBezTo>
                  <a:pt x="762" y="2210"/>
                  <a:pt x="381" y="1783"/>
                  <a:pt x="396" y="1281"/>
                </a:cubicBezTo>
                <a:cubicBezTo>
                  <a:pt x="426" y="765"/>
                  <a:pt x="924" y="350"/>
                  <a:pt x="1467" y="350"/>
                </a:cubicBezTo>
                <a:close/>
                <a:moveTo>
                  <a:pt x="1585" y="1"/>
                </a:moveTo>
                <a:cubicBezTo>
                  <a:pt x="716" y="16"/>
                  <a:pt x="152" y="534"/>
                  <a:pt x="61" y="1387"/>
                </a:cubicBezTo>
                <a:cubicBezTo>
                  <a:pt x="0" y="2088"/>
                  <a:pt x="549" y="2652"/>
                  <a:pt x="1234" y="2667"/>
                </a:cubicBezTo>
                <a:cubicBezTo>
                  <a:pt x="1252" y="2668"/>
                  <a:pt x="1270" y="2668"/>
                  <a:pt x="1288" y="2668"/>
                </a:cubicBezTo>
                <a:cubicBezTo>
                  <a:pt x="2028" y="2668"/>
                  <a:pt x="2682" y="2055"/>
                  <a:pt x="2712" y="1311"/>
                </a:cubicBezTo>
                <a:cubicBezTo>
                  <a:pt x="2742" y="626"/>
                  <a:pt x="2240" y="1"/>
                  <a:pt x="158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2"/>
          <p:cNvSpPr/>
          <p:nvPr/>
        </p:nvSpPr>
        <p:spPr>
          <a:xfrm>
            <a:off x="8557548" y="1115685"/>
            <a:ext cx="76251" cy="71922"/>
          </a:xfrm>
          <a:custGeom>
            <a:rect b="b" l="l" r="r" t="t"/>
            <a:pathLst>
              <a:path extrusionOk="0" h="2243" w="2378">
                <a:moveTo>
                  <a:pt x="1280" y="259"/>
                </a:moveTo>
                <a:cubicBezTo>
                  <a:pt x="1295" y="259"/>
                  <a:pt x="1311" y="259"/>
                  <a:pt x="1326" y="260"/>
                </a:cubicBezTo>
                <a:cubicBezTo>
                  <a:pt x="1722" y="275"/>
                  <a:pt x="2012" y="580"/>
                  <a:pt x="1981" y="961"/>
                </a:cubicBezTo>
                <a:cubicBezTo>
                  <a:pt x="1967" y="1387"/>
                  <a:pt x="1513" y="1770"/>
                  <a:pt x="1058" y="1770"/>
                </a:cubicBezTo>
                <a:cubicBezTo>
                  <a:pt x="1041" y="1770"/>
                  <a:pt x="1024" y="1770"/>
                  <a:pt x="1006" y="1769"/>
                </a:cubicBezTo>
                <a:cubicBezTo>
                  <a:pt x="641" y="1753"/>
                  <a:pt x="366" y="1449"/>
                  <a:pt x="382" y="1098"/>
                </a:cubicBezTo>
                <a:cubicBezTo>
                  <a:pt x="411" y="657"/>
                  <a:pt x="852" y="259"/>
                  <a:pt x="1280" y="259"/>
                </a:cubicBezTo>
                <a:close/>
                <a:moveTo>
                  <a:pt x="1356" y="1"/>
                </a:moveTo>
                <a:cubicBezTo>
                  <a:pt x="638" y="1"/>
                  <a:pt x="31" y="514"/>
                  <a:pt x="16" y="1174"/>
                </a:cubicBezTo>
                <a:cubicBezTo>
                  <a:pt x="1" y="1753"/>
                  <a:pt x="443" y="2210"/>
                  <a:pt x="1022" y="2241"/>
                </a:cubicBezTo>
                <a:cubicBezTo>
                  <a:pt x="1039" y="2242"/>
                  <a:pt x="1057" y="2242"/>
                  <a:pt x="1075" y="2242"/>
                </a:cubicBezTo>
                <a:cubicBezTo>
                  <a:pt x="1738" y="2242"/>
                  <a:pt x="2317" y="1690"/>
                  <a:pt x="2347" y="1037"/>
                </a:cubicBezTo>
                <a:cubicBezTo>
                  <a:pt x="2378" y="473"/>
                  <a:pt x="1951" y="16"/>
                  <a:pt x="1387" y="1"/>
                </a:cubicBezTo>
                <a:cubicBezTo>
                  <a:pt x="1377" y="1"/>
                  <a:pt x="1366" y="1"/>
                  <a:pt x="135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2"/>
          <p:cNvSpPr/>
          <p:nvPr/>
        </p:nvSpPr>
        <p:spPr>
          <a:xfrm>
            <a:off x="7344497" y="196157"/>
            <a:ext cx="65509" cy="61950"/>
          </a:xfrm>
          <a:custGeom>
            <a:rect b="b" l="l" r="r" t="t"/>
            <a:pathLst>
              <a:path extrusionOk="0" h="1932" w="2043">
                <a:moveTo>
                  <a:pt x="937" y="1"/>
                </a:moveTo>
                <a:cubicBezTo>
                  <a:pt x="692" y="1"/>
                  <a:pt x="475" y="136"/>
                  <a:pt x="306" y="400"/>
                </a:cubicBezTo>
                <a:cubicBezTo>
                  <a:pt x="1" y="888"/>
                  <a:pt x="153" y="1513"/>
                  <a:pt x="626" y="1802"/>
                </a:cubicBezTo>
                <a:cubicBezTo>
                  <a:pt x="772" y="1889"/>
                  <a:pt x="928" y="1931"/>
                  <a:pt x="1080" y="1931"/>
                </a:cubicBezTo>
                <a:cubicBezTo>
                  <a:pt x="1353" y="1931"/>
                  <a:pt x="1611" y="1793"/>
                  <a:pt x="1768" y="1528"/>
                </a:cubicBezTo>
                <a:cubicBezTo>
                  <a:pt x="2043" y="1071"/>
                  <a:pt x="1890" y="446"/>
                  <a:pt x="1418" y="157"/>
                </a:cubicBezTo>
                <a:cubicBezTo>
                  <a:pt x="1250" y="52"/>
                  <a:pt x="1088" y="1"/>
                  <a:pt x="937"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2"/>
          <p:cNvSpPr/>
          <p:nvPr/>
        </p:nvSpPr>
        <p:spPr>
          <a:xfrm>
            <a:off x="7263405" y="143635"/>
            <a:ext cx="60122" cy="45853"/>
          </a:xfrm>
          <a:custGeom>
            <a:rect b="b" l="l" r="r" t="t"/>
            <a:pathLst>
              <a:path extrusionOk="0" h="1430" w="1875">
                <a:moveTo>
                  <a:pt x="995" y="1"/>
                </a:moveTo>
                <a:cubicBezTo>
                  <a:pt x="682" y="1"/>
                  <a:pt x="362" y="153"/>
                  <a:pt x="199" y="408"/>
                </a:cubicBezTo>
                <a:cubicBezTo>
                  <a:pt x="1" y="713"/>
                  <a:pt x="107" y="1094"/>
                  <a:pt x="427" y="1292"/>
                </a:cubicBezTo>
                <a:cubicBezTo>
                  <a:pt x="565" y="1385"/>
                  <a:pt x="734" y="1429"/>
                  <a:pt x="905" y="1429"/>
                </a:cubicBezTo>
                <a:cubicBezTo>
                  <a:pt x="1208" y="1429"/>
                  <a:pt x="1515" y="1291"/>
                  <a:pt x="1662" y="1048"/>
                </a:cubicBezTo>
                <a:cubicBezTo>
                  <a:pt x="1875" y="728"/>
                  <a:pt x="1768" y="317"/>
                  <a:pt x="1433" y="119"/>
                </a:cubicBezTo>
                <a:cubicBezTo>
                  <a:pt x="1302" y="38"/>
                  <a:pt x="1149" y="1"/>
                  <a:pt x="995"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2"/>
          <p:cNvSpPr/>
          <p:nvPr/>
        </p:nvSpPr>
        <p:spPr>
          <a:xfrm>
            <a:off x="7193054" y="231365"/>
            <a:ext cx="139771" cy="100748"/>
          </a:xfrm>
          <a:custGeom>
            <a:rect b="b" l="l" r="r" t="t"/>
            <a:pathLst>
              <a:path extrusionOk="0" h="3142" w="4359">
                <a:moveTo>
                  <a:pt x="2577" y="0"/>
                </a:moveTo>
                <a:cubicBezTo>
                  <a:pt x="2557" y="0"/>
                  <a:pt x="2536" y="1"/>
                  <a:pt x="2515" y="3"/>
                </a:cubicBezTo>
                <a:cubicBezTo>
                  <a:pt x="1692" y="79"/>
                  <a:pt x="961" y="369"/>
                  <a:pt x="336" y="933"/>
                </a:cubicBezTo>
                <a:cubicBezTo>
                  <a:pt x="1" y="1253"/>
                  <a:pt x="16" y="1801"/>
                  <a:pt x="321" y="2167"/>
                </a:cubicBezTo>
                <a:cubicBezTo>
                  <a:pt x="558" y="2464"/>
                  <a:pt x="879" y="2529"/>
                  <a:pt x="1211" y="2529"/>
                </a:cubicBezTo>
                <a:cubicBezTo>
                  <a:pt x="1305" y="2529"/>
                  <a:pt x="1400" y="2524"/>
                  <a:pt x="1494" y="2517"/>
                </a:cubicBezTo>
                <a:cubicBezTo>
                  <a:pt x="1538" y="2516"/>
                  <a:pt x="1582" y="2515"/>
                  <a:pt x="1626" y="2515"/>
                </a:cubicBezTo>
                <a:cubicBezTo>
                  <a:pt x="2064" y="2515"/>
                  <a:pt x="2473" y="2591"/>
                  <a:pt x="2819" y="2868"/>
                </a:cubicBezTo>
                <a:cubicBezTo>
                  <a:pt x="3033" y="2944"/>
                  <a:pt x="3170" y="3142"/>
                  <a:pt x="3398" y="3142"/>
                </a:cubicBezTo>
                <a:cubicBezTo>
                  <a:pt x="3962" y="3096"/>
                  <a:pt x="4328" y="2715"/>
                  <a:pt x="4358" y="2151"/>
                </a:cubicBezTo>
                <a:cubicBezTo>
                  <a:pt x="4358" y="1923"/>
                  <a:pt x="4313" y="1694"/>
                  <a:pt x="4206" y="1481"/>
                </a:cubicBezTo>
                <a:cubicBezTo>
                  <a:pt x="3901" y="933"/>
                  <a:pt x="3490" y="475"/>
                  <a:pt x="2957" y="125"/>
                </a:cubicBezTo>
                <a:cubicBezTo>
                  <a:pt x="2837" y="45"/>
                  <a:pt x="2717" y="0"/>
                  <a:pt x="2577"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2"/>
          <p:cNvSpPr/>
          <p:nvPr/>
        </p:nvSpPr>
        <p:spPr>
          <a:xfrm>
            <a:off x="7170096" y="150497"/>
            <a:ext cx="71858" cy="59641"/>
          </a:xfrm>
          <a:custGeom>
            <a:rect b="b" l="l" r="r" t="t"/>
            <a:pathLst>
              <a:path extrusionOk="0" h="1860" w="2241">
                <a:moveTo>
                  <a:pt x="1132" y="1"/>
                </a:moveTo>
                <a:cubicBezTo>
                  <a:pt x="785" y="1"/>
                  <a:pt x="450" y="162"/>
                  <a:pt x="275" y="453"/>
                </a:cubicBezTo>
                <a:cubicBezTo>
                  <a:pt x="1" y="880"/>
                  <a:pt x="138" y="1443"/>
                  <a:pt x="564" y="1702"/>
                </a:cubicBezTo>
                <a:cubicBezTo>
                  <a:pt x="743" y="1809"/>
                  <a:pt x="943" y="1859"/>
                  <a:pt x="1137" y="1859"/>
                </a:cubicBezTo>
                <a:cubicBezTo>
                  <a:pt x="1472" y="1859"/>
                  <a:pt x="1793" y="1708"/>
                  <a:pt x="1966" y="1428"/>
                </a:cubicBezTo>
                <a:cubicBezTo>
                  <a:pt x="2240" y="971"/>
                  <a:pt x="2119" y="423"/>
                  <a:pt x="1707" y="164"/>
                </a:cubicBezTo>
                <a:cubicBezTo>
                  <a:pt x="1530" y="53"/>
                  <a:pt x="1329" y="1"/>
                  <a:pt x="113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2"/>
          <p:cNvSpPr/>
          <p:nvPr/>
        </p:nvSpPr>
        <p:spPr>
          <a:xfrm>
            <a:off x="7177919" y="221906"/>
            <a:ext cx="170522" cy="121943"/>
          </a:xfrm>
          <a:custGeom>
            <a:rect b="b" l="l" r="r" t="t"/>
            <a:pathLst>
              <a:path extrusionOk="0" h="3803" w="5318">
                <a:moveTo>
                  <a:pt x="3049" y="295"/>
                </a:moveTo>
                <a:cubicBezTo>
                  <a:pt x="3189" y="295"/>
                  <a:pt x="3309" y="340"/>
                  <a:pt x="3429" y="420"/>
                </a:cubicBezTo>
                <a:cubicBezTo>
                  <a:pt x="3962" y="770"/>
                  <a:pt x="4373" y="1228"/>
                  <a:pt x="4678" y="1776"/>
                </a:cubicBezTo>
                <a:cubicBezTo>
                  <a:pt x="4785" y="1989"/>
                  <a:pt x="4830" y="2218"/>
                  <a:pt x="4830" y="2446"/>
                </a:cubicBezTo>
                <a:cubicBezTo>
                  <a:pt x="4800" y="3010"/>
                  <a:pt x="4434" y="3391"/>
                  <a:pt x="3870" y="3437"/>
                </a:cubicBezTo>
                <a:cubicBezTo>
                  <a:pt x="3642" y="3437"/>
                  <a:pt x="3505" y="3239"/>
                  <a:pt x="3291" y="3163"/>
                </a:cubicBezTo>
                <a:cubicBezTo>
                  <a:pt x="2945" y="2886"/>
                  <a:pt x="2536" y="2810"/>
                  <a:pt x="2087" y="2810"/>
                </a:cubicBezTo>
                <a:cubicBezTo>
                  <a:pt x="2042" y="2810"/>
                  <a:pt x="1996" y="2811"/>
                  <a:pt x="1951" y="2812"/>
                </a:cubicBezTo>
                <a:cubicBezTo>
                  <a:pt x="1857" y="2819"/>
                  <a:pt x="1763" y="2824"/>
                  <a:pt x="1670" y="2824"/>
                </a:cubicBezTo>
                <a:cubicBezTo>
                  <a:pt x="1341" y="2824"/>
                  <a:pt x="1027" y="2759"/>
                  <a:pt x="778" y="2462"/>
                </a:cubicBezTo>
                <a:cubicBezTo>
                  <a:pt x="473" y="2081"/>
                  <a:pt x="458" y="1548"/>
                  <a:pt x="808" y="1228"/>
                </a:cubicBezTo>
                <a:cubicBezTo>
                  <a:pt x="1433" y="664"/>
                  <a:pt x="2164" y="374"/>
                  <a:pt x="2987" y="298"/>
                </a:cubicBezTo>
                <a:cubicBezTo>
                  <a:pt x="3008" y="296"/>
                  <a:pt x="3029" y="295"/>
                  <a:pt x="3049" y="295"/>
                </a:cubicBezTo>
                <a:close/>
                <a:moveTo>
                  <a:pt x="2989" y="1"/>
                </a:moveTo>
                <a:cubicBezTo>
                  <a:pt x="1972" y="1"/>
                  <a:pt x="770" y="666"/>
                  <a:pt x="427" y="1289"/>
                </a:cubicBezTo>
                <a:cubicBezTo>
                  <a:pt x="1" y="2050"/>
                  <a:pt x="153" y="2843"/>
                  <a:pt x="1006" y="3193"/>
                </a:cubicBezTo>
                <a:cubicBezTo>
                  <a:pt x="1185" y="3261"/>
                  <a:pt x="1378" y="3291"/>
                  <a:pt x="1569" y="3291"/>
                </a:cubicBezTo>
                <a:cubicBezTo>
                  <a:pt x="1720" y="3291"/>
                  <a:pt x="1870" y="3272"/>
                  <a:pt x="2012" y="3239"/>
                </a:cubicBezTo>
                <a:cubicBezTo>
                  <a:pt x="2176" y="3200"/>
                  <a:pt x="2335" y="3178"/>
                  <a:pt x="2487" y="3178"/>
                </a:cubicBezTo>
                <a:cubicBezTo>
                  <a:pt x="2812" y="3178"/>
                  <a:pt x="3108" y="3279"/>
                  <a:pt x="3368" y="3528"/>
                </a:cubicBezTo>
                <a:cubicBezTo>
                  <a:pt x="3413" y="3574"/>
                  <a:pt x="3474" y="3604"/>
                  <a:pt x="3520" y="3650"/>
                </a:cubicBezTo>
                <a:cubicBezTo>
                  <a:pt x="3657" y="3696"/>
                  <a:pt x="3764" y="3802"/>
                  <a:pt x="3947" y="3802"/>
                </a:cubicBezTo>
                <a:cubicBezTo>
                  <a:pt x="3958" y="3803"/>
                  <a:pt x="3968" y="3803"/>
                  <a:pt x="3979" y="3803"/>
                </a:cubicBezTo>
                <a:cubicBezTo>
                  <a:pt x="4769" y="3803"/>
                  <a:pt x="5317" y="3258"/>
                  <a:pt x="5287" y="2462"/>
                </a:cubicBezTo>
                <a:cubicBezTo>
                  <a:pt x="5272" y="1608"/>
                  <a:pt x="4754" y="1029"/>
                  <a:pt x="4190" y="481"/>
                </a:cubicBezTo>
                <a:cubicBezTo>
                  <a:pt x="4008" y="313"/>
                  <a:pt x="3810" y="161"/>
                  <a:pt x="3566" y="85"/>
                </a:cubicBezTo>
                <a:cubicBezTo>
                  <a:pt x="3386" y="27"/>
                  <a:pt x="3192" y="1"/>
                  <a:pt x="298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2"/>
          <p:cNvSpPr/>
          <p:nvPr/>
        </p:nvSpPr>
        <p:spPr>
          <a:xfrm>
            <a:off x="7329362" y="187756"/>
            <a:ext cx="94335" cy="84459"/>
          </a:xfrm>
          <a:custGeom>
            <a:rect b="b" l="l" r="r" t="t"/>
            <a:pathLst>
              <a:path extrusionOk="0" h="2634" w="2942">
                <a:moveTo>
                  <a:pt x="1413" y="263"/>
                </a:moveTo>
                <a:cubicBezTo>
                  <a:pt x="1562" y="263"/>
                  <a:pt x="1723" y="315"/>
                  <a:pt x="1890" y="419"/>
                </a:cubicBezTo>
                <a:cubicBezTo>
                  <a:pt x="2362" y="693"/>
                  <a:pt x="2515" y="1333"/>
                  <a:pt x="2240" y="1790"/>
                </a:cubicBezTo>
                <a:cubicBezTo>
                  <a:pt x="2083" y="2055"/>
                  <a:pt x="1825" y="2193"/>
                  <a:pt x="1552" y="2193"/>
                </a:cubicBezTo>
                <a:cubicBezTo>
                  <a:pt x="1400" y="2193"/>
                  <a:pt x="1244" y="2151"/>
                  <a:pt x="1098" y="2064"/>
                </a:cubicBezTo>
                <a:cubicBezTo>
                  <a:pt x="625" y="1775"/>
                  <a:pt x="473" y="1150"/>
                  <a:pt x="778" y="678"/>
                </a:cubicBezTo>
                <a:cubicBezTo>
                  <a:pt x="948" y="403"/>
                  <a:pt x="1166" y="263"/>
                  <a:pt x="1413" y="263"/>
                </a:cubicBezTo>
                <a:close/>
                <a:moveTo>
                  <a:pt x="1493" y="0"/>
                </a:moveTo>
                <a:cubicBezTo>
                  <a:pt x="1051" y="0"/>
                  <a:pt x="593" y="225"/>
                  <a:pt x="366" y="617"/>
                </a:cubicBezTo>
                <a:cubicBezTo>
                  <a:pt x="1" y="1226"/>
                  <a:pt x="229" y="2079"/>
                  <a:pt x="854" y="2460"/>
                </a:cubicBezTo>
                <a:cubicBezTo>
                  <a:pt x="1049" y="2578"/>
                  <a:pt x="1265" y="2634"/>
                  <a:pt x="1479" y="2634"/>
                </a:cubicBezTo>
                <a:cubicBezTo>
                  <a:pt x="1901" y="2634"/>
                  <a:pt x="2318" y="2418"/>
                  <a:pt x="2560" y="2034"/>
                </a:cubicBezTo>
                <a:cubicBezTo>
                  <a:pt x="2941" y="1424"/>
                  <a:pt x="2713" y="540"/>
                  <a:pt x="2088" y="160"/>
                </a:cubicBezTo>
                <a:cubicBezTo>
                  <a:pt x="1911" y="51"/>
                  <a:pt x="1704" y="0"/>
                  <a:pt x="149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2"/>
          <p:cNvSpPr/>
          <p:nvPr/>
        </p:nvSpPr>
        <p:spPr>
          <a:xfrm>
            <a:off x="7154961" y="140108"/>
            <a:ext cx="99690" cy="82984"/>
          </a:xfrm>
          <a:custGeom>
            <a:rect b="b" l="l" r="r" t="t"/>
            <a:pathLst>
              <a:path extrusionOk="0" h="2588" w="3109">
                <a:moveTo>
                  <a:pt x="1604" y="325"/>
                </a:moveTo>
                <a:cubicBezTo>
                  <a:pt x="1801" y="325"/>
                  <a:pt x="2002" y="377"/>
                  <a:pt x="2179" y="488"/>
                </a:cubicBezTo>
                <a:cubicBezTo>
                  <a:pt x="2591" y="747"/>
                  <a:pt x="2712" y="1295"/>
                  <a:pt x="2438" y="1752"/>
                </a:cubicBezTo>
                <a:cubicBezTo>
                  <a:pt x="2265" y="2032"/>
                  <a:pt x="1944" y="2183"/>
                  <a:pt x="1609" y="2183"/>
                </a:cubicBezTo>
                <a:cubicBezTo>
                  <a:pt x="1415" y="2183"/>
                  <a:pt x="1215" y="2133"/>
                  <a:pt x="1036" y="2026"/>
                </a:cubicBezTo>
                <a:cubicBezTo>
                  <a:pt x="610" y="1767"/>
                  <a:pt x="473" y="1204"/>
                  <a:pt x="747" y="777"/>
                </a:cubicBezTo>
                <a:cubicBezTo>
                  <a:pt x="922" y="486"/>
                  <a:pt x="1257" y="325"/>
                  <a:pt x="1604" y="325"/>
                </a:cubicBezTo>
                <a:close/>
                <a:moveTo>
                  <a:pt x="1613" y="1"/>
                </a:moveTo>
                <a:cubicBezTo>
                  <a:pt x="1142" y="1"/>
                  <a:pt x="714" y="244"/>
                  <a:pt x="397" y="701"/>
                </a:cubicBezTo>
                <a:cubicBezTo>
                  <a:pt x="0" y="1280"/>
                  <a:pt x="214" y="2042"/>
                  <a:pt x="808" y="2392"/>
                </a:cubicBezTo>
                <a:cubicBezTo>
                  <a:pt x="1028" y="2525"/>
                  <a:pt x="1278" y="2588"/>
                  <a:pt x="1527" y="2588"/>
                </a:cubicBezTo>
                <a:cubicBezTo>
                  <a:pt x="2018" y="2588"/>
                  <a:pt x="2505" y="2344"/>
                  <a:pt x="2758" y="1920"/>
                </a:cubicBezTo>
                <a:cubicBezTo>
                  <a:pt x="3109" y="1310"/>
                  <a:pt x="2971" y="533"/>
                  <a:pt x="2392" y="213"/>
                </a:cubicBezTo>
                <a:cubicBezTo>
                  <a:pt x="2127" y="70"/>
                  <a:pt x="1864" y="1"/>
                  <a:pt x="161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2"/>
          <p:cNvSpPr/>
          <p:nvPr/>
        </p:nvSpPr>
        <p:spPr>
          <a:xfrm>
            <a:off x="7249232" y="134881"/>
            <a:ext cx="86030" cy="68972"/>
          </a:xfrm>
          <a:custGeom>
            <a:rect b="b" l="l" r="r" t="t"/>
            <a:pathLst>
              <a:path extrusionOk="0" h="2151" w="2683">
                <a:moveTo>
                  <a:pt x="1433" y="270"/>
                </a:moveTo>
                <a:cubicBezTo>
                  <a:pt x="1591" y="270"/>
                  <a:pt x="1746" y="309"/>
                  <a:pt x="1875" y="392"/>
                </a:cubicBezTo>
                <a:cubicBezTo>
                  <a:pt x="2210" y="590"/>
                  <a:pt x="2317" y="1001"/>
                  <a:pt x="2119" y="1321"/>
                </a:cubicBezTo>
                <a:cubicBezTo>
                  <a:pt x="1961" y="1557"/>
                  <a:pt x="1651" y="1698"/>
                  <a:pt x="1344" y="1698"/>
                </a:cubicBezTo>
                <a:cubicBezTo>
                  <a:pt x="1176" y="1698"/>
                  <a:pt x="1009" y="1656"/>
                  <a:pt x="869" y="1565"/>
                </a:cubicBezTo>
                <a:cubicBezTo>
                  <a:pt x="549" y="1367"/>
                  <a:pt x="443" y="986"/>
                  <a:pt x="641" y="681"/>
                </a:cubicBezTo>
                <a:cubicBezTo>
                  <a:pt x="802" y="419"/>
                  <a:pt x="1124" y="270"/>
                  <a:pt x="1433" y="270"/>
                </a:cubicBezTo>
                <a:close/>
                <a:moveTo>
                  <a:pt x="1337" y="0"/>
                </a:moveTo>
                <a:cubicBezTo>
                  <a:pt x="910" y="0"/>
                  <a:pt x="506" y="202"/>
                  <a:pt x="290" y="574"/>
                </a:cubicBezTo>
                <a:cubicBezTo>
                  <a:pt x="1" y="1062"/>
                  <a:pt x="153" y="1687"/>
                  <a:pt x="656" y="1976"/>
                </a:cubicBezTo>
                <a:cubicBezTo>
                  <a:pt x="852" y="2095"/>
                  <a:pt x="1074" y="2151"/>
                  <a:pt x="1296" y="2151"/>
                </a:cubicBezTo>
                <a:cubicBezTo>
                  <a:pt x="1729" y="2151"/>
                  <a:pt x="2161" y="1938"/>
                  <a:pt x="2393" y="1565"/>
                </a:cubicBezTo>
                <a:cubicBezTo>
                  <a:pt x="2682" y="1092"/>
                  <a:pt x="2530" y="483"/>
                  <a:pt x="2043" y="194"/>
                </a:cubicBezTo>
                <a:cubicBezTo>
                  <a:pt x="1819" y="63"/>
                  <a:pt x="1575" y="0"/>
                  <a:pt x="13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2"/>
          <p:cNvSpPr/>
          <p:nvPr/>
        </p:nvSpPr>
        <p:spPr>
          <a:xfrm>
            <a:off x="8409536" y="3286"/>
            <a:ext cx="59641" cy="58198"/>
          </a:xfrm>
          <a:custGeom>
            <a:rect b="b" l="l" r="r" t="t"/>
            <a:pathLst>
              <a:path extrusionOk="0" h="1815" w="1860">
                <a:moveTo>
                  <a:pt x="851" y="1"/>
                </a:moveTo>
                <a:cubicBezTo>
                  <a:pt x="841" y="1"/>
                  <a:pt x="832" y="1"/>
                  <a:pt x="823" y="1"/>
                </a:cubicBezTo>
                <a:cubicBezTo>
                  <a:pt x="290" y="16"/>
                  <a:pt x="0" y="306"/>
                  <a:pt x="16" y="809"/>
                </a:cubicBezTo>
                <a:cubicBezTo>
                  <a:pt x="16" y="1378"/>
                  <a:pt x="472" y="1814"/>
                  <a:pt x="1009" y="1814"/>
                </a:cubicBezTo>
                <a:cubicBezTo>
                  <a:pt x="1018" y="1814"/>
                  <a:pt x="1027" y="1814"/>
                  <a:pt x="1036" y="1814"/>
                </a:cubicBezTo>
                <a:cubicBezTo>
                  <a:pt x="1509" y="1799"/>
                  <a:pt x="1859" y="1448"/>
                  <a:pt x="1844" y="976"/>
                </a:cubicBezTo>
                <a:cubicBezTo>
                  <a:pt x="1829" y="437"/>
                  <a:pt x="1387" y="1"/>
                  <a:pt x="85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2"/>
          <p:cNvSpPr/>
          <p:nvPr/>
        </p:nvSpPr>
        <p:spPr>
          <a:xfrm>
            <a:off x="8310359" y="1362"/>
            <a:ext cx="50823" cy="49348"/>
          </a:xfrm>
          <a:custGeom>
            <a:rect b="b" l="l" r="r" t="t"/>
            <a:pathLst>
              <a:path extrusionOk="0" h="1539" w="1585">
                <a:moveTo>
                  <a:pt x="884" y="0"/>
                </a:moveTo>
                <a:cubicBezTo>
                  <a:pt x="427" y="0"/>
                  <a:pt x="0" y="457"/>
                  <a:pt x="0" y="914"/>
                </a:cubicBezTo>
                <a:cubicBezTo>
                  <a:pt x="0" y="1265"/>
                  <a:pt x="305" y="1539"/>
                  <a:pt x="671" y="1539"/>
                </a:cubicBezTo>
                <a:cubicBezTo>
                  <a:pt x="1143" y="1539"/>
                  <a:pt x="1585" y="1097"/>
                  <a:pt x="1585" y="655"/>
                </a:cubicBezTo>
                <a:cubicBezTo>
                  <a:pt x="1585" y="274"/>
                  <a:pt x="1280" y="0"/>
                  <a:pt x="88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2"/>
          <p:cNvSpPr/>
          <p:nvPr/>
        </p:nvSpPr>
        <p:spPr>
          <a:xfrm>
            <a:off x="8307441" y="86848"/>
            <a:ext cx="142176" cy="102736"/>
          </a:xfrm>
          <a:custGeom>
            <a:rect b="b" l="l" r="r" t="t"/>
            <a:pathLst>
              <a:path extrusionOk="0" h="3204" w="4434">
                <a:moveTo>
                  <a:pt x="1889" y="0"/>
                </a:moveTo>
                <a:cubicBezTo>
                  <a:pt x="1737" y="0"/>
                  <a:pt x="1585" y="31"/>
                  <a:pt x="1463" y="137"/>
                </a:cubicBezTo>
                <a:cubicBezTo>
                  <a:pt x="808" y="640"/>
                  <a:pt x="335" y="1280"/>
                  <a:pt x="122" y="2088"/>
                </a:cubicBezTo>
                <a:cubicBezTo>
                  <a:pt x="0" y="2545"/>
                  <a:pt x="305" y="3002"/>
                  <a:pt x="762" y="3154"/>
                </a:cubicBezTo>
                <a:cubicBezTo>
                  <a:pt x="867" y="3188"/>
                  <a:pt x="967" y="3203"/>
                  <a:pt x="1063" y="3203"/>
                </a:cubicBezTo>
                <a:cubicBezTo>
                  <a:pt x="1396" y="3203"/>
                  <a:pt x="1674" y="3020"/>
                  <a:pt x="1935" y="2819"/>
                </a:cubicBezTo>
                <a:cubicBezTo>
                  <a:pt x="2304" y="2559"/>
                  <a:pt x="2673" y="2385"/>
                  <a:pt x="3097" y="2385"/>
                </a:cubicBezTo>
                <a:cubicBezTo>
                  <a:pt x="3146" y="2385"/>
                  <a:pt x="3195" y="2388"/>
                  <a:pt x="3245" y="2392"/>
                </a:cubicBezTo>
                <a:cubicBezTo>
                  <a:pt x="3299" y="2381"/>
                  <a:pt x="3353" y="2378"/>
                  <a:pt x="3407" y="2378"/>
                </a:cubicBezTo>
                <a:cubicBezTo>
                  <a:pt x="3462" y="2378"/>
                  <a:pt x="3517" y="2381"/>
                  <a:pt x="3571" y="2381"/>
                </a:cubicBezTo>
                <a:cubicBezTo>
                  <a:pt x="3679" y="2381"/>
                  <a:pt x="3786" y="2370"/>
                  <a:pt x="3885" y="2301"/>
                </a:cubicBezTo>
                <a:cubicBezTo>
                  <a:pt x="4327" y="1981"/>
                  <a:pt x="4434" y="1448"/>
                  <a:pt x="4159" y="975"/>
                </a:cubicBezTo>
                <a:cubicBezTo>
                  <a:pt x="4038" y="762"/>
                  <a:pt x="3885" y="595"/>
                  <a:pt x="3672" y="488"/>
                </a:cubicBezTo>
                <a:cubicBezTo>
                  <a:pt x="3123" y="183"/>
                  <a:pt x="2529" y="16"/>
                  <a:pt x="188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2"/>
          <p:cNvSpPr/>
          <p:nvPr/>
        </p:nvSpPr>
        <p:spPr>
          <a:xfrm>
            <a:off x="8238053" y="53628"/>
            <a:ext cx="63040" cy="61116"/>
          </a:xfrm>
          <a:custGeom>
            <a:rect b="b" l="l" r="r" t="t"/>
            <a:pathLst>
              <a:path extrusionOk="0" h="1906" w="1966">
                <a:moveTo>
                  <a:pt x="1067" y="0"/>
                </a:moveTo>
                <a:cubicBezTo>
                  <a:pt x="488" y="16"/>
                  <a:pt x="1" y="488"/>
                  <a:pt x="1" y="1021"/>
                </a:cubicBezTo>
                <a:cubicBezTo>
                  <a:pt x="15" y="1515"/>
                  <a:pt x="412" y="1905"/>
                  <a:pt x="902" y="1905"/>
                </a:cubicBezTo>
                <a:cubicBezTo>
                  <a:pt x="911" y="1905"/>
                  <a:pt x="921" y="1905"/>
                  <a:pt x="930" y="1905"/>
                </a:cubicBezTo>
                <a:cubicBezTo>
                  <a:pt x="1494" y="1905"/>
                  <a:pt x="1966" y="1448"/>
                  <a:pt x="1951" y="930"/>
                </a:cubicBezTo>
                <a:cubicBezTo>
                  <a:pt x="1951" y="412"/>
                  <a:pt x="1555" y="0"/>
                  <a:pt x="1067"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2"/>
          <p:cNvSpPr/>
          <p:nvPr/>
        </p:nvSpPr>
        <p:spPr>
          <a:xfrm>
            <a:off x="8300098" y="74310"/>
            <a:ext cx="168085" cy="130248"/>
          </a:xfrm>
          <a:custGeom>
            <a:rect b="b" l="l" r="r" t="t"/>
            <a:pathLst>
              <a:path extrusionOk="0" h="4062" w="5242">
                <a:moveTo>
                  <a:pt x="2118" y="391"/>
                </a:moveTo>
                <a:cubicBezTo>
                  <a:pt x="2758" y="407"/>
                  <a:pt x="3352" y="574"/>
                  <a:pt x="3901" y="879"/>
                </a:cubicBezTo>
                <a:cubicBezTo>
                  <a:pt x="4114" y="986"/>
                  <a:pt x="4267" y="1153"/>
                  <a:pt x="4388" y="1366"/>
                </a:cubicBezTo>
                <a:cubicBezTo>
                  <a:pt x="4663" y="1839"/>
                  <a:pt x="4556" y="2372"/>
                  <a:pt x="4114" y="2692"/>
                </a:cubicBezTo>
                <a:cubicBezTo>
                  <a:pt x="4015" y="2761"/>
                  <a:pt x="3908" y="2772"/>
                  <a:pt x="3800" y="2772"/>
                </a:cubicBezTo>
                <a:cubicBezTo>
                  <a:pt x="3746" y="2772"/>
                  <a:pt x="3691" y="2769"/>
                  <a:pt x="3636" y="2769"/>
                </a:cubicBezTo>
                <a:cubicBezTo>
                  <a:pt x="3582" y="2769"/>
                  <a:pt x="3528" y="2772"/>
                  <a:pt x="3474" y="2783"/>
                </a:cubicBezTo>
                <a:cubicBezTo>
                  <a:pt x="3415" y="2776"/>
                  <a:pt x="3356" y="2772"/>
                  <a:pt x="3298" y="2772"/>
                </a:cubicBezTo>
                <a:cubicBezTo>
                  <a:pt x="2883" y="2772"/>
                  <a:pt x="2512" y="2956"/>
                  <a:pt x="2164" y="3210"/>
                </a:cubicBezTo>
                <a:cubicBezTo>
                  <a:pt x="1906" y="3398"/>
                  <a:pt x="1621" y="3585"/>
                  <a:pt x="1288" y="3585"/>
                </a:cubicBezTo>
                <a:cubicBezTo>
                  <a:pt x="1188" y="3585"/>
                  <a:pt x="1084" y="3569"/>
                  <a:pt x="976" y="3530"/>
                </a:cubicBezTo>
                <a:cubicBezTo>
                  <a:pt x="518" y="3393"/>
                  <a:pt x="214" y="2936"/>
                  <a:pt x="336" y="2479"/>
                </a:cubicBezTo>
                <a:cubicBezTo>
                  <a:pt x="549" y="1671"/>
                  <a:pt x="1037" y="1031"/>
                  <a:pt x="1676" y="528"/>
                </a:cubicBezTo>
                <a:cubicBezTo>
                  <a:pt x="1814" y="422"/>
                  <a:pt x="1951" y="391"/>
                  <a:pt x="2118" y="391"/>
                </a:cubicBezTo>
                <a:close/>
                <a:moveTo>
                  <a:pt x="2396" y="1"/>
                </a:moveTo>
                <a:cubicBezTo>
                  <a:pt x="2280" y="1"/>
                  <a:pt x="2162" y="13"/>
                  <a:pt x="2042" y="41"/>
                </a:cubicBezTo>
                <a:cubicBezTo>
                  <a:pt x="960" y="330"/>
                  <a:pt x="0" y="1900"/>
                  <a:pt x="46" y="2753"/>
                </a:cubicBezTo>
                <a:cubicBezTo>
                  <a:pt x="87" y="3520"/>
                  <a:pt x="531" y="4062"/>
                  <a:pt x="1265" y="4062"/>
                </a:cubicBezTo>
                <a:cubicBezTo>
                  <a:pt x="1362" y="4062"/>
                  <a:pt x="1463" y="4052"/>
                  <a:pt x="1570" y="4033"/>
                </a:cubicBezTo>
                <a:cubicBezTo>
                  <a:pt x="1905" y="3972"/>
                  <a:pt x="2210" y="3774"/>
                  <a:pt x="2438" y="3530"/>
                </a:cubicBezTo>
                <a:cubicBezTo>
                  <a:pt x="2737" y="3218"/>
                  <a:pt x="3067" y="3029"/>
                  <a:pt x="3470" y="3029"/>
                </a:cubicBezTo>
                <a:cubicBezTo>
                  <a:pt x="3559" y="3029"/>
                  <a:pt x="3652" y="3038"/>
                  <a:pt x="3749" y="3058"/>
                </a:cubicBezTo>
                <a:lnTo>
                  <a:pt x="3931" y="3058"/>
                </a:lnTo>
                <a:cubicBezTo>
                  <a:pt x="4068" y="3042"/>
                  <a:pt x="4221" y="3073"/>
                  <a:pt x="4373" y="2981"/>
                </a:cubicBezTo>
                <a:cubicBezTo>
                  <a:pt x="5059" y="2555"/>
                  <a:pt x="5242" y="1793"/>
                  <a:pt x="4785" y="1123"/>
                </a:cubicBezTo>
                <a:cubicBezTo>
                  <a:pt x="4312" y="422"/>
                  <a:pt x="3566" y="193"/>
                  <a:pt x="2804" y="41"/>
                </a:cubicBezTo>
                <a:cubicBezTo>
                  <a:pt x="2665" y="16"/>
                  <a:pt x="2531" y="1"/>
                  <a:pt x="23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2"/>
          <p:cNvSpPr/>
          <p:nvPr/>
        </p:nvSpPr>
        <p:spPr>
          <a:xfrm>
            <a:off x="8396838" y="-6974"/>
            <a:ext cx="85036" cy="83593"/>
          </a:xfrm>
          <a:custGeom>
            <a:rect b="b" l="l" r="r" t="t"/>
            <a:pathLst>
              <a:path extrusionOk="0" h="2607" w="2652">
                <a:moveTo>
                  <a:pt x="1246" y="321"/>
                </a:moveTo>
                <a:cubicBezTo>
                  <a:pt x="1768" y="321"/>
                  <a:pt x="2225" y="757"/>
                  <a:pt x="2240" y="1296"/>
                </a:cubicBezTo>
                <a:cubicBezTo>
                  <a:pt x="2255" y="1768"/>
                  <a:pt x="1905" y="2119"/>
                  <a:pt x="1432" y="2134"/>
                </a:cubicBezTo>
                <a:cubicBezTo>
                  <a:pt x="1423" y="2134"/>
                  <a:pt x="1415" y="2134"/>
                  <a:pt x="1406" y="2134"/>
                </a:cubicBezTo>
                <a:cubicBezTo>
                  <a:pt x="869" y="2134"/>
                  <a:pt x="427" y="1683"/>
                  <a:pt x="412" y="1129"/>
                </a:cubicBezTo>
                <a:cubicBezTo>
                  <a:pt x="396" y="626"/>
                  <a:pt x="686" y="336"/>
                  <a:pt x="1219" y="321"/>
                </a:cubicBezTo>
                <a:cubicBezTo>
                  <a:pt x="1228" y="321"/>
                  <a:pt x="1237" y="321"/>
                  <a:pt x="1246" y="321"/>
                </a:cubicBezTo>
                <a:close/>
                <a:moveTo>
                  <a:pt x="1276" y="1"/>
                </a:moveTo>
                <a:cubicBezTo>
                  <a:pt x="1267" y="1"/>
                  <a:pt x="1258" y="1"/>
                  <a:pt x="1250" y="1"/>
                </a:cubicBezTo>
                <a:cubicBezTo>
                  <a:pt x="594" y="1"/>
                  <a:pt x="0" y="641"/>
                  <a:pt x="31" y="1311"/>
                </a:cubicBezTo>
                <a:cubicBezTo>
                  <a:pt x="61" y="2018"/>
                  <a:pt x="685" y="2607"/>
                  <a:pt x="1405" y="2607"/>
                </a:cubicBezTo>
                <a:cubicBezTo>
                  <a:pt x="1414" y="2607"/>
                  <a:pt x="1423" y="2607"/>
                  <a:pt x="1432" y="2606"/>
                </a:cubicBezTo>
                <a:cubicBezTo>
                  <a:pt x="2103" y="2576"/>
                  <a:pt x="2651" y="2012"/>
                  <a:pt x="2651" y="1327"/>
                </a:cubicBezTo>
                <a:cubicBezTo>
                  <a:pt x="2636" y="619"/>
                  <a:pt x="1996" y="1"/>
                  <a:pt x="127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2"/>
          <p:cNvSpPr/>
          <p:nvPr/>
        </p:nvSpPr>
        <p:spPr>
          <a:xfrm>
            <a:off x="8226830" y="42790"/>
            <a:ext cx="86479" cy="86095"/>
          </a:xfrm>
          <a:custGeom>
            <a:rect b="b" l="l" r="r" t="t"/>
            <a:pathLst>
              <a:path extrusionOk="0" h="2685" w="2697">
                <a:moveTo>
                  <a:pt x="1417" y="338"/>
                </a:moveTo>
                <a:cubicBezTo>
                  <a:pt x="1905" y="338"/>
                  <a:pt x="2301" y="750"/>
                  <a:pt x="2301" y="1268"/>
                </a:cubicBezTo>
                <a:cubicBezTo>
                  <a:pt x="2316" y="1786"/>
                  <a:pt x="1844" y="2243"/>
                  <a:pt x="1280" y="2243"/>
                </a:cubicBezTo>
                <a:cubicBezTo>
                  <a:pt x="1271" y="2243"/>
                  <a:pt x="1261" y="2243"/>
                  <a:pt x="1252" y="2243"/>
                </a:cubicBezTo>
                <a:cubicBezTo>
                  <a:pt x="762" y="2243"/>
                  <a:pt x="365" y="1853"/>
                  <a:pt x="351" y="1359"/>
                </a:cubicBezTo>
                <a:cubicBezTo>
                  <a:pt x="351" y="826"/>
                  <a:pt x="838" y="354"/>
                  <a:pt x="1417" y="338"/>
                </a:cubicBezTo>
                <a:close/>
                <a:moveTo>
                  <a:pt x="1520" y="1"/>
                </a:moveTo>
                <a:cubicBezTo>
                  <a:pt x="1496" y="1"/>
                  <a:pt x="1472" y="1"/>
                  <a:pt x="1447" y="3"/>
                </a:cubicBezTo>
                <a:cubicBezTo>
                  <a:pt x="579" y="64"/>
                  <a:pt x="61" y="628"/>
                  <a:pt x="31" y="1481"/>
                </a:cubicBezTo>
                <a:cubicBezTo>
                  <a:pt x="1" y="2172"/>
                  <a:pt x="577" y="2685"/>
                  <a:pt x="1250" y="2685"/>
                </a:cubicBezTo>
                <a:cubicBezTo>
                  <a:pt x="1260" y="2685"/>
                  <a:pt x="1270" y="2685"/>
                  <a:pt x="1280" y="2685"/>
                </a:cubicBezTo>
                <a:cubicBezTo>
                  <a:pt x="2042" y="2669"/>
                  <a:pt x="2697" y="1984"/>
                  <a:pt x="2666" y="1237"/>
                </a:cubicBezTo>
                <a:cubicBezTo>
                  <a:pt x="2652" y="562"/>
                  <a:pt x="2143" y="1"/>
                  <a:pt x="152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2"/>
          <p:cNvSpPr/>
          <p:nvPr/>
        </p:nvSpPr>
        <p:spPr>
          <a:xfrm>
            <a:off x="8298142" y="-6974"/>
            <a:ext cx="75257" cy="72371"/>
          </a:xfrm>
          <a:custGeom>
            <a:rect b="b" l="l" r="r" t="t"/>
            <a:pathLst>
              <a:path extrusionOk="0" h="2257" w="2347">
                <a:moveTo>
                  <a:pt x="1295" y="259"/>
                </a:moveTo>
                <a:cubicBezTo>
                  <a:pt x="1676" y="259"/>
                  <a:pt x="1966" y="544"/>
                  <a:pt x="1966" y="915"/>
                </a:cubicBezTo>
                <a:cubicBezTo>
                  <a:pt x="1966" y="1357"/>
                  <a:pt x="1524" y="1799"/>
                  <a:pt x="1052" y="1799"/>
                </a:cubicBezTo>
                <a:cubicBezTo>
                  <a:pt x="686" y="1799"/>
                  <a:pt x="381" y="1525"/>
                  <a:pt x="381" y="1174"/>
                </a:cubicBezTo>
                <a:cubicBezTo>
                  <a:pt x="381" y="717"/>
                  <a:pt x="808" y="260"/>
                  <a:pt x="1265" y="260"/>
                </a:cubicBezTo>
                <a:cubicBezTo>
                  <a:pt x="1275" y="260"/>
                  <a:pt x="1285" y="259"/>
                  <a:pt x="1295" y="259"/>
                </a:cubicBezTo>
                <a:close/>
                <a:moveTo>
                  <a:pt x="1340" y="1"/>
                </a:moveTo>
                <a:cubicBezTo>
                  <a:pt x="1330" y="1"/>
                  <a:pt x="1321" y="1"/>
                  <a:pt x="1311" y="1"/>
                </a:cubicBezTo>
                <a:cubicBezTo>
                  <a:pt x="579" y="32"/>
                  <a:pt x="1" y="595"/>
                  <a:pt x="16" y="1266"/>
                </a:cubicBezTo>
                <a:cubicBezTo>
                  <a:pt x="46" y="1835"/>
                  <a:pt x="488" y="2256"/>
                  <a:pt x="1067" y="2256"/>
                </a:cubicBezTo>
                <a:cubicBezTo>
                  <a:pt x="1077" y="2256"/>
                  <a:pt x="1087" y="2256"/>
                  <a:pt x="1098" y="2256"/>
                </a:cubicBezTo>
                <a:cubicBezTo>
                  <a:pt x="1768" y="2241"/>
                  <a:pt x="2347" y="1631"/>
                  <a:pt x="2332" y="961"/>
                </a:cubicBezTo>
                <a:cubicBezTo>
                  <a:pt x="2332" y="422"/>
                  <a:pt x="1890" y="1"/>
                  <a:pt x="13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2"/>
          <p:cNvSpPr/>
          <p:nvPr/>
        </p:nvSpPr>
        <p:spPr>
          <a:xfrm>
            <a:off x="8229748" y="176726"/>
            <a:ext cx="581403" cy="186041"/>
          </a:xfrm>
          <a:custGeom>
            <a:rect b="b" l="l" r="r" t="t"/>
            <a:pathLst>
              <a:path extrusionOk="0" h="5802" w="18132">
                <a:moveTo>
                  <a:pt x="16486" y="1"/>
                </a:moveTo>
                <a:cubicBezTo>
                  <a:pt x="15175" y="16"/>
                  <a:pt x="13880" y="153"/>
                  <a:pt x="12585" y="366"/>
                </a:cubicBezTo>
                <a:cubicBezTo>
                  <a:pt x="11504" y="549"/>
                  <a:pt x="10422" y="778"/>
                  <a:pt x="9096" y="1174"/>
                </a:cubicBezTo>
                <a:cubicBezTo>
                  <a:pt x="7954" y="1479"/>
                  <a:pt x="6552" y="1890"/>
                  <a:pt x="5196" y="2408"/>
                </a:cubicBezTo>
                <a:cubicBezTo>
                  <a:pt x="3870" y="2926"/>
                  <a:pt x="2545" y="3459"/>
                  <a:pt x="1326" y="4221"/>
                </a:cubicBezTo>
                <a:cubicBezTo>
                  <a:pt x="930" y="4465"/>
                  <a:pt x="534" y="4724"/>
                  <a:pt x="229" y="5105"/>
                </a:cubicBezTo>
                <a:cubicBezTo>
                  <a:pt x="0" y="5394"/>
                  <a:pt x="46" y="5577"/>
                  <a:pt x="412" y="5684"/>
                </a:cubicBezTo>
                <a:cubicBezTo>
                  <a:pt x="595" y="5729"/>
                  <a:pt x="793" y="5760"/>
                  <a:pt x="976" y="5775"/>
                </a:cubicBezTo>
                <a:cubicBezTo>
                  <a:pt x="1141" y="5794"/>
                  <a:pt x="1306" y="5801"/>
                  <a:pt x="1472" y="5801"/>
                </a:cubicBezTo>
                <a:cubicBezTo>
                  <a:pt x="1840" y="5801"/>
                  <a:pt x="2207" y="5766"/>
                  <a:pt x="2575" y="5745"/>
                </a:cubicBezTo>
                <a:cubicBezTo>
                  <a:pt x="3261" y="5699"/>
                  <a:pt x="3931" y="5608"/>
                  <a:pt x="4510" y="5181"/>
                </a:cubicBezTo>
                <a:cubicBezTo>
                  <a:pt x="4708" y="5029"/>
                  <a:pt x="4967" y="4937"/>
                  <a:pt x="5196" y="4831"/>
                </a:cubicBezTo>
                <a:cubicBezTo>
                  <a:pt x="6613" y="4114"/>
                  <a:pt x="8106" y="3627"/>
                  <a:pt x="9614" y="3185"/>
                </a:cubicBezTo>
                <a:cubicBezTo>
                  <a:pt x="11168" y="2728"/>
                  <a:pt x="12738" y="2423"/>
                  <a:pt x="14353" y="2347"/>
                </a:cubicBezTo>
                <a:cubicBezTo>
                  <a:pt x="14993" y="2332"/>
                  <a:pt x="15617" y="2301"/>
                  <a:pt x="16181" y="1951"/>
                </a:cubicBezTo>
                <a:cubicBezTo>
                  <a:pt x="16760" y="1585"/>
                  <a:pt x="17385" y="1296"/>
                  <a:pt x="17857" y="793"/>
                </a:cubicBezTo>
                <a:cubicBezTo>
                  <a:pt x="18131" y="488"/>
                  <a:pt x="18070" y="290"/>
                  <a:pt x="17674" y="153"/>
                </a:cubicBezTo>
                <a:cubicBezTo>
                  <a:pt x="17293" y="31"/>
                  <a:pt x="16897" y="1"/>
                  <a:pt x="1648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2"/>
          <p:cNvSpPr/>
          <p:nvPr/>
        </p:nvSpPr>
        <p:spPr>
          <a:xfrm>
            <a:off x="8708510" y="197729"/>
            <a:ext cx="138777" cy="148140"/>
          </a:xfrm>
          <a:custGeom>
            <a:rect b="b" l="l" r="r" t="t"/>
            <a:pathLst>
              <a:path extrusionOk="0" h="4620" w="4328">
                <a:moveTo>
                  <a:pt x="3490" y="1"/>
                </a:moveTo>
                <a:cubicBezTo>
                  <a:pt x="3261" y="488"/>
                  <a:pt x="2911" y="778"/>
                  <a:pt x="2515" y="1037"/>
                </a:cubicBezTo>
                <a:cubicBezTo>
                  <a:pt x="1707" y="1555"/>
                  <a:pt x="915" y="2073"/>
                  <a:pt x="123" y="2591"/>
                </a:cubicBezTo>
                <a:cubicBezTo>
                  <a:pt x="77" y="2621"/>
                  <a:pt x="1" y="2637"/>
                  <a:pt x="16" y="2728"/>
                </a:cubicBezTo>
                <a:cubicBezTo>
                  <a:pt x="458" y="2774"/>
                  <a:pt x="900" y="2789"/>
                  <a:pt x="1341" y="2880"/>
                </a:cubicBezTo>
                <a:cubicBezTo>
                  <a:pt x="2164" y="3063"/>
                  <a:pt x="2835" y="3398"/>
                  <a:pt x="3155" y="4252"/>
                </a:cubicBezTo>
                <a:cubicBezTo>
                  <a:pt x="3200" y="4374"/>
                  <a:pt x="3246" y="4495"/>
                  <a:pt x="3292" y="4617"/>
                </a:cubicBezTo>
                <a:cubicBezTo>
                  <a:pt x="3300" y="4619"/>
                  <a:pt x="3307" y="4620"/>
                  <a:pt x="3315" y="4620"/>
                </a:cubicBezTo>
                <a:cubicBezTo>
                  <a:pt x="3375" y="4620"/>
                  <a:pt x="3403" y="4567"/>
                  <a:pt x="3444" y="4526"/>
                </a:cubicBezTo>
                <a:cubicBezTo>
                  <a:pt x="4023" y="3901"/>
                  <a:pt x="4328" y="3170"/>
                  <a:pt x="4130" y="2302"/>
                </a:cubicBezTo>
                <a:cubicBezTo>
                  <a:pt x="4084" y="2073"/>
                  <a:pt x="4053" y="1844"/>
                  <a:pt x="3993" y="1616"/>
                </a:cubicBezTo>
                <a:cubicBezTo>
                  <a:pt x="3886" y="1083"/>
                  <a:pt x="3764" y="549"/>
                  <a:pt x="3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2"/>
          <p:cNvSpPr/>
          <p:nvPr/>
        </p:nvSpPr>
        <p:spPr>
          <a:xfrm>
            <a:off x="8697287" y="296681"/>
            <a:ext cx="114825" cy="121590"/>
          </a:xfrm>
          <a:custGeom>
            <a:rect b="b" l="l" r="r" t="t"/>
            <a:pathLst>
              <a:path extrusionOk="0" h="3792" w="3581">
                <a:moveTo>
                  <a:pt x="292" y="0"/>
                </a:moveTo>
                <a:cubicBezTo>
                  <a:pt x="191" y="0"/>
                  <a:pt x="92" y="15"/>
                  <a:pt x="0" y="69"/>
                </a:cubicBezTo>
                <a:cubicBezTo>
                  <a:pt x="0" y="84"/>
                  <a:pt x="0" y="99"/>
                  <a:pt x="0" y="99"/>
                </a:cubicBezTo>
                <a:cubicBezTo>
                  <a:pt x="1082" y="891"/>
                  <a:pt x="1417" y="1943"/>
                  <a:pt x="1128" y="3223"/>
                </a:cubicBezTo>
                <a:cubicBezTo>
                  <a:pt x="1097" y="3299"/>
                  <a:pt x="1097" y="3360"/>
                  <a:pt x="1158" y="3421"/>
                </a:cubicBezTo>
                <a:cubicBezTo>
                  <a:pt x="1362" y="3665"/>
                  <a:pt x="1692" y="3792"/>
                  <a:pt x="2024" y="3792"/>
                </a:cubicBezTo>
                <a:cubicBezTo>
                  <a:pt x="2314" y="3792"/>
                  <a:pt x="2606" y="3695"/>
                  <a:pt x="2819" y="3497"/>
                </a:cubicBezTo>
                <a:cubicBezTo>
                  <a:pt x="3581" y="2765"/>
                  <a:pt x="3474" y="1242"/>
                  <a:pt x="2651" y="648"/>
                </a:cubicBezTo>
                <a:cubicBezTo>
                  <a:pt x="2027" y="206"/>
                  <a:pt x="1311" y="84"/>
                  <a:pt x="594" y="23"/>
                </a:cubicBezTo>
                <a:cubicBezTo>
                  <a:pt x="495" y="15"/>
                  <a:pt x="393" y="0"/>
                  <a:pt x="2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2"/>
          <p:cNvSpPr/>
          <p:nvPr/>
        </p:nvSpPr>
        <p:spPr>
          <a:xfrm>
            <a:off x="8575152" y="336602"/>
            <a:ext cx="116460" cy="87890"/>
          </a:xfrm>
          <a:custGeom>
            <a:rect b="b" l="l" r="r" t="t"/>
            <a:pathLst>
              <a:path extrusionOk="0" h="2741" w="3632">
                <a:moveTo>
                  <a:pt x="2587" y="1"/>
                </a:moveTo>
                <a:cubicBezTo>
                  <a:pt x="2526" y="1"/>
                  <a:pt x="2465" y="9"/>
                  <a:pt x="2408" y="27"/>
                </a:cubicBezTo>
                <a:cubicBezTo>
                  <a:pt x="1890" y="195"/>
                  <a:pt x="1341" y="302"/>
                  <a:pt x="808" y="469"/>
                </a:cubicBezTo>
                <a:cubicBezTo>
                  <a:pt x="305" y="606"/>
                  <a:pt x="0" y="1170"/>
                  <a:pt x="122" y="1673"/>
                </a:cubicBezTo>
                <a:cubicBezTo>
                  <a:pt x="168" y="1871"/>
                  <a:pt x="229" y="2069"/>
                  <a:pt x="275" y="2267"/>
                </a:cubicBezTo>
                <a:cubicBezTo>
                  <a:pt x="366" y="2587"/>
                  <a:pt x="534" y="2739"/>
                  <a:pt x="869" y="2739"/>
                </a:cubicBezTo>
                <a:cubicBezTo>
                  <a:pt x="894" y="2740"/>
                  <a:pt x="919" y="2740"/>
                  <a:pt x="944" y="2740"/>
                </a:cubicBezTo>
                <a:cubicBezTo>
                  <a:pt x="1706" y="2740"/>
                  <a:pt x="2399" y="2516"/>
                  <a:pt x="3078" y="2206"/>
                </a:cubicBezTo>
                <a:cubicBezTo>
                  <a:pt x="3291" y="2115"/>
                  <a:pt x="3535" y="2023"/>
                  <a:pt x="3596" y="1749"/>
                </a:cubicBezTo>
                <a:cubicBezTo>
                  <a:pt x="3631" y="1620"/>
                  <a:pt x="3630" y="1545"/>
                  <a:pt x="3538" y="1545"/>
                </a:cubicBezTo>
                <a:cubicBezTo>
                  <a:pt x="3510" y="1545"/>
                  <a:pt x="3474" y="1552"/>
                  <a:pt x="3428" y="1566"/>
                </a:cubicBezTo>
                <a:cubicBezTo>
                  <a:pt x="3169" y="1627"/>
                  <a:pt x="2926" y="1688"/>
                  <a:pt x="2667" y="1734"/>
                </a:cubicBezTo>
                <a:cubicBezTo>
                  <a:pt x="2636" y="1740"/>
                  <a:pt x="2605" y="1743"/>
                  <a:pt x="2572" y="1743"/>
                </a:cubicBezTo>
                <a:cubicBezTo>
                  <a:pt x="2298" y="1743"/>
                  <a:pt x="1975" y="1522"/>
                  <a:pt x="1920" y="1277"/>
                </a:cubicBezTo>
                <a:cubicBezTo>
                  <a:pt x="1844" y="987"/>
                  <a:pt x="2027" y="683"/>
                  <a:pt x="2377" y="622"/>
                </a:cubicBezTo>
                <a:cubicBezTo>
                  <a:pt x="2667" y="561"/>
                  <a:pt x="2941" y="408"/>
                  <a:pt x="3230" y="332"/>
                </a:cubicBezTo>
                <a:cubicBezTo>
                  <a:pt x="3084" y="137"/>
                  <a:pt x="2831" y="1"/>
                  <a:pt x="2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2"/>
          <p:cNvSpPr/>
          <p:nvPr/>
        </p:nvSpPr>
        <p:spPr>
          <a:xfrm>
            <a:off x="8550237" y="306750"/>
            <a:ext cx="177865" cy="146729"/>
          </a:xfrm>
          <a:custGeom>
            <a:rect b="b" l="l" r="r" t="t"/>
            <a:pathLst>
              <a:path extrusionOk="0" h="4576" w="5547">
                <a:moveTo>
                  <a:pt x="3416" y="722"/>
                </a:moveTo>
                <a:cubicBezTo>
                  <a:pt x="3772" y="722"/>
                  <a:pt x="4052" y="861"/>
                  <a:pt x="4297" y="1187"/>
                </a:cubicBezTo>
                <a:cubicBezTo>
                  <a:pt x="4343" y="1263"/>
                  <a:pt x="4434" y="1233"/>
                  <a:pt x="4510" y="1248"/>
                </a:cubicBezTo>
                <a:cubicBezTo>
                  <a:pt x="4754" y="1278"/>
                  <a:pt x="4921" y="1400"/>
                  <a:pt x="5013" y="1644"/>
                </a:cubicBezTo>
                <a:cubicBezTo>
                  <a:pt x="5089" y="1873"/>
                  <a:pt x="4967" y="2040"/>
                  <a:pt x="4815" y="2177"/>
                </a:cubicBezTo>
                <a:cubicBezTo>
                  <a:pt x="4708" y="2269"/>
                  <a:pt x="4678" y="2360"/>
                  <a:pt x="4662" y="2497"/>
                </a:cubicBezTo>
                <a:cubicBezTo>
                  <a:pt x="4632" y="2863"/>
                  <a:pt x="4449" y="3122"/>
                  <a:pt x="4114" y="3289"/>
                </a:cubicBezTo>
                <a:cubicBezTo>
                  <a:pt x="3733" y="3503"/>
                  <a:pt x="3337" y="3640"/>
                  <a:pt x="2880" y="3716"/>
                </a:cubicBezTo>
                <a:cubicBezTo>
                  <a:pt x="2484" y="3838"/>
                  <a:pt x="2057" y="3914"/>
                  <a:pt x="1600" y="3914"/>
                </a:cubicBezTo>
                <a:cubicBezTo>
                  <a:pt x="1158" y="3914"/>
                  <a:pt x="960" y="3762"/>
                  <a:pt x="853" y="3350"/>
                </a:cubicBezTo>
                <a:cubicBezTo>
                  <a:pt x="793" y="3091"/>
                  <a:pt x="716" y="2832"/>
                  <a:pt x="655" y="2589"/>
                </a:cubicBezTo>
                <a:cubicBezTo>
                  <a:pt x="534" y="2071"/>
                  <a:pt x="899" y="1354"/>
                  <a:pt x="1417" y="1202"/>
                </a:cubicBezTo>
                <a:cubicBezTo>
                  <a:pt x="1966" y="1050"/>
                  <a:pt x="2499" y="882"/>
                  <a:pt x="3063" y="760"/>
                </a:cubicBezTo>
                <a:cubicBezTo>
                  <a:pt x="3189" y="735"/>
                  <a:pt x="3306" y="722"/>
                  <a:pt x="3416" y="722"/>
                </a:cubicBezTo>
                <a:close/>
                <a:moveTo>
                  <a:pt x="3312" y="1"/>
                </a:moveTo>
                <a:cubicBezTo>
                  <a:pt x="2997" y="1"/>
                  <a:pt x="2686" y="61"/>
                  <a:pt x="2377" y="166"/>
                </a:cubicBezTo>
                <a:cubicBezTo>
                  <a:pt x="1844" y="303"/>
                  <a:pt x="1356" y="456"/>
                  <a:pt x="884" y="669"/>
                </a:cubicBezTo>
                <a:cubicBezTo>
                  <a:pt x="320" y="913"/>
                  <a:pt x="0" y="1294"/>
                  <a:pt x="0" y="1949"/>
                </a:cubicBezTo>
                <a:cubicBezTo>
                  <a:pt x="16" y="2573"/>
                  <a:pt x="153" y="3168"/>
                  <a:pt x="366" y="3731"/>
                </a:cubicBezTo>
                <a:cubicBezTo>
                  <a:pt x="541" y="4189"/>
                  <a:pt x="1072" y="4575"/>
                  <a:pt x="1509" y="4575"/>
                </a:cubicBezTo>
                <a:cubicBezTo>
                  <a:pt x="1567" y="4575"/>
                  <a:pt x="1623" y="4568"/>
                  <a:pt x="1676" y="4554"/>
                </a:cubicBezTo>
                <a:cubicBezTo>
                  <a:pt x="2453" y="4356"/>
                  <a:pt x="3230" y="4295"/>
                  <a:pt x="3992" y="4051"/>
                </a:cubicBezTo>
                <a:cubicBezTo>
                  <a:pt x="4556" y="3868"/>
                  <a:pt x="4967" y="3533"/>
                  <a:pt x="5211" y="2969"/>
                </a:cubicBezTo>
                <a:cubicBezTo>
                  <a:pt x="5546" y="2192"/>
                  <a:pt x="5302" y="715"/>
                  <a:pt x="4434" y="273"/>
                </a:cubicBezTo>
                <a:cubicBezTo>
                  <a:pt x="4056" y="84"/>
                  <a:pt x="3682" y="1"/>
                  <a:pt x="331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2"/>
          <p:cNvSpPr/>
          <p:nvPr/>
        </p:nvSpPr>
        <p:spPr>
          <a:xfrm>
            <a:off x="8491590" y="396628"/>
            <a:ext cx="25941" cy="22221"/>
          </a:xfrm>
          <a:custGeom>
            <a:rect b="b" l="l" r="r" t="t"/>
            <a:pathLst>
              <a:path extrusionOk="0" h="693" w="809">
                <a:moveTo>
                  <a:pt x="395" y="0"/>
                </a:moveTo>
                <a:cubicBezTo>
                  <a:pt x="364" y="0"/>
                  <a:pt x="334" y="5"/>
                  <a:pt x="306" y="14"/>
                </a:cubicBezTo>
                <a:cubicBezTo>
                  <a:pt x="138" y="60"/>
                  <a:pt x="1" y="166"/>
                  <a:pt x="31" y="365"/>
                </a:cubicBezTo>
                <a:cubicBezTo>
                  <a:pt x="45" y="540"/>
                  <a:pt x="262" y="692"/>
                  <a:pt x="460" y="692"/>
                </a:cubicBezTo>
                <a:cubicBezTo>
                  <a:pt x="485" y="692"/>
                  <a:pt x="510" y="690"/>
                  <a:pt x="534" y="685"/>
                </a:cubicBezTo>
                <a:cubicBezTo>
                  <a:pt x="702" y="624"/>
                  <a:pt x="808" y="502"/>
                  <a:pt x="778" y="273"/>
                </a:cubicBezTo>
                <a:cubicBezTo>
                  <a:pt x="765" y="131"/>
                  <a:pt x="567" y="0"/>
                  <a:pt x="395"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2"/>
          <p:cNvSpPr/>
          <p:nvPr/>
        </p:nvSpPr>
        <p:spPr>
          <a:xfrm>
            <a:off x="8303529" y="417374"/>
            <a:ext cx="24947" cy="21035"/>
          </a:xfrm>
          <a:custGeom>
            <a:rect b="b" l="l" r="r" t="t"/>
            <a:pathLst>
              <a:path extrusionOk="0" h="656" w="778">
                <a:moveTo>
                  <a:pt x="471" y="1"/>
                </a:moveTo>
                <a:cubicBezTo>
                  <a:pt x="424" y="1"/>
                  <a:pt x="373" y="9"/>
                  <a:pt x="320" y="22"/>
                </a:cubicBezTo>
                <a:cubicBezTo>
                  <a:pt x="122" y="68"/>
                  <a:pt x="0" y="190"/>
                  <a:pt x="15" y="403"/>
                </a:cubicBezTo>
                <a:cubicBezTo>
                  <a:pt x="15" y="535"/>
                  <a:pt x="233" y="656"/>
                  <a:pt x="390" y="656"/>
                </a:cubicBezTo>
                <a:cubicBezTo>
                  <a:pt x="414" y="656"/>
                  <a:pt x="437" y="653"/>
                  <a:pt x="457" y="647"/>
                </a:cubicBezTo>
                <a:cubicBezTo>
                  <a:pt x="625" y="616"/>
                  <a:pt x="777" y="342"/>
                  <a:pt x="731" y="190"/>
                </a:cubicBezTo>
                <a:cubicBezTo>
                  <a:pt x="677" y="49"/>
                  <a:pt x="585" y="1"/>
                  <a:pt x="47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2"/>
          <p:cNvSpPr/>
          <p:nvPr/>
        </p:nvSpPr>
        <p:spPr>
          <a:xfrm>
            <a:off x="8397800" y="412404"/>
            <a:ext cx="24466" cy="21099"/>
          </a:xfrm>
          <a:custGeom>
            <a:rect b="b" l="l" r="r" t="t"/>
            <a:pathLst>
              <a:path extrusionOk="0" h="658" w="763">
                <a:moveTo>
                  <a:pt x="310" y="0"/>
                </a:moveTo>
                <a:cubicBezTo>
                  <a:pt x="278" y="0"/>
                  <a:pt x="246" y="3"/>
                  <a:pt x="214" y="10"/>
                </a:cubicBezTo>
                <a:cubicBezTo>
                  <a:pt x="31" y="40"/>
                  <a:pt x="1" y="193"/>
                  <a:pt x="31" y="345"/>
                </a:cubicBezTo>
                <a:cubicBezTo>
                  <a:pt x="58" y="507"/>
                  <a:pt x="265" y="657"/>
                  <a:pt x="428" y="657"/>
                </a:cubicBezTo>
                <a:cubicBezTo>
                  <a:pt x="449" y="657"/>
                  <a:pt x="469" y="655"/>
                  <a:pt x="488" y="650"/>
                </a:cubicBezTo>
                <a:cubicBezTo>
                  <a:pt x="671" y="604"/>
                  <a:pt x="762" y="482"/>
                  <a:pt x="747" y="330"/>
                </a:cubicBezTo>
                <a:cubicBezTo>
                  <a:pt x="695" y="120"/>
                  <a:pt x="507" y="0"/>
                  <a:pt x="31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2"/>
          <p:cNvSpPr/>
          <p:nvPr/>
        </p:nvSpPr>
        <p:spPr>
          <a:xfrm>
            <a:off x="8222405" y="340386"/>
            <a:ext cx="342037" cy="147627"/>
          </a:xfrm>
          <a:custGeom>
            <a:rect b="b" l="l" r="r" t="t"/>
            <a:pathLst>
              <a:path extrusionOk="0" h="4604" w="10667">
                <a:moveTo>
                  <a:pt x="8729" y="1548"/>
                </a:moveTo>
                <a:cubicBezTo>
                  <a:pt x="9032" y="1548"/>
                  <a:pt x="9338" y="1725"/>
                  <a:pt x="9402" y="1966"/>
                </a:cubicBezTo>
                <a:cubicBezTo>
                  <a:pt x="9462" y="2240"/>
                  <a:pt x="9203" y="2637"/>
                  <a:pt x="8899" y="2728"/>
                </a:cubicBezTo>
                <a:cubicBezTo>
                  <a:pt x="8869" y="2736"/>
                  <a:pt x="8837" y="2740"/>
                  <a:pt x="8804" y="2740"/>
                </a:cubicBezTo>
                <a:cubicBezTo>
                  <a:pt x="8539" y="2740"/>
                  <a:pt x="8205" y="2478"/>
                  <a:pt x="8137" y="2180"/>
                </a:cubicBezTo>
                <a:cubicBezTo>
                  <a:pt x="8076" y="1966"/>
                  <a:pt x="8305" y="1631"/>
                  <a:pt x="8548" y="1570"/>
                </a:cubicBezTo>
                <a:cubicBezTo>
                  <a:pt x="8607" y="1555"/>
                  <a:pt x="8668" y="1548"/>
                  <a:pt x="8729" y="1548"/>
                </a:cubicBezTo>
                <a:close/>
                <a:moveTo>
                  <a:pt x="5818" y="2004"/>
                </a:moveTo>
                <a:cubicBezTo>
                  <a:pt x="6102" y="2004"/>
                  <a:pt x="6383" y="2172"/>
                  <a:pt x="6446" y="2423"/>
                </a:cubicBezTo>
                <a:cubicBezTo>
                  <a:pt x="6507" y="2698"/>
                  <a:pt x="6263" y="3048"/>
                  <a:pt x="5928" y="3124"/>
                </a:cubicBezTo>
                <a:cubicBezTo>
                  <a:pt x="5902" y="3130"/>
                  <a:pt x="5875" y="3133"/>
                  <a:pt x="5848" y="3133"/>
                </a:cubicBezTo>
                <a:cubicBezTo>
                  <a:pt x="5602" y="3133"/>
                  <a:pt x="5311" y="2897"/>
                  <a:pt x="5242" y="2637"/>
                </a:cubicBezTo>
                <a:cubicBezTo>
                  <a:pt x="5181" y="2362"/>
                  <a:pt x="5349" y="2103"/>
                  <a:pt x="5638" y="2027"/>
                </a:cubicBezTo>
                <a:cubicBezTo>
                  <a:pt x="5697" y="2011"/>
                  <a:pt x="5758" y="2004"/>
                  <a:pt x="5818" y="2004"/>
                </a:cubicBezTo>
                <a:close/>
                <a:moveTo>
                  <a:pt x="3088" y="2152"/>
                </a:moveTo>
                <a:cubicBezTo>
                  <a:pt x="3327" y="2152"/>
                  <a:pt x="3480" y="2257"/>
                  <a:pt x="3536" y="2469"/>
                </a:cubicBezTo>
                <a:cubicBezTo>
                  <a:pt x="3612" y="2758"/>
                  <a:pt x="3383" y="3185"/>
                  <a:pt x="3079" y="3276"/>
                </a:cubicBezTo>
                <a:cubicBezTo>
                  <a:pt x="3030" y="3291"/>
                  <a:pt x="2979" y="3298"/>
                  <a:pt x="2928" y="3298"/>
                </a:cubicBezTo>
                <a:cubicBezTo>
                  <a:pt x="2656" y="3298"/>
                  <a:pt x="2368" y="3108"/>
                  <a:pt x="2317" y="2865"/>
                </a:cubicBezTo>
                <a:cubicBezTo>
                  <a:pt x="2241" y="2591"/>
                  <a:pt x="2454" y="2286"/>
                  <a:pt x="2789" y="2195"/>
                </a:cubicBezTo>
                <a:cubicBezTo>
                  <a:pt x="2900" y="2166"/>
                  <a:pt x="3000" y="2152"/>
                  <a:pt x="3088" y="2152"/>
                </a:cubicBezTo>
                <a:close/>
                <a:moveTo>
                  <a:pt x="9859" y="1"/>
                </a:moveTo>
                <a:cubicBezTo>
                  <a:pt x="9280" y="123"/>
                  <a:pt x="8685" y="290"/>
                  <a:pt x="8061" y="397"/>
                </a:cubicBezTo>
                <a:cubicBezTo>
                  <a:pt x="6613" y="671"/>
                  <a:pt x="5166" y="1006"/>
                  <a:pt x="3703" y="1128"/>
                </a:cubicBezTo>
                <a:cubicBezTo>
                  <a:pt x="3168" y="1168"/>
                  <a:pt x="2631" y="1222"/>
                  <a:pt x="2096" y="1222"/>
                </a:cubicBezTo>
                <a:cubicBezTo>
                  <a:pt x="1397" y="1222"/>
                  <a:pt x="705" y="1130"/>
                  <a:pt x="31" y="793"/>
                </a:cubicBezTo>
                <a:lnTo>
                  <a:pt x="31" y="793"/>
                </a:lnTo>
                <a:cubicBezTo>
                  <a:pt x="1" y="1951"/>
                  <a:pt x="397" y="2972"/>
                  <a:pt x="854" y="3993"/>
                </a:cubicBezTo>
                <a:cubicBezTo>
                  <a:pt x="885" y="4054"/>
                  <a:pt x="961" y="4114"/>
                  <a:pt x="1022" y="4145"/>
                </a:cubicBezTo>
                <a:cubicBezTo>
                  <a:pt x="1372" y="4313"/>
                  <a:pt x="1723" y="4495"/>
                  <a:pt x="2119" y="4526"/>
                </a:cubicBezTo>
                <a:cubicBezTo>
                  <a:pt x="2736" y="4570"/>
                  <a:pt x="3354" y="4604"/>
                  <a:pt x="3975" y="4604"/>
                </a:cubicBezTo>
                <a:cubicBezTo>
                  <a:pt x="4426" y="4604"/>
                  <a:pt x="4878" y="4586"/>
                  <a:pt x="5334" y="4541"/>
                </a:cubicBezTo>
                <a:cubicBezTo>
                  <a:pt x="6431" y="4434"/>
                  <a:pt x="7528" y="4373"/>
                  <a:pt x="8625" y="4191"/>
                </a:cubicBezTo>
                <a:cubicBezTo>
                  <a:pt x="9325" y="4084"/>
                  <a:pt x="10026" y="3993"/>
                  <a:pt x="10666" y="3764"/>
                </a:cubicBezTo>
                <a:cubicBezTo>
                  <a:pt x="9798" y="2606"/>
                  <a:pt x="9539" y="1372"/>
                  <a:pt x="9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2"/>
          <p:cNvSpPr/>
          <p:nvPr/>
        </p:nvSpPr>
        <p:spPr>
          <a:xfrm>
            <a:off x="8643547" y="353725"/>
            <a:ext cx="59128" cy="32001"/>
          </a:xfrm>
          <a:custGeom>
            <a:rect b="b" l="l" r="r" t="t"/>
            <a:pathLst>
              <a:path extrusionOk="0" h="998" w="1844">
                <a:moveTo>
                  <a:pt x="1379" y="0"/>
                </a:moveTo>
                <a:cubicBezTo>
                  <a:pt x="1167" y="0"/>
                  <a:pt x="960" y="83"/>
                  <a:pt x="732" y="133"/>
                </a:cubicBezTo>
                <a:cubicBezTo>
                  <a:pt x="595" y="164"/>
                  <a:pt x="427" y="194"/>
                  <a:pt x="259" y="255"/>
                </a:cubicBezTo>
                <a:cubicBezTo>
                  <a:pt x="61" y="316"/>
                  <a:pt x="0" y="499"/>
                  <a:pt x="46" y="667"/>
                </a:cubicBezTo>
                <a:cubicBezTo>
                  <a:pt x="99" y="826"/>
                  <a:pt x="187" y="998"/>
                  <a:pt x="372" y="998"/>
                </a:cubicBezTo>
                <a:cubicBezTo>
                  <a:pt x="398" y="998"/>
                  <a:pt x="427" y="994"/>
                  <a:pt x="457" y="986"/>
                </a:cubicBezTo>
                <a:cubicBezTo>
                  <a:pt x="838" y="895"/>
                  <a:pt x="1234" y="819"/>
                  <a:pt x="1585" y="636"/>
                </a:cubicBezTo>
                <a:cubicBezTo>
                  <a:pt x="1752" y="560"/>
                  <a:pt x="1844" y="408"/>
                  <a:pt x="1829" y="240"/>
                </a:cubicBezTo>
                <a:cubicBezTo>
                  <a:pt x="1813" y="72"/>
                  <a:pt x="1646" y="42"/>
                  <a:pt x="1509" y="11"/>
                </a:cubicBezTo>
                <a:cubicBezTo>
                  <a:pt x="1465" y="4"/>
                  <a:pt x="1422" y="0"/>
                  <a:pt x="137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2"/>
          <p:cNvSpPr/>
          <p:nvPr/>
        </p:nvSpPr>
        <p:spPr>
          <a:xfrm>
            <a:off x="8210701" y="165503"/>
            <a:ext cx="647841" cy="341011"/>
          </a:xfrm>
          <a:custGeom>
            <a:rect b="b" l="l" r="r" t="t"/>
            <a:pathLst>
              <a:path extrusionOk="0" h="10635" w="20204">
                <a:moveTo>
                  <a:pt x="19015" y="1006"/>
                </a:moveTo>
                <a:cubicBezTo>
                  <a:pt x="19289" y="1554"/>
                  <a:pt x="19411" y="2088"/>
                  <a:pt x="19518" y="2621"/>
                </a:cubicBezTo>
                <a:cubicBezTo>
                  <a:pt x="19563" y="2849"/>
                  <a:pt x="19594" y="3078"/>
                  <a:pt x="19655" y="3307"/>
                </a:cubicBezTo>
                <a:cubicBezTo>
                  <a:pt x="19853" y="4175"/>
                  <a:pt x="19548" y="4906"/>
                  <a:pt x="18969" y="5531"/>
                </a:cubicBezTo>
                <a:cubicBezTo>
                  <a:pt x="18928" y="5572"/>
                  <a:pt x="18900" y="5625"/>
                  <a:pt x="18840" y="5625"/>
                </a:cubicBezTo>
                <a:cubicBezTo>
                  <a:pt x="18832" y="5625"/>
                  <a:pt x="18825" y="5624"/>
                  <a:pt x="18817" y="5622"/>
                </a:cubicBezTo>
                <a:cubicBezTo>
                  <a:pt x="18771" y="5500"/>
                  <a:pt x="18725" y="5379"/>
                  <a:pt x="18680" y="5257"/>
                </a:cubicBezTo>
                <a:cubicBezTo>
                  <a:pt x="18375" y="4419"/>
                  <a:pt x="17689" y="4068"/>
                  <a:pt x="16866" y="3885"/>
                </a:cubicBezTo>
                <a:cubicBezTo>
                  <a:pt x="16425" y="3794"/>
                  <a:pt x="15983" y="3779"/>
                  <a:pt x="15541" y="3733"/>
                </a:cubicBezTo>
                <a:cubicBezTo>
                  <a:pt x="15526" y="3642"/>
                  <a:pt x="15602" y="3626"/>
                  <a:pt x="15648" y="3596"/>
                </a:cubicBezTo>
                <a:cubicBezTo>
                  <a:pt x="16440" y="3078"/>
                  <a:pt x="17232" y="2560"/>
                  <a:pt x="18040" y="2042"/>
                </a:cubicBezTo>
                <a:cubicBezTo>
                  <a:pt x="18436" y="1783"/>
                  <a:pt x="18786" y="1493"/>
                  <a:pt x="19015" y="1006"/>
                </a:cubicBezTo>
                <a:close/>
                <a:moveTo>
                  <a:pt x="15571" y="3063"/>
                </a:moveTo>
                <a:lnTo>
                  <a:pt x="15571" y="3063"/>
                </a:lnTo>
                <a:cubicBezTo>
                  <a:pt x="15145" y="3398"/>
                  <a:pt x="14673" y="3626"/>
                  <a:pt x="14185" y="3809"/>
                </a:cubicBezTo>
                <a:cubicBezTo>
                  <a:pt x="13819" y="3931"/>
                  <a:pt x="13408" y="3946"/>
                  <a:pt x="13027" y="4007"/>
                </a:cubicBezTo>
                <a:cubicBezTo>
                  <a:pt x="12098" y="4175"/>
                  <a:pt x="11275" y="4602"/>
                  <a:pt x="10406" y="4891"/>
                </a:cubicBezTo>
                <a:cubicBezTo>
                  <a:pt x="10132" y="4982"/>
                  <a:pt x="9843" y="5059"/>
                  <a:pt x="9568" y="5135"/>
                </a:cubicBezTo>
                <a:cubicBezTo>
                  <a:pt x="8654" y="5394"/>
                  <a:pt x="7710" y="5546"/>
                  <a:pt x="6780" y="5759"/>
                </a:cubicBezTo>
                <a:cubicBezTo>
                  <a:pt x="6264" y="5885"/>
                  <a:pt x="5735" y="5959"/>
                  <a:pt x="5182" y="5959"/>
                </a:cubicBezTo>
                <a:cubicBezTo>
                  <a:pt x="5131" y="5959"/>
                  <a:pt x="5080" y="5959"/>
                  <a:pt x="5028" y="5958"/>
                </a:cubicBezTo>
                <a:cubicBezTo>
                  <a:pt x="8411" y="4480"/>
                  <a:pt x="11808" y="3139"/>
                  <a:pt x="15571" y="3063"/>
                </a:cubicBezTo>
                <a:close/>
                <a:moveTo>
                  <a:pt x="17080" y="351"/>
                </a:moveTo>
                <a:cubicBezTo>
                  <a:pt x="17491" y="351"/>
                  <a:pt x="17887" y="381"/>
                  <a:pt x="18268" y="503"/>
                </a:cubicBezTo>
                <a:cubicBezTo>
                  <a:pt x="18664" y="640"/>
                  <a:pt x="18725" y="838"/>
                  <a:pt x="18451" y="1143"/>
                </a:cubicBezTo>
                <a:cubicBezTo>
                  <a:pt x="17979" y="1646"/>
                  <a:pt x="17354" y="1935"/>
                  <a:pt x="16775" y="2301"/>
                </a:cubicBezTo>
                <a:cubicBezTo>
                  <a:pt x="16211" y="2651"/>
                  <a:pt x="15587" y="2682"/>
                  <a:pt x="14947" y="2712"/>
                </a:cubicBezTo>
                <a:cubicBezTo>
                  <a:pt x="13332" y="2773"/>
                  <a:pt x="11762" y="3093"/>
                  <a:pt x="10224" y="3535"/>
                </a:cubicBezTo>
                <a:cubicBezTo>
                  <a:pt x="8700" y="3977"/>
                  <a:pt x="7207" y="4464"/>
                  <a:pt x="5790" y="5181"/>
                </a:cubicBezTo>
                <a:cubicBezTo>
                  <a:pt x="5561" y="5302"/>
                  <a:pt x="5302" y="5394"/>
                  <a:pt x="5104" y="5546"/>
                </a:cubicBezTo>
                <a:cubicBezTo>
                  <a:pt x="4525" y="5973"/>
                  <a:pt x="3855" y="6064"/>
                  <a:pt x="3185" y="6095"/>
                </a:cubicBezTo>
                <a:cubicBezTo>
                  <a:pt x="2817" y="6116"/>
                  <a:pt x="2449" y="6151"/>
                  <a:pt x="2076" y="6151"/>
                </a:cubicBezTo>
                <a:cubicBezTo>
                  <a:pt x="1908" y="6151"/>
                  <a:pt x="1740" y="6144"/>
                  <a:pt x="1570" y="6125"/>
                </a:cubicBezTo>
                <a:cubicBezTo>
                  <a:pt x="1387" y="6110"/>
                  <a:pt x="1189" y="6095"/>
                  <a:pt x="1006" y="6034"/>
                </a:cubicBezTo>
                <a:cubicBezTo>
                  <a:pt x="640" y="5927"/>
                  <a:pt x="594" y="5744"/>
                  <a:pt x="823" y="5455"/>
                </a:cubicBezTo>
                <a:cubicBezTo>
                  <a:pt x="1128" y="5074"/>
                  <a:pt x="1524" y="4815"/>
                  <a:pt x="1935" y="4571"/>
                </a:cubicBezTo>
                <a:cubicBezTo>
                  <a:pt x="3139" y="3825"/>
                  <a:pt x="4464" y="3276"/>
                  <a:pt x="5790" y="2773"/>
                </a:cubicBezTo>
                <a:cubicBezTo>
                  <a:pt x="7161" y="2240"/>
                  <a:pt x="8548" y="1829"/>
                  <a:pt x="9706" y="1524"/>
                </a:cubicBezTo>
                <a:cubicBezTo>
                  <a:pt x="11016" y="1128"/>
                  <a:pt x="12098" y="899"/>
                  <a:pt x="13179" y="716"/>
                </a:cubicBezTo>
                <a:cubicBezTo>
                  <a:pt x="14474" y="503"/>
                  <a:pt x="15769" y="366"/>
                  <a:pt x="17080" y="351"/>
                </a:cubicBezTo>
                <a:close/>
                <a:moveTo>
                  <a:pt x="15467" y="4091"/>
                </a:moveTo>
                <a:cubicBezTo>
                  <a:pt x="15568" y="4091"/>
                  <a:pt x="15670" y="4106"/>
                  <a:pt x="15769" y="4114"/>
                </a:cubicBezTo>
                <a:cubicBezTo>
                  <a:pt x="16486" y="4175"/>
                  <a:pt x="17202" y="4297"/>
                  <a:pt x="17826" y="4739"/>
                </a:cubicBezTo>
                <a:cubicBezTo>
                  <a:pt x="18649" y="5333"/>
                  <a:pt x="18756" y="6856"/>
                  <a:pt x="17994" y="7588"/>
                </a:cubicBezTo>
                <a:cubicBezTo>
                  <a:pt x="17779" y="7781"/>
                  <a:pt x="17484" y="7877"/>
                  <a:pt x="17192" y="7877"/>
                </a:cubicBezTo>
                <a:cubicBezTo>
                  <a:pt x="16862" y="7877"/>
                  <a:pt x="16535" y="7754"/>
                  <a:pt x="16333" y="7512"/>
                </a:cubicBezTo>
                <a:cubicBezTo>
                  <a:pt x="16272" y="7451"/>
                  <a:pt x="16288" y="7390"/>
                  <a:pt x="16303" y="7314"/>
                </a:cubicBezTo>
                <a:cubicBezTo>
                  <a:pt x="16592" y="6034"/>
                  <a:pt x="16257" y="4982"/>
                  <a:pt x="15175" y="4190"/>
                </a:cubicBezTo>
                <a:cubicBezTo>
                  <a:pt x="15175" y="4190"/>
                  <a:pt x="15175" y="4175"/>
                  <a:pt x="15175" y="4160"/>
                </a:cubicBezTo>
                <a:cubicBezTo>
                  <a:pt x="15267" y="4106"/>
                  <a:pt x="15366" y="4091"/>
                  <a:pt x="15467" y="4091"/>
                </a:cubicBezTo>
                <a:close/>
                <a:moveTo>
                  <a:pt x="13898" y="4398"/>
                </a:moveTo>
                <a:cubicBezTo>
                  <a:pt x="14270" y="4398"/>
                  <a:pt x="14644" y="4480"/>
                  <a:pt x="15023" y="4678"/>
                </a:cubicBezTo>
                <a:cubicBezTo>
                  <a:pt x="15891" y="5120"/>
                  <a:pt x="16135" y="6597"/>
                  <a:pt x="15800" y="7374"/>
                </a:cubicBezTo>
                <a:cubicBezTo>
                  <a:pt x="15541" y="7938"/>
                  <a:pt x="15145" y="8273"/>
                  <a:pt x="14581" y="8456"/>
                </a:cubicBezTo>
                <a:cubicBezTo>
                  <a:pt x="13819" y="8700"/>
                  <a:pt x="13027" y="8761"/>
                  <a:pt x="12265" y="8959"/>
                </a:cubicBezTo>
                <a:cubicBezTo>
                  <a:pt x="12212" y="8973"/>
                  <a:pt x="12156" y="8980"/>
                  <a:pt x="12098" y="8980"/>
                </a:cubicBezTo>
                <a:cubicBezTo>
                  <a:pt x="11661" y="8980"/>
                  <a:pt x="11130" y="8594"/>
                  <a:pt x="10955" y="8136"/>
                </a:cubicBezTo>
                <a:cubicBezTo>
                  <a:pt x="10726" y="7573"/>
                  <a:pt x="10589" y="6978"/>
                  <a:pt x="10589" y="6354"/>
                </a:cubicBezTo>
                <a:cubicBezTo>
                  <a:pt x="10589" y="5699"/>
                  <a:pt x="10894" y="5318"/>
                  <a:pt x="11473" y="5074"/>
                </a:cubicBezTo>
                <a:cubicBezTo>
                  <a:pt x="11945" y="4861"/>
                  <a:pt x="12433" y="4693"/>
                  <a:pt x="12951" y="4556"/>
                </a:cubicBezTo>
                <a:cubicBezTo>
                  <a:pt x="13266" y="4458"/>
                  <a:pt x="13582" y="4398"/>
                  <a:pt x="13898" y="4398"/>
                </a:cubicBezTo>
                <a:close/>
                <a:moveTo>
                  <a:pt x="10224" y="5455"/>
                </a:moveTo>
                <a:lnTo>
                  <a:pt x="10224" y="5455"/>
                </a:lnTo>
                <a:cubicBezTo>
                  <a:pt x="9904" y="6826"/>
                  <a:pt x="10163" y="8060"/>
                  <a:pt x="11031" y="9218"/>
                </a:cubicBezTo>
                <a:cubicBezTo>
                  <a:pt x="10391" y="9447"/>
                  <a:pt x="9690" y="9538"/>
                  <a:pt x="8990" y="9645"/>
                </a:cubicBezTo>
                <a:cubicBezTo>
                  <a:pt x="7893" y="9827"/>
                  <a:pt x="6796" y="9888"/>
                  <a:pt x="5683" y="9995"/>
                </a:cubicBezTo>
                <a:cubicBezTo>
                  <a:pt x="5248" y="10039"/>
                  <a:pt x="4812" y="10057"/>
                  <a:pt x="4376" y="10057"/>
                </a:cubicBezTo>
                <a:cubicBezTo>
                  <a:pt x="3743" y="10057"/>
                  <a:pt x="3109" y="10019"/>
                  <a:pt x="2469" y="9965"/>
                </a:cubicBezTo>
                <a:cubicBezTo>
                  <a:pt x="2088" y="9934"/>
                  <a:pt x="1737" y="9767"/>
                  <a:pt x="1387" y="9599"/>
                </a:cubicBezTo>
                <a:cubicBezTo>
                  <a:pt x="1326" y="9553"/>
                  <a:pt x="1250" y="9508"/>
                  <a:pt x="1219" y="9447"/>
                </a:cubicBezTo>
                <a:cubicBezTo>
                  <a:pt x="762" y="8426"/>
                  <a:pt x="366" y="7405"/>
                  <a:pt x="396" y="6247"/>
                </a:cubicBezTo>
                <a:lnTo>
                  <a:pt x="396" y="6247"/>
                </a:lnTo>
                <a:cubicBezTo>
                  <a:pt x="1070" y="6584"/>
                  <a:pt x="1762" y="6676"/>
                  <a:pt x="2458" y="6676"/>
                </a:cubicBezTo>
                <a:cubicBezTo>
                  <a:pt x="2991" y="6676"/>
                  <a:pt x="3525" y="6622"/>
                  <a:pt x="4053" y="6582"/>
                </a:cubicBezTo>
                <a:cubicBezTo>
                  <a:pt x="5531" y="6460"/>
                  <a:pt x="6978" y="6125"/>
                  <a:pt x="8426" y="5851"/>
                </a:cubicBezTo>
                <a:cubicBezTo>
                  <a:pt x="9035" y="5744"/>
                  <a:pt x="9645" y="5577"/>
                  <a:pt x="10224" y="5455"/>
                </a:cubicBezTo>
                <a:close/>
                <a:moveTo>
                  <a:pt x="17019" y="0"/>
                </a:moveTo>
                <a:cubicBezTo>
                  <a:pt x="15983" y="16"/>
                  <a:pt x="14962" y="168"/>
                  <a:pt x="13926" y="320"/>
                </a:cubicBezTo>
                <a:cubicBezTo>
                  <a:pt x="12768" y="488"/>
                  <a:pt x="11595" y="579"/>
                  <a:pt x="10589" y="899"/>
                </a:cubicBezTo>
                <a:cubicBezTo>
                  <a:pt x="9492" y="1173"/>
                  <a:pt x="8532" y="1478"/>
                  <a:pt x="7573" y="1768"/>
                </a:cubicBezTo>
                <a:cubicBezTo>
                  <a:pt x="6125" y="2194"/>
                  <a:pt x="4723" y="2712"/>
                  <a:pt x="3352" y="3337"/>
                </a:cubicBezTo>
                <a:cubicBezTo>
                  <a:pt x="2362" y="3779"/>
                  <a:pt x="1417" y="4297"/>
                  <a:pt x="625" y="5043"/>
                </a:cubicBezTo>
                <a:cubicBezTo>
                  <a:pt x="214" y="5424"/>
                  <a:pt x="0" y="5897"/>
                  <a:pt x="31" y="6476"/>
                </a:cubicBezTo>
                <a:cubicBezTo>
                  <a:pt x="61" y="7329"/>
                  <a:pt x="335" y="8136"/>
                  <a:pt x="564" y="8959"/>
                </a:cubicBezTo>
                <a:cubicBezTo>
                  <a:pt x="854" y="9995"/>
                  <a:pt x="1585" y="10391"/>
                  <a:pt x="2545" y="10513"/>
                </a:cubicBezTo>
                <a:cubicBezTo>
                  <a:pt x="3129" y="10597"/>
                  <a:pt x="3713" y="10635"/>
                  <a:pt x="4298" y="10635"/>
                </a:cubicBezTo>
                <a:cubicBezTo>
                  <a:pt x="4673" y="10635"/>
                  <a:pt x="5049" y="10619"/>
                  <a:pt x="5424" y="10589"/>
                </a:cubicBezTo>
                <a:cubicBezTo>
                  <a:pt x="6445" y="10528"/>
                  <a:pt x="7466" y="10422"/>
                  <a:pt x="8456" y="10254"/>
                </a:cubicBezTo>
                <a:cubicBezTo>
                  <a:pt x="9873" y="10026"/>
                  <a:pt x="11260" y="9675"/>
                  <a:pt x="12661" y="9401"/>
                </a:cubicBezTo>
                <a:cubicBezTo>
                  <a:pt x="13347" y="9279"/>
                  <a:pt x="14017" y="9081"/>
                  <a:pt x="14688" y="8868"/>
                </a:cubicBezTo>
                <a:cubicBezTo>
                  <a:pt x="15130" y="8746"/>
                  <a:pt x="15571" y="8593"/>
                  <a:pt x="15861" y="8182"/>
                </a:cubicBezTo>
                <a:cubicBezTo>
                  <a:pt x="16000" y="7982"/>
                  <a:pt x="16060" y="7896"/>
                  <a:pt x="16153" y="7896"/>
                </a:cubicBezTo>
                <a:cubicBezTo>
                  <a:pt x="16224" y="7896"/>
                  <a:pt x="16313" y="7945"/>
                  <a:pt x="16470" y="8030"/>
                </a:cubicBezTo>
                <a:cubicBezTo>
                  <a:pt x="16547" y="8075"/>
                  <a:pt x="16623" y="8121"/>
                  <a:pt x="16699" y="8152"/>
                </a:cubicBezTo>
                <a:cubicBezTo>
                  <a:pt x="16870" y="8226"/>
                  <a:pt x="17040" y="8264"/>
                  <a:pt x="17216" y="8264"/>
                </a:cubicBezTo>
                <a:cubicBezTo>
                  <a:pt x="17291" y="8264"/>
                  <a:pt x="17368" y="8257"/>
                  <a:pt x="17445" y="8243"/>
                </a:cubicBezTo>
                <a:cubicBezTo>
                  <a:pt x="18177" y="8075"/>
                  <a:pt x="18634" y="7588"/>
                  <a:pt x="18741" y="6902"/>
                </a:cubicBezTo>
                <a:cubicBezTo>
                  <a:pt x="18832" y="6278"/>
                  <a:pt x="19121" y="5866"/>
                  <a:pt x="19548" y="5470"/>
                </a:cubicBezTo>
                <a:cubicBezTo>
                  <a:pt x="19639" y="5394"/>
                  <a:pt x="19716" y="5287"/>
                  <a:pt x="19792" y="5181"/>
                </a:cubicBezTo>
                <a:cubicBezTo>
                  <a:pt x="20020" y="4800"/>
                  <a:pt x="20203" y="4403"/>
                  <a:pt x="20157" y="3946"/>
                </a:cubicBezTo>
                <a:cubicBezTo>
                  <a:pt x="20051" y="3032"/>
                  <a:pt x="19898" y="2133"/>
                  <a:pt x="19609" y="1265"/>
                </a:cubicBezTo>
                <a:cubicBezTo>
                  <a:pt x="19411" y="655"/>
                  <a:pt x="18984" y="290"/>
                  <a:pt x="18344" y="137"/>
                </a:cubicBezTo>
                <a:cubicBezTo>
                  <a:pt x="17918" y="31"/>
                  <a:pt x="17476" y="0"/>
                  <a:pt x="1701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2"/>
          <p:cNvSpPr/>
          <p:nvPr/>
        </p:nvSpPr>
        <p:spPr>
          <a:xfrm>
            <a:off x="8481362" y="389990"/>
            <a:ext cx="44474" cy="38286"/>
          </a:xfrm>
          <a:custGeom>
            <a:rect b="b" l="l" r="r" t="t"/>
            <a:pathLst>
              <a:path extrusionOk="0" h="1194" w="1387">
                <a:moveTo>
                  <a:pt x="701" y="212"/>
                </a:moveTo>
                <a:cubicBezTo>
                  <a:pt x="875" y="212"/>
                  <a:pt x="1084" y="337"/>
                  <a:pt x="1097" y="495"/>
                </a:cubicBezTo>
                <a:cubicBezTo>
                  <a:pt x="1127" y="709"/>
                  <a:pt x="1021" y="831"/>
                  <a:pt x="853" y="892"/>
                </a:cubicBezTo>
                <a:cubicBezTo>
                  <a:pt x="829" y="897"/>
                  <a:pt x="804" y="899"/>
                  <a:pt x="779" y="899"/>
                </a:cubicBezTo>
                <a:cubicBezTo>
                  <a:pt x="581" y="899"/>
                  <a:pt x="364" y="747"/>
                  <a:pt x="350" y="572"/>
                </a:cubicBezTo>
                <a:cubicBezTo>
                  <a:pt x="320" y="373"/>
                  <a:pt x="457" y="267"/>
                  <a:pt x="625" y="221"/>
                </a:cubicBezTo>
                <a:cubicBezTo>
                  <a:pt x="649" y="215"/>
                  <a:pt x="674" y="212"/>
                  <a:pt x="701" y="212"/>
                </a:cubicBezTo>
                <a:close/>
                <a:moveTo>
                  <a:pt x="653" y="1"/>
                </a:moveTo>
                <a:cubicBezTo>
                  <a:pt x="592" y="1"/>
                  <a:pt x="531" y="8"/>
                  <a:pt x="472" y="23"/>
                </a:cubicBezTo>
                <a:cubicBezTo>
                  <a:pt x="229" y="84"/>
                  <a:pt x="0" y="419"/>
                  <a:pt x="61" y="648"/>
                </a:cubicBezTo>
                <a:cubicBezTo>
                  <a:pt x="129" y="933"/>
                  <a:pt x="462" y="1193"/>
                  <a:pt x="728" y="1193"/>
                </a:cubicBezTo>
                <a:cubicBezTo>
                  <a:pt x="761" y="1193"/>
                  <a:pt x="793" y="1189"/>
                  <a:pt x="823" y="1181"/>
                </a:cubicBezTo>
                <a:cubicBezTo>
                  <a:pt x="1127" y="1090"/>
                  <a:pt x="1386" y="693"/>
                  <a:pt x="1326" y="419"/>
                </a:cubicBezTo>
                <a:cubicBezTo>
                  <a:pt x="1262" y="178"/>
                  <a:pt x="956" y="1"/>
                  <a:pt x="65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2"/>
          <p:cNvSpPr/>
          <p:nvPr/>
        </p:nvSpPr>
        <p:spPr>
          <a:xfrm>
            <a:off x="8294230" y="409358"/>
            <a:ext cx="43993" cy="36779"/>
          </a:xfrm>
          <a:custGeom>
            <a:rect b="b" l="l" r="r" t="t"/>
            <a:pathLst>
              <a:path extrusionOk="0" h="1147" w="1372">
                <a:moveTo>
                  <a:pt x="761" y="251"/>
                </a:moveTo>
                <a:cubicBezTo>
                  <a:pt x="875" y="251"/>
                  <a:pt x="967" y="299"/>
                  <a:pt x="1021" y="440"/>
                </a:cubicBezTo>
                <a:cubicBezTo>
                  <a:pt x="1067" y="592"/>
                  <a:pt x="915" y="866"/>
                  <a:pt x="747" y="897"/>
                </a:cubicBezTo>
                <a:cubicBezTo>
                  <a:pt x="727" y="903"/>
                  <a:pt x="704" y="906"/>
                  <a:pt x="680" y="906"/>
                </a:cubicBezTo>
                <a:cubicBezTo>
                  <a:pt x="523" y="906"/>
                  <a:pt x="305" y="785"/>
                  <a:pt x="305" y="653"/>
                </a:cubicBezTo>
                <a:cubicBezTo>
                  <a:pt x="290" y="440"/>
                  <a:pt x="412" y="333"/>
                  <a:pt x="610" y="272"/>
                </a:cubicBezTo>
                <a:cubicBezTo>
                  <a:pt x="663" y="259"/>
                  <a:pt x="714" y="251"/>
                  <a:pt x="761" y="251"/>
                </a:cubicBezTo>
                <a:close/>
                <a:moveTo>
                  <a:pt x="848" y="1"/>
                </a:moveTo>
                <a:cubicBezTo>
                  <a:pt x="760" y="1"/>
                  <a:pt x="660" y="15"/>
                  <a:pt x="549" y="44"/>
                </a:cubicBezTo>
                <a:cubicBezTo>
                  <a:pt x="214" y="135"/>
                  <a:pt x="1" y="425"/>
                  <a:pt x="77" y="714"/>
                </a:cubicBezTo>
                <a:cubicBezTo>
                  <a:pt x="128" y="957"/>
                  <a:pt x="416" y="1147"/>
                  <a:pt x="688" y="1147"/>
                </a:cubicBezTo>
                <a:cubicBezTo>
                  <a:pt x="739" y="1147"/>
                  <a:pt x="790" y="1140"/>
                  <a:pt x="839" y="1125"/>
                </a:cubicBezTo>
                <a:cubicBezTo>
                  <a:pt x="1143" y="1034"/>
                  <a:pt x="1372" y="607"/>
                  <a:pt x="1296" y="318"/>
                </a:cubicBezTo>
                <a:cubicBezTo>
                  <a:pt x="1240" y="106"/>
                  <a:pt x="1087" y="1"/>
                  <a:pt x="84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2"/>
          <p:cNvSpPr/>
          <p:nvPr/>
        </p:nvSpPr>
        <p:spPr>
          <a:xfrm>
            <a:off x="8388534" y="404644"/>
            <a:ext cx="42518" cy="36233"/>
          </a:xfrm>
          <a:custGeom>
            <a:rect b="b" l="l" r="r" t="t"/>
            <a:pathLst>
              <a:path extrusionOk="0" h="1130" w="1326">
                <a:moveTo>
                  <a:pt x="592" y="243"/>
                </a:moveTo>
                <a:cubicBezTo>
                  <a:pt x="791" y="243"/>
                  <a:pt x="983" y="373"/>
                  <a:pt x="1036" y="572"/>
                </a:cubicBezTo>
                <a:cubicBezTo>
                  <a:pt x="1051" y="724"/>
                  <a:pt x="960" y="831"/>
                  <a:pt x="777" y="892"/>
                </a:cubicBezTo>
                <a:cubicBezTo>
                  <a:pt x="758" y="897"/>
                  <a:pt x="738" y="899"/>
                  <a:pt x="717" y="899"/>
                </a:cubicBezTo>
                <a:cubicBezTo>
                  <a:pt x="554" y="899"/>
                  <a:pt x="347" y="749"/>
                  <a:pt x="320" y="587"/>
                </a:cubicBezTo>
                <a:cubicBezTo>
                  <a:pt x="290" y="435"/>
                  <a:pt x="320" y="282"/>
                  <a:pt x="503" y="252"/>
                </a:cubicBezTo>
                <a:cubicBezTo>
                  <a:pt x="532" y="246"/>
                  <a:pt x="562" y="243"/>
                  <a:pt x="592" y="243"/>
                </a:cubicBezTo>
                <a:close/>
                <a:moveTo>
                  <a:pt x="629" y="1"/>
                </a:moveTo>
                <a:cubicBezTo>
                  <a:pt x="571" y="1"/>
                  <a:pt x="513" y="8"/>
                  <a:pt x="457" y="23"/>
                </a:cubicBezTo>
                <a:cubicBezTo>
                  <a:pt x="168" y="99"/>
                  <a:pt x="0" y="358"/>
                  <a:pt x="61" y="633"/>
                </a:cubicBezTo>
                <a:cubicBezTo>
                  <a:pt x="130" y="893"/>
                  <a:pt x="421" y="1129"/>
                  <a:pt x="667" y="1129"/>
                </a:cubicBezTo>
                <a:cubicBezTo>
                  <a:pt x="694" y="1129"/>
                  <a:pt x="721" y="1126"/>
                  <a:pt x="747" y="1120"/>
                </a:cubicBezTo>
                <a:cubicBezTo>
                  <a:pt x="1082" y="1044"/>
                  <a:pt x="1326" y="694"/>
                  <a:pt x="1265" y="419"/>
                </a:cubicBezTo>
                <a:cubicBezTo>
                  <a:pt x="1201" y="178"/>
                  <a:pt x="916" y="1"/>
                  <a:pt x="62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2"/>
          <p:cNvSpPr/>
          <p:nvPr/>
        </p:nvSpPr>
        <p:spPr>
          <a:xfrm>
            <a:off x="8567328" y="329868"/>
            <a:ext cx="145607" cy="102416"/>
          </a:xfrm>
          <a:custGeom>
            <a:rect b="b" l="l" r="r" t="t"/>
            <a:pathLst>
              <a:path extrusionOk="0" h="3194" w="4541">
                <a:moveTo>
                  <a:pt x="3757" y="744"/>
                </a:moveTo>
                <a:cubicBezTo>
                  <a:pt x="3799" y="744"/>
                  <a:pt x="3842" y="748"/>
                  <a:pt x="3886" y="755"/>
                </a:cubicBezTo>
                <a:cubicBezTo>
                  <a:pt x="4023" y="786"/>
                  <a:pt x="4190" y="816"/>
                  <a:pt x="4206" y="984"/>
                </a:cubicBezTo>
                <a:cubicBezTo>
                  <a:pt x="4221" y="1152"/>
                  <a:pt x="4129" y="1304"/>
                  <a:pt x="3962" y="1380"/>
                </a:cubicBezTo>
                <a:cubicBezTo>
                  <a:pt x="3611" y="1563"/>
                  <a:pt x="3215" y="1639"/>
                  <a:pt x="2834" y="1730"/>
                </a:cubicBezTo>
                <a:cubicBezTo>
                  <a:pt x="2804" y="1738"/>
                  <a:pt x="2775" y="1742"/>
                  <a:pt x="2749" y="1742"/>
                </a:cubicBezTo>
                <a:cubicBezTo>
                  <a:pt x="2564" y="1742"/>
                  <a:pt x="2476" y="1570"/>
                  <a:pt x="2423" y="1411"/>
                </a:cubicBezTo>
                <a:cubicBezTo>
                  <a:pt x="2377" y="1228"/>
                  <a:pt x="2438" y="1060"/>
                  <a:pt x="2636" y="999"/>
                </a:cubicBezTo>
                <a:cubicBezTo>
                  <a:pt x="2804" y="938"/>
                  <a:pt x="2972" y="908"/>
                  <a:pt x="3109" y="877"/>
                </a:cubicBezTo>
                <a:cubicBezTo>
                  <a:pt x="3349" y="827"/>
                  <a:pt x="3548" y="744"/>
                  <a:pt x="3757" y="744"/>
                </a:cubicBezTo>
                <a:close/>
                <a:moveTo>
                  <a:pt x="2831" y="211"/>
                </a:moveTo>
                <a:cubicBezTo>
                  <a:pt x="3075" y="211"/>
                  <a:pt x="3328" y="347"/>
                  <a:pt x="3474" y="542"/>
                </a:cubicBezTo>
                <a:cubicBezTo>
                  <a:pt x="3185" y="618"/>
                  <a:pt x="2911" y="771"/>
                  <a:pt x="2621" y="832"/>
                </a:cubicBezTo>
                <a:cubicBezTo>
                  <a:pt x="2271" y="908"/>
                  <a:pt x="2088" y="1197"/>
                  <a:pt x="2149" y="1487"/>
                </a:cubicBezTo>
                <a:cubicBezTo>
                  <a:pt x="2217" y="1734"/>
                  <a:pt x="2545" y="1968"/>
                  <a:pt x="2821" y="1968"/>
                </a:cubicBezTo>
                <a:cubicBezTo>
                  <a:pt x="2852" y="1968"/>
                  <a:pt x="2882" y="1965"/>
                  <a:pt x="2911" y="1959"/>
                </a:cubicBezTo>
                <a:cubicBezTo>
                  <a:pt x="3170" y="1898"/>
                  <a:pt x="3413" y="1837"/>
                  <a:pt x="3672" y="1776"/>
                </a:cubicBezTo>
                <a:cubicBezTo>
                  <a:pt x="3718" y="1762"/>
                  <a:pt x="3754" y="1755"/>
                  <a:pt x="3782" y="1755"/>
                </a:cubicBezTo>
                <a:cubicBezTo>
                  <a:pt x="3874" y="1755"/>
                  <a:pt x="3875" y="1830"/>
                  <a:pt x="3840" y="1959"/>
                </a:cubicBezTo>
                <a:cubicBezTo>
                  <a:pt x="3779" y="2233"/>
                  <a:pt x="3535" y="2325"/>
                  <a:pt x="3322" y="2416"/>
                </a:cubicBezTo>
                <a:cubicBezTo>
                  <a:pt x="2643" y="2726"/>
                  <a:pt x="1950" y="2950"/>
                  <a:pt x="1188" y="2950"/>
                </a:cubicBezTo>
                <a:cubicBezTo>
                  <a:pt x="1163" y="2950"/>
                  <a:pt x="1138" y="2950"/>
                  <a:pt x="1113" y="2949"/>
                </a:cubicBezTo>
                <a:cubicBezTo>
                  <a:pt x="778" y="2949"/>
                  <a:pt x="610" y="2812"/>
                  <a:pt x="519" y="2477"/>
                </a:cubicBezTo>
                <a:cubicBezTo>
                  <a:pt x="458" y="2279"/>
                  <a:pt x="412" y="2081"/>
                  <a:pt x="366" y="1883"/>
                </a:cubicBezTo>
                <a:cubicBezTo>
                  <a:pt x="244" y="1380"/>
                  <a:pt x="549" y="832"/>
                  <a:pt x="1052" y="679"/>
                </a:cubicBezTo>
                <a:cubicBezTo>
                  <a:pt x="1585" y="527"/>
                  <a:pt x="2134" y="405"/>
                  <a:pt x="2652" y="237"/>
                </a:cubicBezTo>
                <a:cubicBezTo>
                  <a:pt x="2709" y="219"/>
                  <a:pt x="2770" y="211"/>
                  <a:pt x="2831" y="211"/>
                </a:cubicBezTo>
                <a:close/>
                <a:moveTo>
                  <a:pt x="2883" y="1"/>
                </a:moveTo>
                <a:cubicBezTo>
                  <a:pt x="2773" y="1"/>
                  <a:pt x="2656" y="14"/>
                  <a:pt x="2530" y="39"/>
                </a:cubicBezTo>
                <a:cubicBezTo>
                  <a:pt x="1966" y="146"/>
                  <a:pt x="1433" y="329"/>
                  <a:pt x="884" y="481"/>
                </a:cubicBezTo>
                <a:cubicBezTo>
                  <a:pt x="366" y="633"/>
                  <a:pt x="1" y="1350"/>
                  <a:pt x="122" y="1868"/>
                </a:cubicBezTo>
                <a:cubicBezTo>
                  <a:pt x="183" y="2111"/>
                  <a:pt x="260" y="2370"/>
                  <a:pt x="320" y="2629"/>
                </a:cubicBezTo>
                <a:cubicBezTo>
                  <a:pt x="427" y="3041"/>
                  <a:pt x="625" y="3193"/>
                  <a:pt x="1067" y="3193"/>
                </a:cubicBezTo>
                <a:cubicBezTo>
                  <a:pt x="1509" y="3193"/>
                  <a:pt x="1951" y="3117"/>
                  <a:pt x="2347" y="2995"/>
                </a:cubicBezTo>
                <a:cubicBezTo>
                  <a:pt x="2804" y="2919"/>
                  <a:pt x="3200" y="2782"/>
                  <a:pt x="3581" y="2568"/>
                </a:cubicBezTo>
                <a:cubicBezTo>
                  <a:pt x="3916" y="2386"/>
                  <a:pt x="4099" y="2142"/>
                  <a:pt x="4129" y="1776"/>
                </a:cubicBezTo>
                <a:cubicBezTo>
                  <a:pt x="4145" y="1639"/>
                  <a:pt x="4175" y="1548"/>
                  <a:pt x="4282" y="1456"/>
                </a:cubicBezTo>
                <a:cubicBezTo>
                  <a:pt x="4434" y="1319"/>
                  <a:pt x="4541" y="1152"/>
                  <a:pt x="4465" y="908"/>
                </a:cubicBezTo>
                <a:cubicBezTo>
                  <a:pt x="4388" y="679"/>
                  <a:pt x="4221" y="557"/>
                  <a:pt x="3977" y="527"/>
                </a:cubicBezTo>
                <a:cubicBezTo>
                  <a:pt x="3901" y="512"/>
                  <a:pt x="3810" y="542"/>
                  <a:pt x="3764" y="466"/>
                </a:cubicBezTo>
                <a:cubicBezTo>
                  <a:pt x="3519" y="140"/>
                  <a:pt x="3239" y="1"/>
                  <a:pt x="288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2"/>
          <p:cNvSpPr/>
          <p:nvPr/>
        </p:nvSpPr>
        <p:spPr>
          <a:xfrm>
            <a:off x="7873602" y="246211"/>
            <a:ext cx="75770" cy="62431"/>
          </a:xfrm>
          <a:custGeom>
            <a:rect b="b" l="l" r="r" t="t"/>
            <a:pathLst>
              <a:path extrusionOk="0" h="1947" w="2363">
                <a:moveTo>
                  <a:pt x="1173" y="0"/>
                </a:moveTo>
                <a:cubicBezTo>
                  <a:pt x="963" y="0"/>
                  <a:pt x="757" y="53"/>
                  <a:pt x="595" y="165"/>
                </a:cubicBezTo>
                <a:cubicBezTo>
                  <a:pt x="122" y="485"/>
                  <a:pt x="0" y="1049"/>
                  <a:pt x="290" y="1475"/>
                </a:cubicBezTo>
                <a:cubicBezTo>
                  <a:pt x="512" y="1778"/>
                  <a:pt x="894" y="1947"/>
                  <a:pt x="1251" y="1947"/>
                </a:cubicBezTo>
                <a:cubicBezTo>
                  <a:pt x="1433" y="1947"/>
                  <a:pt x="1609" y="1903"/>
                  <a:pt x="1753" y="1810"/>
                </a:cubicBezTo>
                <a:cubicBezTo>
                  <a:pt x="2194" y="1521"/>
                  <a:pt x="2362" y="835"/>
                  <a:pt x="2088" y="424"/>
                </a:cubicBezTo>
                <a:cubicBezTo>
                  <a:pt x="1905" y="154"/>
                  <a:pt x="1533" y="0"/>
                  <a:pt x="11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2"/>
          <p:cNvSpPr/>
          <p:nvPr/>
        </p:nvSpPr>
        <p:spPr>
          <a:xfrm>
            <a:off x="7730464" y="287318"/>
            <a:ext cx="117262" cy="107578"/>
          </a:xfrm>
          <a:custGeom>
            <a:rect b="b" l="l" r="r" t="t"/>
            <a:pathLst>
              <a:path extrusionOk="0" h="3355" w="3657">
                <a:moveTo>
                  <a:pt x="1898" y="0"/>
                </a:moveTo>
                <a:cubicBezTo>
                  <a:pt x="1557" y="0"/>
                  <a:pt x="1199" y="110"/>
                  <a:pt x="869" y="330"/>
                </a:cubicBezTo>
                <a:cubicBezTo>
                  <a:pt x="0" y="924"/>
                  <a:pt x="16" y="2006"/>
                  <a:pt x="488" y="2692"/>
                </a:cubicBezTo>
                <a:cubicBezTo>
                  <a:pt x="789" y="3119"/>
                  <a:pt x="1307" y="3355"/>
                  <a:pt x="1805" y="3355"/>
                </a:cubicBezTo>
                <a:cubicBezTo>
                  <a:pt x="2088" y="3355"/>
                  <a:pt x="2364" y="3279"/>
                  <a:pt x="2590" y="3118"/>
                </a:cubicBezTo>
                <a:cubicBezTo>
                  <a:pt x="3444" y="2509"/>
                  <a:pt x="3657" y="1397"/>
                  <a:pt x="3078" y="604"/>
                </a:cubicBezTo>
                <a:cubicBezTo>
                  <a:pt x="2789" y="202"/>
                  <a:pt x="2359" y="0"/>
                  <a:pt x="18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2"/>
          <p:cNvSpPr/>
          <p:nvPr/>
        </p:nvSpPr>
        <p:spPr>
          <a:xfrm>
            <a:off x="7458841" y="25828"/>
            <a:ext cx="664451" cy="603944"/>
          </a:xfrm>
          <a:custGeom>
            <a:rect b="b" l="l" r="r" t="t"/>
            <a:pathLst>
              <a:path extrusionOk="0" h="18835" w="20722">
                <a:moveTo>
                  <a:pt x="15821" y="1752"/>
                </a:moveTo>
                <a:cubicBezTo>
                  <a:pt x="15861" y="1752"/>
                  <a:pt x="15905" y="1765"/>
                  <a:pt x="15952" y="1797"/>
                </a:cubicBezTo>
                <a:cubicBezTo>
                  <a:pt x="16166" y="1919"/>
                  <a:pt x="16044" y="2101"/>
                  <a:pt x="15983" y="2269"/>
                </a:cubicBezTo>
                <a:cubicBezTo>
                  <a:pt x="15876" y="2513"/>
                  <a:pt x="15693" y="2696"/>
                  <a:pt x="15526" y="2878"/>
                </a:cubicBezTo>
                <a:cubicBezTo>
                  <a:pt x="15267" y="3198"/>
                  <a:pt x="15023" y="3534"/>
                  <a:pt x="14794" y="3884"/>
                </a:cubicBezTo>
                <a:cubicBezTo>
                  <a:pt x="14672" y="4082"/>
                  <a:pt x="14672" y="4234"/>
                  <a:pt x="14840" y="4417"/>
                </a:cubicBezTo>
                <a:cubicBezTo>
                  <a:pt x="15145" y="4722"/>
                  <a:pt x="15449" y="5042"/>
                  <a:pt x="15739" y="5362"/>
                </a:cubicBezTo>
                <a:cubicBezTo>
                  <a:pt x="15786" y="5415"/>
                  <a:pt x="15824" y="5439"/>
                  <a:pt x="15858" y="5439"/>
                </a:cubicBezTo>
                <a:cubicBezTo>
                  <a:pt x="15902" y="5439"/>
                  <a:pt x="15940" y="5400"/>
                  <a:pt x="15983" y="5331"/>
                </a:cubicBezTo>
                <a:cubicBezTo>
                  <a:pt x="16105" y="5179"/>
                  <a:pt x="16226" y="5011"/>
                  <a:pt x="16364" y="4874"/>
                </a:cubicBezTo>
                <a:cubicBezTo>
                  <a:pt x="16445" y="4781"/>
                  <a:pt x="16544" y="4671"/>
                  <a:pt x="16668" y="4671"/>
                </a:cubicBezTo>
                <a:cubicBezTo>
                  <a:pt x="16706" y="4671"/>
                  <a:pt x="16747" y="4681"/>
                  <a:pt x="16790" y="4707"/>
                </a:cubicBezTo>
                <a:cubicBezTo>
                  <a:pt x="16988" y="4829"/>
                  <a:pt x="16882" y="5027"/>
                  <a:pt x="16821" y="5194"/>
                </a:cubicBezTo>
                <a:cubicBezTo>
                  <a:pt x="16729" y="5423"/>
                  <a:pt x="16607" y="5651"/>
                  <a:pt x="16440" y="5865"/>
                </a:cubicBezTo>
                <a:cubicBezTo>
                  <a:pt x="16333" y="6002"/>
                  <a:pt x="16333" y="6093"/>
                  <a:pt x="16440" y="6230"/>
                </a:cubicBezTo>
                <a:cubicBezTo>
                  <a:pt x="16699" y="6550"/>
                  <a:pt x="16943" y="6885"/>
                  <a:pt x="17186" y="7221"/>
                </a:cubicBezTo>
                <a:cubicBezTo>
                  <a:pt x="17262" y="7327"/>
                  <a:pt x="17354" y="7464"/>
                  <a:pt x="17247" y="7571"/>
                </a:cubicBezTo>
                <a:cubicBezTo>
                  <a:pt x="17200" y="7619"/>
                  <a:pt x="17150" y="7636"/>
                  <a:pt x="17100" y="7636"/>
                </a:cubicBezTo>
                <a:cubicBezTo>
                  <a:pt x="17021" y="7636"/>
                  <a:pt x="16941" y="7593"/>
                  <a:pt x="16866" y="7556"/>
                </a:cubicBezTo>
                <a:cubicBezTo>
                  <a:pt x="16470" y="7343"/>
                  <a:pt x="16150" y="7038"/>
                  <a:pt x="15861" y="6687"/>
                </a:cubicBezTo>
                <a:cubicBezTo>
                  <a:pt x="15373" y="6139"/>
                  <a:pt x="14931" y="5560"/>
                  <a:pt x="14566" y="5103"/>
                </a:cubicBezTo>
                <a:cubicBezTo>
                  <a:pt x="13987" y="4326"/>
                  <a:pt x="13987" y="4113"/>
                  <a:pt x="14429" y="3412"/>
                </a:cubicBezTo>
                <a:cubicBezTo>
                  <a:pt x="14764" y="2909"/>
                  <a:pt x="15114" y="2406"/>
                  <a:pt x="15526" y="1949"/>
                </a:cubicBezTo>
                <a:cubicBezTo>
                  <a:pt x="15616" y="1859"/>
                  <a:pt x="15706" y="1752"/>
                  <a:pt x="15821" y="1752"/>
                </a:cubicBezTo>
                <a:close/>
                <a:moveTo>
                  <a:pt x="14090" y="6469"/>
                </a:moveTo>
                <a:cubicBezTo>
                  <a:pt x="14592" y="6469"/>
                  <a:pt x="15101" y="6698"/>
                  <a:pt x="15404" y="7114"/>
                </a:cubicBezTo>
                <a:cubicBezTo>
                  <a:pt x="15876" y="7784"/>
                  <a:pt x="15708" y="8775"/>
                  <a:pt x="15023" y="9247"/>
                </a:cubicBezTo>
                <a:cubicBezTo>
                  <a:pt x="14767" y="9425"/>
                  <a:pt x="14472" y="9510"/>
                  <a:pt x="14177" y="9510"/>
                </a:cubicBezTo>
                <a:cubicBezTo>
                  <a:pt x="13664" y="9510"/>
                  <a:pt x="13148" y="9254"/>
                  <a:pt x="12829" y="8790"/>
                </a:cubicBezTo>
                <a:cubicBezTo>
                  <a:pt x="12387" y="8135"/>
                  <a:pt x="12570" y="7160"/>
                  <a:pt x="13225" y="6733"/>
                </a:cubicBezTo>
                <a:cubicBezTo>
                  <a:pt x="13479" y="6554"/>
                  <a:pt x="13783" y="6469"/>
                  <a:pt x="14090" y="6469"/>
                </a:cubicBezTo>
                <a:close/>
                <a:moveTo>
                  <a:pt x="10379" y="7664"/>
                </a:moveTo>
                <a:cubicBezTo>
                  <a:pt x="11019" y="7664"/>
                  <a:pt x="11621" y="7984"/>
                  <a:pt x="12052" y="8607"/>
                </a:cubicBezTo>
                <a:cubicBezTo>
                  <a:pt x="12798" y="9674"/>
                  <a:pt x="12539" y="11152"/>
                  <a:pt x="11473" y="11898"/>
                </a:cubicBezTo>
                <a:cubicBezTo>
                  <a:pt x="11134" y="12131"/>
                  <a:pt x="10747" y="12243"/>
                  <a:pt x="10358" y="12243"/>
                </a:cubicBezTo>
                <a:cubicBezTo>
                  <a:pt x="9681" y="12243"/>
                  <a:pt x="8999" y="11903"/>
                  <a:pt x="8563" y="11273"/>
                </a:cubicBezTo>
                <a:cubicBezTo>
                  <a:pt x="7862" y="10253"/>
                  <a:pt x="8106" y="8744"/>
                  <a:pt x="9096" y="8089"/>
                </a:cubicBezTo>
                <a:cubicBezTo>
                  <a:pt x="9515" y="7804"/>
                  <a:pt x="9955" y="7664"/>
                  <a:pt x="10379" y="7664"/>
                </a:cubicBezTo>
                <a:close/>
                <a:moveTo>
                  <a:pt x="7070" y="8744"/>
                </a:moveTo>
                <a:cubicBezTo>
                  <a:pt x="7237" y="8744"/>
                  <a:pt x="7313" y="8836"/>
                  <a:pt x="7359" y="8973"/>
                </a:cubicBezTo>
                <a:cubicBezTo>
                  <a:pt x="7451" y="9186"/>
                  <a:pt x="7466" y="9430"/>
                  <a:pt x="7466" y="9658"/>
                </a:cubicBezTo>
                <a:cubicBezTo>
                  <a:pt x="7420" y="10786"/>
                  <a:pt x="7466" y="11913"/>
                  <a:pt x="7511" y="13041"/>
                </a:cubicBezTo>
                <a:cubicBezTo>
                  <a:pt x="7522" y="13410"/>
                  <a:pt x="7433" y="13578"/>
                  <a:pt x="7204" y="13578"/>
                </a:cubicBezTo>
                <a:cubicBezTo>
                  <a:pt x="7112" y="13578"/>
                  <a:pt x="6997" y="13550"/>
                  <a:pt x="6856" y="13498"/>
                </a:cubicBezTo>
                <a:cubicBezTo>
                  <a:pt x="6475" y="13346"/>
                  <a:pt x="6095" y="13193"/>
                  <a:pt x="5668" y="13026"/>
                </a:cubicBezTo>
                <a:lnTo>
                  <a:pt x="5668" y="13026"/>
                </a:lnTo>
                <a:cubicBezTo>
                  <a:pt x="5896" y="13528"/>
                  <a:pt x="6110" y="13985"/>
                  <a:pt x="6293" y="14442"/>
                </a:cubicBezTo>
                <a:cubicBezTo>
                  <a:pt x="6415" y="14717"/>
                  <a:pt x="6613" y="15021"/>
                  <a:pt x="6354" y="15311"/>
                </a:cubicBezTo>
                <a:cubicBezTo>
                  <a:pt x="6240" y="15430"/>
                  <a:pt x="6120" y="15472"/>
                  <a:pt x="5999" y="15472"/>
                </a:cubicBezTo>
                <a:cubicBezTo>
                  <a:pt x="5811" y="15472"/>
                  <a:pt x="5622" y="15370"/>
                  <a:pt x="5455" y="15296"/>
                </a:cubicBezTo>
                <a:cubicBezTo>
                  <a:pt x="4601" y="14915"/>
                  <a:pt x="3763" y="14534"/>
                  <a:pt x="2925" y="14138"/>
                </a:cubicBezTo>
                <a:cubicBezTo>
                  <a:pt x="2788" y="14062"/>
                  <a:pt x="2590" y="14001"/>
                  <a:pt x="2682" y="13772"/>
                </a:cubicBezTo>
                <a:cubicBezTo>
                  <a:pt x="2733" y="13638"/>
                  <a:pt x="2834" y="13602"/>
                  <a:pt x="2945" y="13602"/>
                </a:cubicBezTo>
                <a:cubicBezTo>
                  <a:pt x="2999" y="13602"/>
                  <a:pt x="3054" y="13610"/>
                  <a:pt x="3108" y="13620"/>
                </a:cubicBezTo>
                <a:cubicBezTo>
                  <a:pt x="3413" y="13665"/>
                  <a:pt x="3687" y="13803"/>
                  <a:pt x="3962" y="13909"/>
                </a:cubicBezTo>
                <a:cubicBezTo>
                  <a:pt x="4556" y="14168"/>
                  <a:pt x="5165" y="14427"/>
                  <a:pt x="5820" y="14717"/>
                </a:cubicBezTo>
                <a:cubicBezTo>
                  <a:pt x="5637" y="14077"/>
                  <a:pt x="5394" y="13513"/>
                  <a:pt x="5180" y="12949"/>
                </a:cubicBezTo>
                <a:cubicBezTo>
                  <a:pt x="5119" y="12767"/>
                  <a:pt x="4906" y="12584"/>
                  <a:pt x="5074" y="12386"/>
                </a:cubicBezTo>
                <a:cubicBezTo>
                  <a:pt x="5129" y="12325"/>
                  <a:pt x="5185" y="12303"/>
                  <a:pt x="5241" y="12303"/>
                </a:cubicBezTo>
                <a:cubicBezTo>
                  <a:pt x="5368" y="12303"/>
                  <a:pt x="5495" y="12419"/>
                  <a:pt x="5622" y="12462"/>
                </a:cubicBezTo>
                <a:cubicBezTo>
                  <a:pt x="6003" y="12599"/>
                  <a:pt x="6399" y="12751"/>
                  <a:pt x="6795" y="12888"/>
                </a:cubicBezTo>
                <a:cubicBezTo>
                  <a:pt x="6765" y="12264"/>
                  <a:pt x="6719" y="11670"/>
                  <a:pt x="6704" y="11075"/>
                </a:cubicBezTo>
                <a:cubicBezTo>
                  <a:pt x="6674" y="10496"/>
                  <a:pt x="6674" y="9902"/>
                  <a:pt x="6750" y="9338"/>
                </a:cubicBezTo>
                <a:cubicBezTo>
                  <a:pt x="6765" y="9217"/>
                  <a:pt x="6795" y="9095"/>
                  <a:pt x="6826" y="8973"/>
                </a:cubicBezTo>
                <a:cubicBezTo>
                  <a:pt x="6872" y="8851"/>
                  <a:pt x="6917" y="8744"/>
                  <a:pt x="7070" y="8744"/>
                </a:cubicBezTo>
                <a:close/>
                <a:moveTo>
                  <a:pt x="14635" y="1"/>
                </a:moveTo>
                <a:cubicBezTo>
                  <a:pt x="13950" y="1"/>
                  <a:pt x="13268" y="113"/>
                  <a:pt x="12585" y="319"/>
                </a:cubicBezTo>
                <a:cubicBezTo>
                  <a:pt x="10726" y="867"/>
                  <a:pt x="8959" y="1599"/>
                  <a:pt x="7283" y="2558"/>
                </a:cubicBezTo>
                <a:cubicBezTo>
                  <a:pt x="5516" y="3564"/>
                  <a:pt x="4068" y="4951"/>
                  <a:pt x="2788" y="6505"/>
                </a:cubicBezTo>
                <a:cubicBezTo>
                  <a:pt x="1493" y="8089"/>
                  <a:pt x="610" y="9887"/>
                  <a:pt x="259" y="11913"/>
                </a:cubicBezTo>
                <a:cubicBezTo>
                  <a:pt x="0" y="13361"/>
                  <a:pt x="351" y="14686"/>
                  <a:pt x="1371" y="15753"/>
                </a:cubicBezTo>
                <a:cubicBezTo>
                  <a:pt x="2651" y="17078"/>
                  <a:pt x="4281" y="17733"/>
                  <a:pt x="6125" y="17779"/>
                </a:cubicBezTo>
                <a:cubicBezTo>
                  <a:pt x="6179" y="17780"/>
                  <a:pt x="6234" y="17781"/>
                  <a:pt x="6288" y="17781"/>
                </a:cubicBezTo>
                <a:cubicBezTo>
                  <a:pt x="6978" y="17781"/>
                  <a:pt x="7656" y="17693"/>
                  <a:pt x="8334" y="17566"/>
                </a:cubicBezTo>
                <a:cubicBezTo>
                  <a:pt x="8400" y="17556"/>
                  <a:pt x="8462" y="17552"/>
                  <a:pt x="8522" y="17552"/>
                </a:cubicBezTo>
                <a:cubicBezTo>
                  <a:pt x="8754" y="17552"/>
                  <a:pt x="8945" y="17625"/>
                  <a:pt x="9127" y="17794"/>
                </a:cubicBezTo>
                <a:cubicBezTo>
                  <a:pt x="9492" y="18130"/>
                  <a:pt x="9843" y="18480"/>
                  <a:pt x="10254" y="18754"/>
                </a:cubicBezTo>
                <a:cubicBezTo>
                  <a:pt x="10289" y="18789"/>
                  <a:pt x="10334" y="18835"/>
                  <a:pt x="10378" y="18835"/>
                </a:cubicBezTo>
                <a:cubicBezTo>
                  <a:pt x="10410" y="18835"/>
                  <a:pt x="10441" y="18810"/>
                  <a:pt x="10467" y="18739"/>
                </a:cubicBezTo>
                <a:cubicBezTo>
                  <a:pt x="10620" y="18404"/>
                  <a:pt x="10772" y="18053"/>
                  <a:pt x="10924" y="17718"/>
                </a:cubicBezTo>
                <a:cubicBezTo>
                  <a:pt x="11199" y="17124"/>
                  <a:pt x="11488" y="16606"/>
                  <a:pt x="12174" y="16347"/>
                </a:cubicBezTo>
                <a:cubicBezTo>
                  <a:pt x="13286" y="15920"/>
                  <a:pt x="14322" y="15296"/>
                  <a:pt x="15297" y="14595"/>
                </a:cubicBezTo>
                <a:cubicBezTo>
                  <a:pt x="16653" y="13635"/>
                  <a:pt x="17887" y="12553"/>
                  <a:pt x="18908" y="11228"/>
                </a:cubicBezTo>
                <a:cubicBezTo>
                  <a:pt x="20218" y="9506"/>
                  <a:pt x="20721" y="7556"/>
                  <a:pt x="20691" y="5438"/>
                </a:cubicBezTo>
                <a:cubicBezTo>
                  <a:pt x="20660" y="2848"/>
                  <a:pt x="18603" y="913"/>
                  <a:pt x="16394" y="258"/>
                </a:cubicBezTo>
                <a:cubicBezTo>
                  <a:pt x="15805" y="83"/>
                  <a:pt x="15219" y="1"/>
                  <a:pt x="14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2"/>
          <p:cNvSpPr/>
          <p:nvPr/>
        </p:nvSpPr>
        <p:spPr>
          <a:xfrm>
            <a:off x="7541889" y="305723"/>
            <a:ext cx="158177" cy="216246"/>
          </a:xfrm>
          <a:custGeom>
            <a:rect b="b" l="l" r="r" t="t"/>
            <a:pathLst>
              <a:path extrusionOk="0" h="6744" w="4933">
                <a:moveTo>
                  <a:pt x="4480" y="0"/>
                </a:moveTo>
                <a:cubicBezTo>
                  <a:pt x="4327" y="0"/>
                  <a:pt x="4282" y="122"/>
                  <a:pt x="4236" y="244"/>
                </a:cubicBezTo>
                <a:cubicBezTo>
                  <a:pt x="4205" y="350"/>
                  <a:pt x="4175" y="472"/>
                  <a:pt x="4160" y="594"/>
                </a:cubicBezTo>
                <a:cubicBezTo>
                  <a:pt x="4084" y="1173"/>
                  <a:pt x="4099" y="1752"/>
                  <a:pt x="4114" y="2331"/>
                </a:cubicBezTo>
                <a:cubicBezTo>
                  <a:pt x="4129" y="2941"/>
                  <a:pt x="4175" y="3535"/>
                  <a:pt x="4221" y="4159"/>
                </a:cubicBezTo>
                <a:cubicBezTo>
                  <a:pt x="3809" y="4007"/>
                  <a:pt x="3428" y="3870"/>
                  <a:pt x="3032" y="3733"/>
                </a:cubicBezTo>
                <a:cubicBezTo>
                  <a:pt x="2916" y="3690"/>
                  <a:pt x="2784" y="3574"/>
                  <a:pt x="2653" y="3574"/>
                </a:cubicBezTo>
                <a:cubicBezTo>
                  <a:pt x="2596" y="3574"/>
                  <a:pt x="2539" y="3596"/>
                  <a:pt x="2484" y="3657"/>
                </a:cubicBezTo>
                <a:cubicBezTo>
                  <a:pt x="2316" y="3855"/>
                  <a:pt x="2529" y="4038"/>
                  <a:pt x="2590" y="4220"/>
                </a:cubicBezTo>
                <a:cubicBezTo>
                  <a:pt x="2819" y="4784"/>
                  <a:pt x="3047" y="5348"/>
                  <a:pt x="3246" y="5988"/>
                </a:cubicBezTo>
                <a:cubicBezTo>
                  <a:pt x="2575" y="5698"/>
                  <a:pt x="1981" y="5439"/>
                  <a:pt x="1372" y="5180"/>
                </a:cubicBezTo>
                <a:cubicBezTo>
                  <a:pt x="1097" y="5058"/>
                  <a:pt x="823" y="4936"/>
                  <a:pt x="518" y="4891"/>
                </a:cubicBezTo>
                <a:cubicBezTo>
                  <a:pt x="464" y="4881"/>
                  <a:pt x="409" y="4873"/>
                  <a:pt x="355" y="4873"/>
                </a:cubicBezTo>
                <a:cubicBezTo>
                  <a:pt x="244" y="4873"/>
                  <a:pt x="143" y="4909"/>
                  <a:pt x="92" y="5043"/>
                </a:cubicBezTo>
                <a:cubicBezTo>
                  <a:pt x="0" y="5272"/>
                  <a:pt x="198" y="5333"/>
                  <a:pt x="351" y="5409"/>
                </a:cubicBezTo>
                <a:cubicBezTo>
                  <a:pt x="1189" y="5790"/>
                  <a:pt x="2011" y="6186"/>
                  <a:pt x="2865" y="6567"/>
                </a:cubicBezTo>
                <a:cubicBezTo>
                  <a:pt x="3041" y="6641"/>
                  <a:pt x="3228" y="6743"/>
                  <a:pt x="3414" y="6743"/>
                </a:cubicBezTo>
                <a:cubicBezTo>
                  <a:pt x="3532" y="6743"/>
                  <a:pt x="3650" y="6701"/>
                  <a:pt x="3764" y="6582"/>
                </a:cubicBezTo>
                <a:cubicBezTo>
                  <a:pt x="4038" y="6292"/>
                  <a:pt x="3825" y="5988"/>
                  <a:pt x="3718" y="5713"/>
                </a:cubicBezTo>
                <a:cubicBezTo>
                  <a:pt x="3520" y="5256"/>
                  <a:pt x="3306" y="4799"/>
                  <a:pt x="3078" y="4281"/>
                </a:cubicBezTo>
                <a:lnTo>
                  <a:pt x="3078" y="4281"/>
                </a:lnTo>
                <a:cubicBezTo>
                  <a:pt x="3520" y="4464"/>
                  <a:pt x="3885" y="4617"/>
                  <a:pt x="4266" y="4769"/>
                </a:cubicBezTo>
                <a:cubicBezTo>
                  <a:pt x="4407" y="4821"/>
                  <a:pt x="4522" y="4849"/>
                  <a:pt x="4614" y="4849"/>
                </a:cubicBezTo>
                <a:cubicBezTo>
                  <a:pt x="4843" y="4849"/>
                  <a:pt x="4932" y="4681"/>
                  <a:pt x="4921" y="4312"/>
                </a:cubicBezTo>
                <a:cubicBezTo>
                  <a:pt x="4891" y="3184"/>
                  <a:pt x="4830" y="2057"/>
                  <a:pt x="4876" y="929"/>
                </a:cubicBezTo>
                <a:cubicBezTo>
                  <a:pt x="4891" y="701"/>
                  <a:pt x="4861" y="457"/>
                  <a:pt x="4784" y="244"/>
                </a:cubicBezTo>
                <a:cubicBezTo>
                  <a:pt x="4739" y="107"/>
                  <a:pt x="4647" y="0"/>
                  <a:pt x="448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2"/>
          <p:cNvSpPr/>
          <p:nvPr/>
        </p:nvSpPr>
        <p:spPr>
          <a:xfrm>
            <a:off x="7710904" y="271542"/>
            <a:ext cx="158337" cy="146890"/>
          </a:xfrm>
          <a:custGeom>
            <a:rect b="b" l="l" r="r" t="t"/>
            <a:pathLst>
              <a:path extrusionOk="0" h="4581" w="4938">
                <a:moveTo>
                  <a:pt x="2494" y="497"/>
                </a:moveTo>
                <a:cubicBezTo>
                  <a:pt x="2956" y="497"/>
                  <a:pt x="3388" y="700"/>
                  <a:pt x="3688" y="1096"/>
                </a:cubicBezTo>
                <a:cubicBezTo>
                  <a:pt x="4267" y="1904"/>
                  <a:pt x="4054" y="3001"/>
                  <a:pt x="3200" y="3610"/>
                </a:cubicBezTo>
                <a:cubicBezTo>
                  <a:pt x="2974" y="3771"/>
                  <a:pt x="2698" y="3847"/>
                  <a:pt x="2415" y="3847"/>
                </a:cubicBezTo>
                <a:cubicBezTo>
                  <a:pt x="1917" y="3847"/>
                  <a:pt x="1399" y="3611"/>
                  <a:pt x="1098" y="3184"/>
                </a:cubicBezTo>
                <a:cubicBezTo>
                  <a:pt x="626" y="2498"/>
                  <a:pt x="610" y="1432"/>
                  <a:pt x="1479" y="822"/>
                </a:cubicBezTo>
                <a:cubicBezTo>
                  <a:pt x="1806" y="604"/>
                  <a:pt x="2158" y="497"/>
                  <a:pt x="2494" y="497"/>
                </a:cubicBezTo>
                <a:close/>
                <a:moveTo>
                  <a:pt x="2518" y="1"/>
                </a:moveTo>
                <a:cubicBezTo>
                  <a:pt x="2094" y="1"/>
                  <a:pt x="1654" y="141"/>
                  <a:pt x="1235" y="426"/>
                </a:cubicBezTo>
                <a:cubicBezTo>
                  <a:pt x="245" y="1081"/>
                  <a:pt x="1" y="2590"/>
                  <a:pt x="702" y="3610"/>
                </a:cubicBezTo>
                <a:cubicBezTo>
                  <a:pt x="1138" y="4240"/>
                  <a:pt x="1820" y="4580"/>
                  <a:pt x="2497" y="4580"/>
                </a:cubicBezTo>
                <a:cubicBezTo>
                  <a:pt x="2886" y="4580"/>
                  <a:pt x="3273" y="4468"/>
                  <a:pt x="3612" y="4235"/>
                </a:cubicBezTo>
                <a:cubicBezTo>
                  <a:pt x="4678" y="3489"/>
                  <a:pt x="4937" y="2011"/>
                  <a:pt x="4191" y="944"/>
                </a:cubicBezTo>
                <a:cubicBezTo>
                  <a:pt x="3760" y="321"/>
                  <a:pt x="3158" y="1"/>
                  <a:pt x="251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2"/>
          <p:cNvSpPr/>
          <p:nvPr/>
        </p:nvSpPr>
        <p:spPr>
          <a:xfrm>
            <a:off x="7906821" y="81974"/>
            <a:ext cx="108476" cy="188703"/>
          </a:xfrm>
          <a:custGeom>
            <a:rect b="b" l="l" r="r" t="t"/>
            <a:pathLst>
              <a:path extrusionOk="0" h="5885" w="3383">
                <a:moveTo>
                  <a:pt x="1850" y="1"/>
                </a:moveTo>
                <a:cubicBezTo>
                  <a:pt x="1735" y="1"/>
                  <a:pt x="1645" y="108"/>
                  <a:pt x="1555" y="198"/>
                </a:cubicBezTo>
                <a:cubicBezTo>
                  <a:pt x="1143" y="655"/>
                  <a:pt x="793" y="1158"/>
                  <a:pt x="458" y="1661"/>
                </a:cubicBezTo>
                <a:cubicBezTo>
                  <a:pt x="1" y="2362"/>
                  <a:pt x="16" y="2560"/>
                  <a:pt x="580" y="3352"/>
                </a:cubicBezTo>
                <a:cubicBezTo>
                  <a:pt x="960" y="3809"/>
                  <a:pt x="1402" y="4388"/>
                  <a:pt x="1890" y="4936"/>
                </a:cubicBezTo>
                <a:cubicBezTo>
                  <a:pt x="2179" y="5287"/>
                  <a:pt x="2499" y="5592"/>
                  <a:pt x="2895" y="5805"/>
                </a:cubicBezTo>
                <a:cubicBezTo>
                  <a:pt x="2970" y="5842"/>
                  <a:pt x="3050" y="5885"/>
                  <a:pt x="3129" y="5885"/>
                </a:cubicBezTo>
                <a:cubicBezTo>
                  <a:pt x="3179" y="5885"/>
                  <a:pt x="3229" y="5868"/>
                  <a:pt x="3276" y="5820"/>
                </a:cubicBezTo>
                <a:cubicBezTo>
                  <a:pt x="3383" y="5698"/>
                  <a:pt x="3291" y="5576"/>
                  <a:pt x="3215" y="5470"/>
                </a:cubicBezTo>
                <a:cubicBezTo>
                  <a:pt x="2972" y="5134"/>
                  <a:pt x="2728" y="4799"/>
                  <a:pt x="2469" y="4479"/>
                </a:cubicBezTo>
                <a:cubicBezTo>
                  <a:pt x="2362" y="4342"/>
                  <a:pt x="2362" y="4236"/>
                  <a:pt x="2469" y="4098"/>
                </a:cubicBezTo>
                <a:cubicBezTo>
                  <a:pt x="2636" y="3900"/>
                  <a:pt x="2758" y="3672"/>
                  <a:pt x="2850" y="3443"/>
                </a:cubicBezTo>
                <a:cubicBezTo>
                  <a:pt x="2911" y="3276"/>
                  <a:pt x="3017" y="3078"/>
                  <a:pt x="2819" y="2956"/>
                </a:cubicBezTo>
                <a:cubicBezTo>
                  <a:pt x="2776" y="2930"/>
                  <a:pt x="2735" y="2920"/>
                  <a:pt x="2697" y="2920"/>
                </a:cubicBezTo>
                <a:cubicBezTo>
                  <a:pt x="2573" y="2920"/>
                  <a:pt x="2474" y="3030"/>
                  <a:pt x="2393" y="3123"/>
                </a:cubicBezTo>
                <a:cubicBezTo>
                  <a:pt x="2255" y="3260"/>
                  <a:pt x="2134" y="3428"/>
                  <a:pt x="2012" y="3580"/>
                </a:cubicBezTo>
                <a:cubicBezTo>
                  <a:pt x="1969" y="3649"/>
                  <a:pt x="1931" y="3688"/>
                  <a:pt x="1887" y="3688"/>
                </a:cubicBezTo>
                <a:cubicBezTo>
                  <a:pt x="1853" y="3688"/>
                  <a:pt x="1815" y="3664"/>
                  <a:pt x="1768" y="3611"/>
                </a:cubicBezTo>
                <a:cubicBezTo>
                  <a:pt x="1478" y="3291"/>
                  <a:pt x="1174" y="2971"/>
                  <a:pt x="869" y="2666"/>
                </a:cubicBezTo>
                <a:cubicBezTo>
                  <a:pt x="701" y="2483"/>
                  <a:pt x="686" y="2331"/>
                  <a:pt x="823" y="2133"/>
                </a:cubicBezTo>
                <a:cubicBezTo>
                  <a:pt x="1052" y="1783"/>
                  <a:pt x="1296" y="1447"/>
                  <a:pt x="1555" y="1127"/>
                </a:cubicBezTo>
                <a:cubicBezTo>
                  <a:pt x="1722" y="945"/>
                  <a:pt x="1905" y="762"/>
                  <a:pt x="2012" y="518"/>
                </a:cubicBezTo>
                <a:cubicBezTo>
                  <a:pt x="2073" y="350"/>
                  <a:pt x="2195" y="168"/>
                  <a:pt x="1981" y="46"/>
                </a:cubicBezTo>
                <a:cubicBezTo>
                  <a:pt x="1934" y="14"/>
                  <a:pt x="1890" y="1"/>
                  <a:pt x="18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2"/>
          <p:cNvSpPr/>
          <p:nvPr/>
        </p:nvSpPr>
        <p:spPr>
          <a:xfrm>
            <a:off x="7856511" y="233257"/>
            <a:ext cx="111426" cy="97478"/>
          </a:xfrm>
          <a:custGeom>
            <a:rect b="b" l="l" r="r" t="t"/>
            <a:pathLst>
              <a:path extrusionOk="0" h="3040" w="3475">
                <a:moveTo>
                  <a:pt x="1706" y="404"/>
                </a:moveTo>
                <a:cubicBezTo>
                  <a:pt x="2066" y="404"/>
                  <a:pt x="2438" y="558"/>
                  <a:pt x="2621" y="828"/>
                </a:cubicBezTo>
                <a:cubicBezTo>
                  <a:pt x="2895" y="1239"/>
                  <a:pt x="2727" y="1925"/>
                  <a:pt x="2286" y="2214"/>
                </a:cubicBezTo>
                <a:cubicBezTo>
                  <a:pt x="2142" y="2312"/>
                  <a:pt x="1966" y="2358"/>
                  <a:pt x="1784" y="2358"/>
                </a:cubicBezTo>
                <a:cubicBezTo>
                  <a:pt x="1428" y="2358"/>
                  <a:pt x="1045" y="2182"/>
                  <a:pt x="823" y="1879"/>
                </a:cubicBezTo>
                <a:cubicBezTo>
                  <a:pt x="533" y="1453"/>
                  <a:pt x="655" y="889"/>
                  <a:pt x="1128" y="569"/>
                </a:cubicBezTo>
                <a:cubicBezTo>
                  <a:pt x="1290" y="457"/>
                  <a:pt x="1496" y="404"/>
                  <a:pt x="1706" y="404"/>
                </a:cubicBezTo>
                <a:close/>
                <a:moveTo>
                  <a:pt x="1698" y="0"/>
                </a:moveTo>
                <a:cubicBezTo>
                  <a:pt x="1391" y="0"/>
                  <a:pt x="1083" y="85"/>
                  <a:pt x="823" y="264"/>
                </a:cubicBezTo>
                <a:cubicBezTo>
                  <a:pt x="183" y="691"/>
                  <a:pt x="0" y="1666"/>
                  <a:pt x="427" y="2306"/>
                </a:cubicBezTo>
                <a:cubicBezTo>
                  <a:pt x="747" y="2781"/>
                  <a:pt x="1264" y="3040"/>
                  <a:pt x="1783" y="3040"/>
                </a:cubicBezTo>
                <a:cubicBezTo>
                  <a:pt x="2079" y="3040"/>
                  <a:pt x="2376" y="2955"/>
                  <a:pt x="2636" y="2778"/>
                </a:cubicBezTo>
                <a:cubicBezTo>
                  <a:pt x="3306" y="2321"/>
                  <a:pt x="3474" y="1315"/>
                  <a:pt x="3002" y="645"/>
                </a:cubicBezTo>
                <a:cubicBezTo>
                  <a:pt x="2708" y="229"/>
                  <a:pt x="2203" y="0"/>
                  <a:pt x="169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2"/>
          <p:cNvSpPr/>
          <p:nvPr/>
        </p:nvSpPr>
        <p:spPr>
          <a:xfrm>
            <a:off x="7436844" y="12136"/>
            <a:ext cx="703538" cy="640883"/>
          </a:xfrm>
          <a:custGeom>
            <a:rect b="b" l="l" r="r" t="t"/>
            <a:pathLst>
              <a:path extrusionOk="0" h="19987" w="21941">
                <a:moveTo>
                  <a:pt x="15298" y="423"/>
                </a:moveTo>
                <a:cubicBezTo>
                  <a:pt x="15891" y="423"/>
                  <a:pt x="16484" y="507"/>
                  <a:pt x="17080" y="685"/>
                </a:cubicBezTo>
                <a:cubicBezTo>
                  <a:pt x="19289" y="1325"/>
                  <a:pt x="21346" y="3275"/>
                  <a:pt x="21377" y="5865"/>
                </a:cubicBezTo>
                <a:cubicBezTo>
                  <a:pt x="21407" y="7983"/>
                  <a:pt x="20904" y="9933"/>
                  <a:pt x="19579" y="11655"/>
                </a:cubicBezTo>
                <a:cubicBezTo>
                  <a:pt x="18558" y="12980"/>
                  <a:pt x="17324" y="14062"/>
                  <a:pt x="15983" y="15022"/>
                </a:cubicBezTo>
                <a:cubicBezTo>
                  <a:pt x="15008" y="15723"/>
                  <a:pt x="13972" y="16347"/>
                  <a:pt x="12860" y="16774"/>
                </a:cubicBezTo>
                <a:cubicBezTo>
                  <a:pt x="12174" y="17033"/>
                  <a:pt x="11885" y="17551"/>
                  <a:pt x="11610" y="18145"/>
                </a:cubicBezTo>
                <a:cubicBezTo>
                  <a:pt x="11458" y="18480"/>
                  <a:pt x="11306" y="18816"/>
                  <a:pt x="11153" y="19166"/>
                </a:cubicBezTo>
                <a:cubicBezTo>
                  <a:pt x="11122" y="19234"/>
                  <a:pt x="11091" y="19257"/>
                  <a:pt x="11061" y="19257"/>
                </a:cubicBezTo>
                <a:cubicBezTo>
                  <a:pt x="11018" y="19257"/>
                  <a:pt x="10976" y="19208"/>
                  <a:pt x="10940" y="19181"/>
                </a:cubicBezTo>
                <a:cubicBezTo>
                  <a:pt x="10529" y="18892"/>
                  <a:pt x="10178" y="18557"/>
                  <a:pt x="9813" y="18221"/>
                </a:cubicBezTo>
                <a:cubicBezTo>
                  <a:pt x="9635" y="18055"/>
                  <a:pt x="9448" y="17973"/>
                  <a:pt x="9223" y="17973"/>
                </a:cubicBezTo>
                <a:cubicBezTo>
                  <a:pt x="9159" y="17973"/>
                  <a:pt x="9091" y="17979"/>
                  <a:pt x="9020" y="17993"/>
                </a:cubicBezTo>
                <a:cubicBezTo>
                  <a:pt x="8384" y="18112"/>
                  <a:pt x="7748" y="18197"/>
                  <a:pt x="7102" y="18197"/>
                </a:cubicBezTo>
                <a:cubicBezTo>
                  <a:pt x="7005" y="18197"/>
                  <a:pt x="6908" y="18195"/>
                  <a:pt x="6811" y="18191"/>
                </a:cubicBezTo>
                <a:cubicBezTo>
                  <a:pt x="4967" y="18160"/>
                  <a:pt x="3337" y="17505"/>
                  <a:pt x="2057" y="16165"/>
                </a:cubicBezTo>
                <a:cubicBezTo>
                  <a:pt x="1037" y="15113"/>
                  <a:pt x="686" y="13788"/>
                  <a:pt x="945" y="12340"/>
                </a:cubicBezTo>
                <a:cubicBezTo>
                  <a:pt x="1296" y="10299"/>
                  <a:pt x="2179" y="8516"/>
                  <a:pt x="3474" y="6932"/>
                </a:cubicBezTo>
                <a:cubicBezTo>
                  <a:pt x="4754" y="5362"/>
                  <a:pt x="6202" y="3991"/>
                  <a:pt x="7969" y="2985"/>
                </a:cubicBezTo>
                <a:cubicBezTo>
                  <a:pt x="9645" y="2026"/>
                  <a:pt x="11412" y="1294"/>
                  <a:pt x="13256" y="746"/>
                </a:cubicBezTo>
                <a:cubicBezTo>
                  <a:pt x="13940" y="534"/>
                  <a:pt x="14619" y="423"/>
                  <a:pt x="15298" y="423"/>
                </a:cubicBezTo>
                <a:close/>
                <a:moveTo>
                  <a:pt x="15235" y="0"/>
                </a:moveTo>
                <a:cubicBezTo>
                  <a:pt x="14794" y="0"/>
                  <a:pt x="14343" y="36"/>
                  <a:pt x="13881" y="106"/>
                </a:cubicBezTo>
                <a:cubicBezTo>
                  <a:pt x="13347" y="182"/>
                  <a:pt x="12860" y="395"/>
                  <a:pt x="12357" y="563"/>
                </a:cubicBezTo>
                <a:cubicBezTo>
                  <a:pt x="10574" y="1157"/>
                  <a:pt x="8853" y="1858"/>
                  <a:pt x="7238" y="2848"/>
                </a:cubicBezTo>
                <a:cubicBezTo>
                  <a:pt x="5531" y="3900"/>
                  <a:pt x="4099" y="5256"/>
                  <a:pt x="2834" y="6810"/>
                </a:cubicBezTo>
                <a:cubicBezTo>
                  <a:pt x="1616" y="8303"/>
                  <a:pt x="762" y="9994"/>
                  <a:pt x="321" y="11883"/>
                </a:cubicBezTo>
                <a:cubicBezTo>
                  <a:pt x="1" y="13254"/>
                  <a:pt x="92" y="14610"/>
                  <a:pt x="839" y="15829"/>
                </a:cubicBezTo>
                <a:cubicBezTo>
                  <a:pt x="2118" y="17917"/>
                  <a:pt x="4099" y="18816"/>
                  <a:pt x="6445" y="19029"/>
                </a:cubicBezTo>
                <a:cubicBezTo>
                  <a:pt x="6642" y="19048"/>
                  <a:pt x="6838" y="19056"/>
                  <a:pt x="7036" y="19056"/>
                </a:cubicBezTo>
                <a:cubicBezTo>
                  <a:pt x="7788" y="19056"/>
                  <a:pt x="8546" y="18933"/>
                  <a:pt x="9294" y="18800"/>
                </a:cubicBezTo>
                <a:cubicBezTo>
                  <a:pt x="9330" y="18794"/>
                  <a:pt x="9365" y="18791"/>
                  <a:pt x="9399" y="18791"/>
                </a:cubicBezTo>
                <a:cubicBezTo>
                  <a:pt x="9537" y="18791"/>
                  <a:pt x="9657" y="18842"/>
                  <a:pt x="9767" y="18953"/>
                </a:cubicBezTo>
                <a:cubicBezTo>
                  <a:pt x="10011" y="19181"/>
                  <a:pt x="10270" y="19410"/>
                  <a:pt x="10529" y="19623"/>
                </a:cubicBezTo>
                <a:cubicBezTo>
                  <a:pt x="10821" y="19861"/>
                  <a:pt x="11025" y="19987"/>
                  <a:pt x="11200" y="19987"/>
                </a:cubicBezTo>
                <a:cubicBezTo>
                  <a:pt x="11416" y="19987"/>
                  <a:pt x="11587" y="19793"/>
                  <a:pt x="11824" y="19379"/>
                </a:cubicBezTo>
                <a:cubicBezTo>
                  <a:pt x="12113" y="18892"/>
                  <a:pt x="12403" y="18404"/>
                  <a:pt x="12662" y="17917"/>
                </a:cubicBezTo>
                <a:cubicBezTo>
                  <a:pt x="12768" y="17734"/>
                  <a:pt x="12890" y="17627"/>
                  <a:pt x="13073" y="17551"/>
                </a:cubicBezTo>
                <a:cubicBezTo>
                  <a:pt x="14124" y="17079"/>
                  <a:pt x="15130" y="16500"/>
                  <a:pt x="16044" y="15814"/>
                </a:cubicBezTo>
                <a:cubicBezTo>
                  <a:pt x="16973" y="15159"/>
                  <a:pt x="17857" y="14473"/>
                  <a:pt x="18649" y="13681"/>
                </a:cubicBezTo>
                <a:cubicBezTo>
                  <a:pt x="20706" y="11594"/>
                  <a:pt x="21925" y="9156"/>
                  <a:pt x="21940" y="6170"/>
                </a:cubicBezTo>
                <a:cubicBezTo>
                  <a:pt x="21940" y="4631"/>
                  <a:pt x="21483" y="3290"/>
                  <a:pt x="20401" y="2193"/>
                </a:cubicBezTo>
                <a:cubicBezTo>
                  <a:pt x="18934" y="701"/>
                  <a:pt x="17193" y="0"/>
                  <a:pt x="1523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2"/>
          <p:cNvSpPr/>
          <p:nvPr/>
        </p:nvSpPr>
        <p:spPr>
          <a:xfrm>
            <a:off x="8805731" y="990632"/>
            <a:ext cx="338093" cy="425823"/>
          </a:xfrm>
          <a:custGeom>
            <a:rect b="b" l="l" r="r" t="t"/>
            <a:pathLst>
              <a:path extrusionOk="0" h="13280" w="10544">
                <a:moveTo>
                  <a:pt x="6584" y="4617"/>
                </a:moveTo>
                <a:cubicBezTo>
                  <a:pt x="6751" y="4617"/>
                  <a:pt x="6923" y="4656"/>
                  <a:pt x="7101" y="4739"/>
                </a:cubicBezTo>
                <a:cubicBezTo>
                  <a:pt x="7329" y="4846"/>
                  <a:pt x="7482" y="5013"/>
                  <a:pt x="7451" y="5303"/>
                </a:cubicBezTo>
                <a:cubicBezTo>
                  <a:pt x="7436" y="5394"/>
                  <a:pt x="7375" y="5470"/>
                  <a:pt x="7283" y="5501"/>
                </a:cubicBezTo>
                <a:cubicBezTo>
                  <a:pt x="7264" y="5507"/>
                  <a:pt x="7246" y="5510"/>
                  <a:pt x="7229" y="5510"/>
                </a:cubicBezTo>
                <a:cubicBezTo>
                  <a:pt x="7166" y="5510"/>
                  <a:pt x="7118" y="5469"/>
                  <a:pt x="7070" y="5410"/>
                </a:cubicBezTo>
                <a:cubicBezTo>
                  <a:pt x="6915" y="5229"/>
                  <a:pt x="6745" y="5135"/>
                  <a:pt x="6564" y="5135"/>
                </a:cubicBezTo>
                <a:cubicBezTo>
                  <a:pt x="6424" y="5135"/>
                  <a:pt x="6278" y="5190"/>
                  <a:pt x="6126" y="5303"/>
                </a:cubicBezTo>
                <a:cubicBezTo>
                  <a:pt x="5120" y="6019"/>
                  <a:pt x="5181" y="7695"/>
                  <a:pt x="6247" y="8320"/>
                </a:cubicBezTo>
                <a:cubicBezTo>
                  <a:pt x="6522" y="8487"/>
                  <a:pt x="6811" y="8594"/>
                  <a:pt x="7116" y="8655"/>
                </a:cubicBezTo>
                <a:cubicBezTo>
                  <a:pt x="7173" y="8666"/>
                  <a:pt x="7233" y="8672"/>
                  <a:pt x="7294" y="8672"/>
                </a:cubicBezTo>
                <a:cubicBezTo>
                  <a:pt x="7723" y="8672"/>
                  <a:pt x="8222" y="8405"/>
                  <a:pt x="8396" y="8045"/>
                </a:cubicBezTo>
                <a:cubicBezTo>
                  <a:pt x="8502" y="7847"/>
                  <a:pt x="8548" y="7649"/>
                  <a:pt x="8365" y="7482"/>
                </a:cubicBezTo>
                <a:cubicBezTo>
                  <a:pt x="8290" y="7412"/>
                  <a:pt x="8214" y="7385"/>
                  <a:pt x="8140" y="7385"/>
                </a:cubicBezTo>
                <a:cubicBezTo>
                  <a:pt x="8034" y="7385"/>
                  <a:pt x="7930" y="7441"/>
                  <a:pt x="7832" y="7512"/>
                </a:cubicBezTo>
                <a:cubicBezTo>
                  <a:pt x="7680" y="7603"/>
                  <a:pt x="7542" y="7725"/>
                  <a:pt x="7405" y="7817"/>
                </a:cubicBezTo>
                <a:cubicBezTo>
                  <a:pt x="7338" y="7867"/>
                  <a:pt x="7262" y="7903"/>
                  <a:pt x="7190" y="7903"/>
                </a:cubicBezTo>
                <a:cubicBezTo>
                  <a:pt x="7130" y="7903"/>
                  <a:pt x="7073" y="7879"/>
                  <a:pt x="7024" y="7817"/>
                </a:cubicBezTo>
                <a:cubicBezTo>
                  <a:pt x="6918" y="7664"/>
                  <a:pt x="7024" y="7527"/>
                  <a:pt x="7146" y="7451"/>
                </a:cubicBezTo>
                <a:cubicBezTo>
                  <a:pt x="7390" y="7329"/>
                  <a:pt x="7619" y="7192"/>
                  <a:pt x="7878" y="7116"/>
                </a:cubicBezTo>
                <a:cubicBezTo>
                  <a:pt x="7967" y="7085"/>
                  <a:pt x="8055" y="7070"/>
                  <a:pt x="8141" y="7070"/>
                </a:cubicBezTo>
                <a:cubicBezTo>
                  <a:pt x="8476" y="7070"/>
                  <a:pt x="8762" y="7297"/>
                  <a:pt x="8883" y="7649"/>
                </a:cubicBezTo>
                <a:cubicBezTo>
                  <a:pt x="9200" y="8613"/>
                  <a:pt x="8321" y="9672"/>
                  <a:pt x="7260" y="9672"/>
                </a:cubicBezTo>
                <a:cubicBezTo>
                  <a:pt x="7197" y="9672"/>
                  <a:pt x="7134" y="9668"/>
                  <a:pt x="7070" y="9660"/>
                </a:cubicBezTo>
                <a:cubicBezTo>
                  <a:pt x="5760" y="9508"/>
                  <a:pt x="4770" y="8365"/>
                  <a:pt x="4800" y="7223"/>
                </a:cubicBezTo>
                <a:cubicBezTo>
                  <a:pt x="4830" y="6202"/>
                  <a:pt x="5089" y="5470"/>
                  <a:pt x="5760" y="4937"/>
                </a:cubicBezTo>
                <a:cubicBezTo>
                  <a:pt x="6021" y="4734"/>
                  <a:pt x="6294" y="4617"/>
                  <a:pt x="6584" y="4617"/>
                </a:cubicBezTo>
                <a:close/>
                <a:moveTo>
                  <a:pt x="10544" y="1"/>
                </a:moveTo>
                <a:cubicBezTo>
                  <a:pt x="9295" y="290"/>
                  <a:pt x="8091" y="702"/>
                  <a:pt x="6887" y="1204"/>
                </a:cubicBezTo>
                <a:cubicBezTo>
                  <a:pt x="5623" y="1738"/>
                  <a:pt x="4389" y="2317"/>
                  <a:pt x="3246" y="3078"/>
                </a:cubicBezTo>
                <a:cubicBezTo>
                  <a:pt x="1799" y="4084"/>
                  <a:pt x="793" y="5394"/>
                  <a:pt x="336" y="7116"/>
                </a:cubicBezTo>
                <a:cubicBezTo>
                  <a:pt x="1" y="8350"/>
                  <a:pt x="244" y="9447"/>
                  <a:pt x="1006" y="10437"/>
                </a:cubicBezTo>
                <a:cubicBezTo>
                  <a:pt x="2256" y="12022"/>
                  <a:pt x="3871" y="12951"/>
                  <a:pt x="5897" y="13149"/>
                </a:cubicBezTo>
                <a:cubicBezTo>
                  <a:pt x="6721" y="13237"/>
                  <a:pt x="7541" y="13279"/>
                  <a:pt x="8354" y="13279"/>
                </a:cubicBezTo>
                <a:cubicBezTo>
                  <a:pt x="9090" y="13279"/>
                  <a:pt x="9820" y="13245"/>
                  <a:pt x="10544" y="13180"/>
                </a:cubicBezTo>
                <a:lnTo>
                  <a:pt x="10544" y="7405"/>
                </a:lnTo>
                <a:cubicBezTo>
                  <a:pt x="10453" y="7314"/>
                  <a:pt x="10346" y="7238"/>
                  <a:pt x="10254" y="7146"/>
                </a:cubicBezTo>
                <a:cubicBezTo>
                  <a:pt x="10163" y="7085"/>
                  <a:pt x="10087" y="7025"/>
                  <a:pt x="9965" y="6918"/>
                </a:cubicBezTo>
                <a:lnTo>
                  <a:pt x="9965" y="6918"/>
                </a:lnTo>
                <a:cubicBezTo>
                  <a:pt x="9995" y="7223"/>
                  <a:pt x="10026" y="7466"/>
                  <a:pt x="10041" y="7710"/>
                </a:cubicBezTo>
                <a:cubicBezTo>
                  <a:pt x="10056" y="7878"/>
                  <a:pt x="10056" y="8045"/>
                  <a:pt x="10056" y="8213"/>
                </a:cubicBezTo>
                <a:cubicBezTo>
                  <a:pt x="10056" y="8289"/>
                  <a:pt x="10026" y="8350"/>
                  <a:pt x="9935" y="8365"/>
                </a:cubicBezTo>
                <a:cubicBezTo>
                  <a:pt x="9922" y="8367"/>
                  <a:pt x="9911" y="8368"/>
                  <a:pt x="9901" y="8368"/>
                </a:cubicBezTo>
                <a:cubicBezTo>
                  <a:pt x="9831" y="8368"/>
                  <a:pt x="9793" y="8327"/>
                  <a:pt x="9767" y="8274"/>
                </a:cubicBezTo>
                <a:cubicBezTo>
                  <a:pt x="9706" y="8152"/>
                  <a:pt x="9660" y="8045"/>
                  <a:pt x="9615" y="7923"/>
                </a:cubicBezTo>
                <a:cubicBezTo>
                  <a:pt x="9462" y="7482"/>
                  <a:pt x="9356" y="7040"/>
                  <a:pt x="9295" y="6583"/>
                </a:cubicBezTo>
                <a:cubicBezTo>
                  <a:pt x="9234" y="6126"/>
                  <a:pt x="9157" y="5684"/>
                  <a:pt x="9157" y="5166"/>
                </a:cubicBezTo>
                <a:cubicBezTo>
                  <a:pt x="8914" y="5349"/>
                  <a:pt x="8761" y="5531"/>
                  <a:pt x="8670" y="5775"/>
                </a:cubicBezTo>
                <a:cubicBezTo>
                  <a:pt x="8639" y="5851"/>
                  <a:pt x="8609" y="5943"/>
                  <a:pt x="8518" y="5943"/>
                </a:cubicBezTo>
                <a:cubicBezTo>
                  <a:pt x="8411" y="5928"/>
                  <a:pt x="8365" y="5836"/>
                  <a:pt x="8365" y="5729"/>
                </a:cubicBezTo>
                <a:cubicBezTo>
                  <a:pt x="8365" y="5577"/>
                  <a:pt x="8365" y="5425"/>
                  <a:pt x="8441" y="5288"/>
                </a:cubicBezTo>
                <a:cubicBezTo>
                  <a:pt x="8764" y="4628"/>
                  <a:pt x="9527" y="4230"/>
                  <a:pt x="10257" y="4230"/>
                </a:cubicBezTo>
                <a:cubicBezTo>
                  <a:pt x="10354" y="4230"/>
                  <a:pt x="10450" y="4237"/>
                  <a:pt x="10544" y="4252"/>
                </a:cubicBezTo>
                <a:lnTo>
                  <a:pt x="105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2"/>
          <p:cNvSpPr/>
          <p:nvPr/>
        </p:nvSpPr>
        <p:spPr>
          <a:xfrm>
            <a:off x="9108617" y="1145506"/>
            <a:ext cx="35207" cy="47617"/>
          </a:xfrm>
          <a:custGeom>
            <a:rect b="b" l="l" r="r" t="t"/>
            <a:pathLst>
              <a:path extrusionOk="0" h="1485" w="1098">
                <a:moveTo>
                  <a:pt x="824" y="1"/>
                </a:moveTo>
                <a:cubicBezTo>
                  <a:pt x="565" y="1"/>
                  <a:pt x="367" y="31"/>
                  <a:pt x="169" y="77"/>
                </a:cubicBezTo>
                <a:cubicBezTo>
                  <a:pt x="77" y="107"/>
                  <a:pt x="1" y="138"/>
                  <a:pt x="47" y="275"/>
                </a:cubicBezTo>
                <a:cubicBezTo>
                  <a:pt x="153" y="610"/>
                  <a:pt x="245" y="960"/>
                  <a:pt x="321" y="1311"/>
                </a:cubicBezTo>
                <a:cubicBezTo>
                  <a:pt x="351" y="1463"/>
                  <a:pt x="428" y="1478"/>
                  <a:pt x="549" y="1478"/>
                </a:cubicBezTo>
                <a:cubicBezTo>
                  <a:pt x="579" y="1482"/>
                  <a:pt x="608" y="1484"/>
                  <a:pt x="636" y="1484"/>
                </a:cubicBezTo>
                <a:cubicBezTo>
                  <a:pt x="821" y="1484"/>
                  <a:pt x="965" y="1400"/>
                  <a:pt x="1098" y="1280"/>
                </a:cubicBezTo>
                <a:lnTo>
                  <a:pt x="1098" y="31"/>
                </a:lnTo>
                <a:cubicBezTo>
                  <a:pt x="1007" y="16"/>
                  <a:pt x="915" y="16"/>
                  <a:pt x="8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2"/>
          <p:cNvSpPr/>
          <p:nvPr/>
        </p:nvSpPr>
        <p:spPr>
          <a:xfrm>
            <a:off x="8958649" y="1138644"/>
            <a:ext cx="142080" cy="162121"/>
          </a:xfrm>
          <a:custGeom>
            <a:rect b="b" l="l" r="r" t="t"/>
            <a:pathLst>
              <a:path extrusionOk="0" h="5056" w="4431">
                <a:moveTo>
                  <a:pt x="1815" y="1"/>
                </a:moveTo>
                <a:cubicBezTo>
                  <a:pt x="1525" y="1"/>
                  <a:pt x="1252" y="118"/>
                  <a:pt x="991" y="321"/>
                </a:cubicBezTo>
                <a:cubicBezTo>
                  <a:pt x="320" y="854"/>
                  <a:pt x="61" y="1586"/>
                  <a:pt x="31" y="2607"/>
                </a:cubicBezTo>
                <a:cubicBezTo>
                  <a:pt x="1" y="3734"/>
                  <a:pt x="991" y="4892"/>
                  <a:pt x="2301" y="5044"/>
                </a:cubicBezTo>
                <a:cubicBezTo>
                  <a:pt x="2365" y="5052"/>
                  <a:pt x="2428" y="5056"/>
                  <a:pt x="2491" y="5056"/>
                </a:cubicBezTo>
                <a:cubicBezTo>
                  <a:pt x="3552" y="5056"/>
                  <a:pt x="4431" y="3997"/>
                  <a:pt x="4114" y="3033"/>
                </a:cubicBezTo>
                <a:cubicBezTo>
                  <a:pt x="3994" y="2672"/>
                  <a:pt x="3711" y="2453"/>
                  <a:pt x="3379" y="2453"/>
                </a:cubicBezTo>
                <a:cubicBezTo>
                  <a:pt x="3292" y="2453"/>
                  <a:pt x="3201" y="2468"/>
                  <a:pt x="3109" y="2500"/>
                </a:cubicBezTo>
                <a:cubicBezTo>
                  <a:pt x="2850" y="2576"/>
                  <a:pt x="2621" y="2713"/>
                  <a:pt x="2377" y="2835"/>
                </a:cubicBezTo>
                <a:cubicBezTo>
                  <a:pt x="2255" y="2911"/>
                  <a:pt x="2149" y="3033"/>
                  <a:pt x="2255" y="3201"/>
                </a:cubicBezTo>
                <a:cubicBezTo>
                  <a:pt x="2304" y="3263"/>
                  <a:pt x="2361" y="3287"/>
                  <a:pt x="2421" y="3287"/>
                </a:cubicBezTo>
                <a:cubicBezTo>
                  <a:pt x="2493" y="3287"/>
                  <a:pt x="2569" y="3251"/>
                  <a:pt x="2636" y="3201"/>
                </a:cubicBezTo>
                <a:cubicBezTo>
                  <a:pt x="2773" y="3109"/>
                  <a:pt x="2911" y="2987"/>
                  <a:pt x="3063" y="2896"/>
                </a:cubicBezTo>
                <a:cubicBezTo>
                  <a:pt x="3164" y="2822"/>
                  <a:pt x="3271" y="2766"/>
                  <a:pt x="3380" y="2766"/>
                </a:cubicBezTo>
                <a:cubicBezTo>
                  <a:pt x="3451" y="2766"/>
                  <a:pt x="3524" y="2790"/>
                  <a:pt x="3596" y="2850"/>
                </a:cubicBezTo>
                <a:cubicBezTo>
                  <a:pt x="3779" y="3033"/>
                  <a:pt x="3733" y="3231"/>
                  <a:pt x="3627" y="3429"/>
                </a:cubicBezTo>
                <a:cubicBezTo>
                  <a:pt x="3453" y="3789"/>
                  <a:pt x="2954" y="4056"/>
                  <a:pt x="2525" y="4056"/>
                </a:cubicBezTo>
                <a:cubicBezTo>
                  <a:pt x="2464" y="4056"/>
                  <a:pt x="2404" y="4050"/>
                  <a:pt x="2347" y="4039"/>
                </a:cubicBezTo>
                <a:cubicBezTo>
                  <a:pt x="2042" y="3978"/>
                  <a:pt x="1753" y="3856"/>
                  <a:pt x="1478" y="3704"/>
                </a:cubicBezTo>
                <a:cubicBezTo>
                  <a:pt x="412" y="3064"/>
                  <a:pt x="351" y="1403"/>
                  <a:pt x="1357" y="672"/>
                </a:cubicBezTo>
                <a:cubicBezTo>
                  <a:pt x="1506" y="568"/>
                  <a:pt x="1649" y="517"/>
                  <a:pt x="1786" y="517"/>
                </a:cubicBezTo>
                <a:cubicBezTo>
                  <a:pt x="1971" y="517"/>
                  <a:pt x="2144" y="610"/>
                  <a:pt x="2301" y="794"/>
                </a:cubicBezTo>
                <a:cubicBezTo>
                  <a:pt x="2351" y="843"/>
                  <a:pt x="2401" y="893"/>
                  <a:pt x="2467" y="893"/>
                </a:cubicBezTo>
                <a:cubicBezTo>
                  <a:pt x="2482" y="893"/>
                  <a:pt x="2498" y="891"/>
                  <a:pt x="2514" y="885"/>
                </a:cubicBezTo>
                <a:cubicBezTo>
                  <a:pt x="2606" y="854"/>
                  <a:pt x="2667" y="778"/>
                  <a:pt x="2682" y="672"/>
                </a:cubicBezTo>
                <a:cubicBezTo>
                  <a:pt x="2713" y="397"/>
                  <a:pt x="2560" y="230"/>
                  <a:pt x="2332" y="123"/>
                </a:cubicBezTo>
                <a:cubicBezTo>
                  <a:pt x="2154" y="40"/>
                  <a:pt x="1982" y="1"/>
                  <a:pt x="18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2"/>
          <p:cNvSpPr/>
          <p:nvPr/>
        </p:nvSpPr>
        <p:spPr>
          <a:xfrm>
            <a:off x="9073442" y="1126267"/>
            <a:ext cx="70383" cy="132717"/>
          </a:xfrm>
          <a:custGeom>
            <a:rect b="b" l="l" r="r" t="t"/>
            <a:pathLst>
              <a:path extrusionOk="0" h="4139" w="2195">
                <a:moveTo>
                  <a:pt x="1904" y="0"/>
                </a:moveTo>
                <a:cubicBezTo>
                  <a:pt x="1166" y="0"/>
                  <a:pt x="415" y="398"/>
                  <a:pt x="92" y="1058"/>
                </a:cubicBezTo>
                <a:cubicBezTo>
                  <a:pt x="16" y="1195"/>
                  <a:pt x="1" y="1347"/>
                  <a:pt x="16" y="1499"/>
                </a:cubicBezTo>
                <a:cubicBezTo>
                  <a:pt x="16" y="1606"/>
                  <a:pt x="62" y="1698"/>
                  <a:pt x="169" y="1713"/>
                </a:cubicBezTo>
                <a:cubicBezTo>
                  <a:pt x="260" y="1713"/>
                  <a:pt x="290" y="1621"/>
                  <a:pt x="321" y="1545"/>
                </a:cubicBezTo>
                <a:cubicBezTo>
                  <a:pt x="412" y="1301"/>
                  <a:pt x="565" y="1119"/>
                  <a:pt x="808" y="936"/>
                </a:cubicBezTo>
                <a:cubicBezTo>
                  <a:pt x="808" y="1454"/>
                  <a:pt x="885" y="1896"/>
                  <a:pt x="946" y="2353"/>
                </a:cubicBezTo>
                <a:cubicBezTo>
                  <a:pt x="1007" y="2810"/>
                  <a:pt x="1113" y="3252"/>
                  <a:pt x="1266" y="3693"/>
                </a:cubicBezTo>
                <a:cubicBezTo>
                  <a:pt x="1311" y="3815"/>
                  <a:pt x="1357" y="3922"/>
                  <a:pt x="1403" y="4044"/>
                </a:cubicBezTo>
                <a:cubicBezTo>
                  <a:pt x="1429" y="4097"/>
                  <a:pt x="1479" y="4138"/>
                  <a:pt x="1551" y="4138"/>
                </a:cubicBezTo>
                <a:cubicBezTo>
                  <a:pt x="1562" y="4138"/>
                  <a:pt x="1573" y="4137"/>
                  <a:pt x="1586" y="4135"/>
                </a:cubicBezTo>
                <a:cubicBezTo>
                  <a:pt x="1677" y="4120"/>
                  <a:pt x="1692" y="4059"/>
                  <a:pt x="1692" y="3983"/>
                </a:cubicBezTo>
                <a:cubicBezTo>
                  <a:pt x="1692" y="3815"/>
                  <a:pt x="1707" y="3648"/>
                  <a:pt x="1692" y="3480"/>
                </a:cubicBezTo>
                <a:cubicBezTo>
                  <a:pt x="1677" y="3236"/>
                  <a:pt x="1646" y="2993"/>
                  <a:pt x="1601" y="2688"/>
                </a:cubicBezTo>
                <a:lnTo>
                  <a:pt x="1601" y="2688"/>
                </a:lnTo>
                <a:cubicBezTo>
                  <a:pt x="1738" y="2795"/>
                  <a:pt x="1814" y="2855"/>
                  <a:pt x="1890" y="2916"/>
                </a:cubicBezTo>
                <a:cubicBezTo>
                  <a:pt x="1997" y="3008"/>
                  <a:pt x="2088" y="3084"/>
                  <a:pt x="2195" y="3175"/>
                </a:cubicBezTo>
                <a:lnTo>
                  <a:pt x="2195" y="1880"/>
                </a:lnTo>
                <a:cubicBezTo>
                  <a:pt x="2062" y="2000"/>
                  <a:pt x="1918" y="2084"/>
                  <a:pt x="1733" y="2084"/>
                </a:cubicBezTo>
                <a:cubicBezTo>
                  <a:pt x="1705" y="2084"/>
                  <a:pt x="1676" y="2082"/>
                  <a:pt x="1646" y="2078"/>
                </a:cubicBezTo>
                <a:cubicBezTo>
                  <a:pt x="1509" y="2078"/>
                  <a:pt x="1448" y="2063"/>
                  <a:pt x="1418" y="1911"/>
                </a:cubicBezTo>
                <a:cubicBezTo>
                  <a:pt x="1326" y="1560"/>
                  <a:pt x="1235" y="1210"/>
                  <a:pt x="1144" y="875"/>
                </a:cubicBezTo>
                <a:cubicBezTo>
                  <a:pt x="1098" y="738"/>
                  <a:pt x="1159" y="707"/>
                  <a:pt x="1250" y="677"/>
                </a:cubicBezTo>
                <a:cubicBezTo>
                  <a:pt x="1448" y="616"/>
                  <a:pt x="1662" y="601"/>
                  <a:pt x="1921" y="601"/>
                </a:cubicBezTo>
                <a:cubicBezTo>
                  <a:pt x="1997" y="616"/>
                  <a:pt x="2088" y="616"/>
                  <a:pt x="2195" y="631"/>
                </a:cubicBezTo>
                <a:lnTo>
                  <a:pt x="2195" y="22"/>
                </a:lnTo>
                <a:cubicBezTo>
                  <a:pt x="2099" y="7"/>
                  <a:pt x="2001" y="0"/>
                  <a:pt x="190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2"/>
          <p:cNvSpPr/>
          <p:nvPr/>
        </p:nvSpPr>
        <p:spPr>
          <a:xfrm>
            <a:off x="8788160" y="976459"/>
            <a:ext cx="355665" cy="458337"/>
          </a:xfrm>
          <a:custGeom>
            <a:rect b="b" l="l" r="r" t="t"/>
            <a:pathLst>
              <a:path extrusionOk="0" h="14294" w="11092">
                <a:moveTo>
                  <a:pt x="11092" y="1"/>
                </a:moveTo>
                <a:cubicBezTo>
                  <a:pt x="10452" y="153"/>
                  <a:pt x="9812" y="336"/>
                  <a:pt x="9172" y="565"/>
                </a:cubicBezTo>
                <a:cubicBezTo>
                  <a:pt x="7435" y="1174"/>
                  <a:pt x="5729" y="1875"/>
                  <a:pt x="4160" y="2850"/>
                </a:cubicBezTo>
                <a:cubicBezTo>
                  <a:pt x="2849" y="3627"/>
                  <a:pt x="1722" y="4602"/>
                  <a:pt x="1006" y="5973"/>
                </a:cubicBezTo>
                <a:cubicBezTo>
                  <a:pt x="290" y="7345"/>
                  <a:pt x="0" y="8746"/>
                  <a:pt x="610" y="10239"/>
                </a:cubicBezTo>
                <a:cubicBezTo>
                  <a:pt x="716" y="10468"/>
                  <a:pt x="823" y="10681"/>
                  <a:pt x="960" y="10879"/>
                </a:cubicBezTo>
                <a:cubicBezTo>
                  <a:pt x="2301" y="12784"/>
                  <a:pt x="4160" y="13820"/>
                  <a:pt x="6460" y="14094"/>
                </a:cubicBezTo>
                <a:cubicBezTo>
                  <a:pt x="7565" y="14225"/>
                  <a:pt x="8677" y="14294"/>
                  <a:pt x="9786" y="14294"/>
                </a:cubicBezTo>
                <a:cubicBezTo>
                  <a:pt x="10222" y="14294"/>
                  <a:pt x="10658" y="14283"/>
                  <a:pt x="11092" y="14262"/>
                </a:cubicBezTo>
                <a:lnTo>
                  <a:pt x="11092" y="13622"/>
                </a:lnTo>
                <a:cubicBezTo>
                  <a:pt x="10368" y="13687"/>
                  <a:pt x="9638" y="13721"/>
                  <a:pt x="8902" y="13721"/>
                </a:cubicBezTo>
                <a:cubicBezTo>
                  <a:pt x="8089" y="13721"/>
                  <a:pt x="7269" y="13679"/>
                  <a:pt x="6445" y="13591"/>
                </a:cubicBezTo>
                <a:cubicBezTo>
                  <a:pt x="4419" y="13393"/>
                  <a:pt x="2804" y="12464"/>
                  <a:pt x="1554" y="10879"/>
                </a:cubicBezTo>
                <a:cubicBezTo>
                  <a:pt x="792" y="9889"/>
                  <a:pt x="549" y="8792"/>
                  <a:pt x="884" y="7558"/>
                </a:cubicBezTo>
                <a:cubicBezTo>
                  <a:pt x="1341" y="5836"/>
                  <a:pt x="2347" y="4526"/>
                  <a:pt x="3794" y="3520"/>
                </a:cubicBezTo>
                <a:cubicBezTo>
                  <a:pt x="4937" y="2759"/>
                  <a:pt x="6171" y="2180"/>
                  <a:pt x="7435" y="1646"/>
                </a:cubicBezTo>
                <a:cubicBezTo>
                  <a:pt x="8639" y="1159"/>
                  <a:pt x="9843" y="732"/>
                  <a:pt x="11092" y="443"/>
                </a:cubicBezTo>
                <a:lnTo>
                  <a:pt x="11092" y="1"/>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2"/>
          <p:cNvSpPr/>
          <p:nvPr/>
        </p:nvSpPr>
        <p:spPr>
          <a:xfrm>
            <a:off x="8724158" y="1573477"/>
            <a:ext cx="419667" cy="670543"/>
          </a:xfrm>
          <a:custGeom>
            <a:rect b="b" l="l" r="r" t="t"/>
            <a:pathLst>
              <a:path extrusionOk="0" h="20912" w="13088">
                <a:moveTo>
                  <a:pt x="9101" y="8652"/>
                </a:moveTo>
                <a:cubicBezTo>
                  <a:pt x="10058" y="8652"/>
                  <a:pt x="10880" y="9429"/>
                  <a:pt x="10940" y="10437"/>
                </a:cubicBezTo>
                <a:cubicBezTo>
                  <a:pt x="10985" y="11442"/>
                  <a:pt x="10300" y="12204"/>
                  <a:pt x="9340" y="12280"/>
                </a:cubicBezTo>
                <a:cubicBezTo>
                  <a:pt x="9292" y="12285"/>
                  <a:pt x="9244" y="12287"/>
                  <a:pt x="9196" y="12287"/>
                </a:cubicBezTo>
                <a:cubicBezTo>
                  <a:pt x="8288" y="12287"/>
                  <a:pt x="7433" y="11482"/>
                  <a:pt x="7390" y="10498"/>
                </a:cubicBezTo>
                <a:cubicBezTo>
                  <a:pt x="7344" y="9507"/>
                  <a:pt x="8045" y="8700"/>
                  <a:pt x="9020" y="8654"/>
                </a:cubicBezTo>
                <a:cubicBezTo>
                  <a:pt x="9047" y="8653"/>
                  <a:pt x="9074" y="8652"/>
                  <a:pt x="9101" y="8652"/>
                </a:cubicBezTo>
                <a:close/>
                <a:moveTo>
                  <a:pt x="9193" y="14158"/>
                </a:moveTo>
                <a:cubicBezTo>
                  <a:pt x="9310" y="14158"/>
                  <a:pt x="9378" y="14242"/>
                  <a:pt x="9416" y="14368"/>
                </a:cubicBezTo>
                <a:cubicBezTo>
                  <a:pt x="9462" y="14550"/>
                  <a:pt x="9370" y="14657"/>
                  <a:pt x="9218" y="14718"/>
                </a:cubicBezTo>
                <a:cubicBezTo>
                  <a:pt x="9192" y="14722"/>
                  <a:pt x="9166" y="14725"/>
                  <a:pt x="9143" y="14725"/>
                </a:cubicBezTo>
                <a:cubicBezTo>
                  <a:pt x="9002" y="14725"/>
                  <a:pt x="8909" y="14648"/>
                  <a:pt x="8883" y="14505"/>
                </a:cubicBezTo>
                <a:cubicBezTo>
                  <a:pt x="8852" y="14322"/>
                  <a:pt x="8944" y="14200"/>
                  <a:pt x="9111" y="14170"/>
                </a:cubicBezTo>
                <a:cubicBezTo>
                  <a:pt x="9141" y="14162"/>
                  <a:pt x="9168" y="14158"/>
                  <a:pt x="9193" y="14158"/>
                </a:cubicBezTo>
                <a:close/>
                <a:moveTo>
                  <a:pt x="6878" y="16137"/>
                </a:moveTo>
                <a:cubicBezTo>
                  <a:pt x="7012" y="16137"/>
                  <a:pt x="7112" y="16218"/>
                  <a:pt x="7161" y="16379"/>
                </a:cubicBezTo>
                <a:cubicBezTo>
                  <a:pt x="7207" y="16546"/>
                  <a:pt x="7131" y="16684"/>
                  <a:pt x="6963" y="16744"/>
                </a:cubicBezTo>
                <a:cubicBezTo>
                  <a:pt x="6921" y="16758"/>
                  <a:pt x="6882" y="16765"/>
                  <a:pt x="6845" y="16765"/>
                </a:cubicBezTo>
                <a:cubicBezTo>
                  <a:pt x="6721" y="16765"/>
                  <a:pt x="6626" y="16688"/>
                  <a:pt x="6567" y="16546"/>
                </a:cubicBezTo>
                <a:cubicBezTo>
                  <a:pt x="6536" y="16364"/>
                  <a:pt x="6582" y="16211"/>
                  <a:pt x="6780" y="16150"/>
                </a:cubicBezTo>
                <a:cubicBezTo>
                  <a:pt x="6815" y="16142"/>
                  <a:pt x="6847" y="16137"/>
                  <a:pt x="6878" y="16137"/>
                </a:cubicBezTo>
                <a:close/>
                <a:moveTo>
                  <a:pt x="9573" y="16504"/>
                </a:moveTo>
                <a:cubicBezTo>
                  <a:pt x="9719" y="16504"/>
                  <a:pt x="9817" y="16593"/>
                  <a:pt x="9843" y="16744"/>
                </a:cubicBezTo>
                <a:cubicBezTo>
                  <a:pt x="9888" y="16958"/>
                  <a:pt x="9782" y="17080"/>
                  <a:pt x="9584" y="17141"/>
                </a:cubicBezTo>
                <a:cubicBezTo>
                  <a:pt x="9558" y="17145"/>
                  <a:pt x="9533" y="17147"/>
                  <a:pt x="9509" y="17147"/>
                </a:cubicBezTo>
                <a:cubicBezTo>
                  <a:pt x="9368" y="17147"/>
                  <a:pt x="9275" y="17069"/>
                  <a:pt x="9248" y="16912"/>
                </a:cubicBezTo>
                <a:cubicBezTo>
                  <a:pt x="9203" y="16714"/>
                  <a:pt x="9294" y="16562"/>
                  <a:pt x="9477" y="16516"/>
                </a:cubicBezTo>
                <a:cubicBezTo>
                  <a:pt x="9511" y="16508"/>
                  <a:pt x="9543" y="16504"/>
                  <a:pt x="9573" y="16504"/>
                </a:cubicBezTo>
                <a:close/>
                <a:moveTo>
                  <a:pt x="13088" y="0"/>
                </a:moveTo>
                <a:cubicBezTo>
                  <a:pt x="10818" y="655"/>
                  <a:pt x="8761" y="1722"/>
                  <a:pt x="6841" y="3124"/>
                </a:cubicBezTo>
                <a:cubicBezTo>
                  <a:pt x="4480" y="4860"/>
                  <a:pt x="2621" y="6978"/>
                  <a:pt x="1478" y="9675"/>
                </a:cubicBezTo>
                <a:cubicBezTo>
                  <a:pt x="503" y="12006"/>
                  <a:pt x="0" y="14398"/>
                  <a:pt x="594" y="16927"/>
                </a:cubicBezTo>
                <a:cubicBezTo>
                  <a:pt x="869" y="18070"/>
                  <a:pt x="1432" y="18969"/>
                  <a:pt x="2423" y="19594"/>
                </a:cubicBezTo>
                <a:cubicBezTo>
                  <a:pt x="3733" y="20401"/>
                  <a:pt x="5180" y="20812"/>
                  <a:pt x="6704" y="20889"/>
                </a:cubicBezTo>
                <a:cubicBezTo>
                  <a:pt x="6981" y="20904"/>
                  <a:pt x="7258" y="20911"/>
                  <a:pt x="7535" y="20911"/>
                </a:cubicBezTo>
                <a:cubicBezTo>
                  <a:pt x="8903" y="20911"/>
                  <a:pt x="10267" y="20736"/>
                  <a:pt x="11610" y="20508"/>
                </a:cubicBezTo>
                <a:cubicBezTo>
                  <a:pt x="12098" y="20416"/>
                  <a:pt x="12600" y="20325"/>
                  <a:pt x="13088" y="20203"/>
                </a:cubicBezTo>
                <a:lnTo>
                  <a:pt x="13088" y="16044"/>
                </a:lnTo>
                <a:cubicBezTo>
                  <a:pt x="13042" y="16013"/>
                  <a:pt x="12997" y="15967"/>
                  <a:pt x="12951" y="15937"/>
                </a:cubicBezTo>
                <a:cubicBezTo>
                  <a:pt x="12692" y="15708"/>
                  <a:pt x="12539" y="15434"/>
                  <a:pt x="12570" y="15069"/>
                </a:cubicBezTo>
                <a:cubicBezTo>
                  <a:pt x="12616" y="14505"/>
                  <a:pt x="12753" y="13972"/>
                  <a:pt x="13088" y="13514"/>
                </a:cubicBezTo>
                <a:lnTo>
                  <a:pt x="13088" y="0"/>
                </a:ln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2"/>
          <p:cNvSpPr/>
          <p:nvPr/>
        </p:nvSpPr>
        <p:spPr>
          <a:xfrm>
            <a:off x="9132089" y="2019021"/>
            <a:ext cx="11736" cy="57172"/>
          </a:xfrm>
          <a:custGeom>
            <a:rect b="b" l="l" r="r" t="t"/>
            <a:pathLst>
              <a:path extrusionOk="0" h="1783" w="366">
                <a:moveTo>
                  <a:pt x="366" y="0"/>
                </a:moveTo>
                <a:cubicBezTo>
                  <a:pt x="275" y="168"/>
                  <a:pt x="214" y="351"/>
                  <a:pt x="153" y="534"/>
                </a:cubicBezTo>
                <a:cubicBezTo>
                  <a:pt x="0" y="1174"/>
                  <a:pt x="0" y="1493"/>
                  <a:pt x="366" y="1783"/>
                </a:cubicBezTo>
                <a:lnTo>
                  <a:pt x="3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2"/>
          <p:cNvSpPr/>
          <p:nvPr/>
        </p:nvSpPr>
        <p:spPr>
          <a:xfrm>
            <a:off x="8741249" y="1649183"/>
            <a:ext cx="173472" cy="191043"/>
          </a:xfrm>
          <a:custGeom>
            <a:rect b="b" l="l" r="r" t="t"/>
            <a:pathLst>
              <a:path extrusionOk="0" h="5958" w="5410">
                <a:moveTo>
                  <a:pt x="2284" y="0"/>
                </a:moveTo>
                <a:cubicBezTo>
                  <a:pt x="2259" y="0"/>
                  <a:pt x="2234" y="0"/>
                  <a:pt x="2210" y="1"/>
                </a:cubicBezTo>
                <a:cubicBezTo>
                  <a:pt x="1966" y="16"/>
                  <a:pt x="1737" y="62"/>
                  <a:pt x="1494" y="123"/>
                </a:cubicBezTo>
                <a:cubicBezTo>
                  <a:pt x="366" y="412"/>
                  <a:pt x="61" y="1311"/>
                  <a:pt x="31" y="2179"/>
                </a:cubicBezTo>
                <a:cubicBezTo>
                  <a:pt x="1" y="3139"/>
                  <a:pt x="260" y="4054"/>
                  <a:pt x="625" y="4922"/>
                </a:cubicBezTo>
                <a:cubicBezTo>
                  <a:pt x="762" y="5272"/>
                  <a:pt x="899" y="5623"/>
                  <a:pt x="1113" y="5958"/>
                </a:cubicBezTo>
                <a:cubicBezTo>
                  <a:pt x="1326" y="5562"/>
                  <a:pt x="1509" y="5211"/>
                  <a:pt x="1737" y="4861"/>
                </a:cubicBezTo>
                <a:cubicBezTo>
                  <a:pt x="1905" y="4632"/>
                  <a:pt x="1920" y="4419"/>
                  <a:pt x="1844" y="4145"/>
                </a:cubicBezTo>
                <a:cubicBezTo>
                  <a:pt x="1692" y="3612"/>
                  <a:pt x="1600" y="3063"/>
                  <a:pt x="1692" y="2499"/>
                </a:cubicBezTo>
                <a:cubicBezTo>
                  <a:pt x="1737" y="2164"/>
                  <a:pt x="1920" y="1951"/>
                  <a:pt x="2271" y="1860"/>
                </a:cubicBezTo>
                <a:cubicBezTo>
                  <a:pt x="2584" y="1779"/>
                  <a:pt x="2898" y="1741"/>
                  <a:pt x="3212" y="1741"/>
                </a:cubicBezTo>
                <a:cubicBezTo>
                  <a:pt x="3492" y="1741"/>
                  <a:pt x="3773" y="1772"/>
                  <a:pt x="4053" y="1829"/>
                </a:cubicBezTo>
                <a:cubicBezTo>
                  <a:pt x="4084" y="1834"/>
                  <a:pt x="4109" y="1838"/>
                  <a:pt x="4132" y="1838"/>
                </a:cubicBezTo>
                <a:cubicBezTo>
                  <a:pt x="4177" y="1838"/>
                  <a:pt x="4211" y="1824"/>
                  <a:pt x="4251" y="1783"/>
                </a:cubicBezTo>
                <a:cubicBezTo>
                  <a:pt x="4632" y="1448"/>
                  <a:pt x="4998" y="1128"/>
                  <a:pt x="5409" y="778"/>
                </a:cubicBezTo>
                <a:cubicBezTo>
                  <a:pt x="4396" y="331"/>
                  <a:pt x="3383" y="0"/>
                  <a:pt x="2284"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2"/>
          <p:cNvSpPr/>
          <p:nvPr/>
        </p:nvSpPr>
        <p:spPr>
          <a:xfrm>
            <a:off x="8802332" y="1716231"/>
            <a:ext cx="61565" cy="67337"/>
          </a:xfrm>
          <a:custGeom>
            <a:rect b="b" l="l" r="r" t="t"/>
            <a:pathLst>
              <a:path extrusionOk="0" h="2100" w="1920">
                <a:moveTo>
                  <a:pt x="957" y="0"/>
                </a:moveTo>
                <a:cubicBezTo>
                  <a:pt x="801" y="0"/>
                  <a:pt x="645" y="12"/>
                  <a:pt x="488" y="43"/>
                </a:cubicBezTo>
                <a:cubicBezTo>
                  <a:pt x="152" y="104"/>
                  <a:pt x="30" y="302"/>
                  <a:pt x="15" y="607"/>
                </a:cubicBezTo>
                <a:cubicBezTo>
                  <a:pt x="0" y="1094"/>
                  <a:pt x="107" y="1551"/>
                  <a:pt x="244" y="2100"/>
                </a:cubicBezTo>
                <a:cubicBezTo>
                  <a:pt x="762" y="1338"/>
                  <a:pt x="1326" y="728"/>
                  <a:pt x="1920" y="88"/>
                </a:cubicBezTo>
                <a:cubicBezTo>
                  <a:pt x="1585" y="48"/>
                  <a:pt x="1270" y="0"/>
                  <a:pt x="9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2"/>
          <p:cNvSpPr/>
          <p:nvPr/>
        </p:nvSpPr>
        <p:spPr>
          <a:xfrm>
            <a:off x="8711460" y="1558311"/>
            <a:ext cx="432364" cy="705879"/>
          </a:xfrm>
          <a:custGeom>
            <a:rect b="b" l="l" r="r" t="t"/>
            <a:pathLst>
              <a:path extrusionOk="0" h="22014" w="13484">
                <a:moveTo>
                  <a:pt x="3792" y="4925"/>
                </a:moveTo>
                <a:cubicBezTo>
                  <a:pt x="4105" y="4925"/>
                  <a:pt x="4424" y="4973"/>
                  <a:pt x="4769" y="5013"/>
                </a:cubicBezTo>
                <a:cubicBezTo>
                  <a:pt x="4160" y="5653"/>
                  <a:pt x="3596" y="6263"/>
                  <a:pt x="3078" y="7025"/>
                </a:cubicBezTo>
                <a:cubicBezTo>
                  <a:pt x="2941" y="6491"/>
                  <a:pt x="2834" y="6019"/>
                  <a:pt x="2849" y="5532"/>
                </a:cubicBezTo>
                <a:cubicBezTo>
                  <a:pt x="2864" y="5227"/>
                  <a:pt x="2986" y="5029"/>
                  <a:pt x="3322" y="4968"/>
                </a:cubicBezTo>
                <a:cubicBezTo>
                  <a:pt x="3479" y="4937"/>
                  <a:pt x="3635" y="4925"/>
                  <a:pt x="3792" y="4925"/>
                </a:cubicBezTo>
                <a:close/>
                <a:moveTo>
                  <a:pt x="3281" y="2848"/>
                </a:moveTo>
                <a:cubicBezTo>
                  <a:pt x="4354" y="2848"/>
                  <a:pt x="5346" y="3174"/>
                  <a:pt x="6338" y="3612"/>
                </a:cubicBezTo>
                <a:cubicBezTo>
                  <a:pt x="5927" y="3962"/>
                  <a:pt x="5561" y="4297"/>
                  <a:pt x="5180" y="4617"/>
                </a:cubicBezTo>
                <a:cubicBezTo>
                  <a:pt x="5140" y="4658"/>
                  <a:pt x="5106" y="4672"/>
                  <a:pt x="5061" y="4672"/>
                </a:cubicBezTo>
                <a:cubicBezTo>
                  <a:pt x="5038" y="4672"/>
                  <a:pt x="5013" y="4668"/>
                  <a:pt x="4982" y="4663"/>
                </a:cubicBezTo>
                <a:cubicBezTo>
                  <a:pt x="4711" y="4607"/>
                  <a:pt x="4440" y="4580"/>
                  <a:pt x="4169" y="4580"/>
                </a:cubicBezTo>
                <a:cubicBezTo>
                  <a:pt x="3846" y="4580"/>
                  <a:pt x="3523" y="4619"/>
                  <a:pt x="3200" y="4694"/>
                </a:cubicBezTo>
                <a:cubicBezTo>
                  <a:pt x="2849" y="4785"/>
                  <a:pt x="2666" y="4998"/>
                  <a:pt x="2621" y="5333"/>
                </a:cubicBezTo>
                <a:cubicBezTo>
                  <a:pt x="2529" y="5897"/>
                  <a:pt x="2621" y="6446"/>
                  <a:pt x="2773" y="6979"/>
                </a:cubicBezTo>
                <a:cubicBezTo>
                  <a:pt x="2849" y="7253"/>
                  <a:pt x="2834" y="7466"/>
                  <a:pt x="2666" y="7710"/>
                </a:cubicBezTo>
                <a:cubicBezTo>
                  <a:pt x="2438" y="8045"/>
                  <a:pt x="2255" y="8411"/>
                  <a:pt x="2027" y="8792"/>
                </a:cubicBezTo>
                <a:cubicBezTo>
                  <a:pt x="1828" y="8457"/>
                  <a:pt x="1691" y="8106"/>
                  <a:pt x="1554" y="7771"/>
                </a:cubicBezTo>
                <a:cubicBezTo>
                  <a:pt x="1189" y="6888"/>
                  <a:pt x="930" y="5989"/>
                  <a:pt x="960" y="5029"/>
                </a:cubicBezTo>
                <a:cubicBezTo>
                  <a:pt x="990" y="4145"/>
                  <a:pt x="1295" y="3246"/>
                  <a:pt x="2423" y="2957"/>
                </a:cubicBezTo>
                <a:cubicBezTo>
                  <a:pt x="2651" y="2896"/>
                  <a:pt x="2895" y="2850"/>
                  <a:pt x="3139" y="2850"/>
                </a:cubicBezTo>
                <a:cubicBezTo>
                  <a:pt x="3186" y="2849"/>
                  <a:pt x="3234" y="2848"/>
                  <a:pt x="3281" y="2848"/>
                </a:cubicBezTo>
                <a:close/>
                <a:moveTo>
                  <a:pt x="13484" y="1"/>
                </a:moveTo>
                <a:cubicBezTo>
                  <a:pt x="13118" y="92"/>
                  <a:pt x="12753" y="199"/>
                  <a:pt x="12387" y="306"/>
                </a:cubicBezTo>
                <a:cubicBezTo>
                  <a:pt x="11595" y="565"/>
                  <a:pt x="10833" y="869"/>
                  <a:pt x="10086" y="1220"/>
                </a:cubicBezTo>
                <a:cubicBezTo>
                  <a:pt x="8974" y="1723"/>
                  <a:pt x="7953" y="2378"/>
                  <a:pt x="7009" y="3155"/>
                </a:cubicBezTo>
                <a:cubicBezTo>
                  <a:pt x="6922" y="3224"/>
                  <a:pt x="6840" y="3259"/>
                  <a:pt x="6751" y="3259"/>
                </a:cubicBezTo>
                <a:cubicBezTo>
                  <a:pt x="6685" y="3259"/>
                  <a:pt x="6615" y="3240"/>
                  <a:pt x="6536" y="3200"/>
                </a:cubicBezTo>
                <a:cubicBezTo>
                  <a:pt x="5729" y="2804"/>
                  <a:pt x="4891" y="2515"/>
                  <a:pt x="3992" y="2408"/>
                </a:cubicBezTo>
                <a:cubicBezTo>
                  <a:pt x="3770" y="2382"/>
                  <a:pt x="3549" y="2365"/>
                  <a:pt x="3332" y="2365"/>
                </a:cubicBezTo>
                <a:cubicBezTo>
                  <a:pt x="2908" y="2365"/>
                  <a:pt x="2495" y="2430"/>
                  <a:pt x="2103" y="2621"/>
                </a:cubicBezTo>
                <a:cubicBezTo>
                  <a:pt x="1021" y="3139"/>
                  <a:pt x="625" y="4069"/>
                  <a:pt x="640" y="5196"/>
                </a:cubicBezTo>
                <a:cubicBezTo>
                  <a:pt x="671" y="6552"/>
                  <a:pt x="1128" y="7802"/>
                  <a:pt x="1752" y="8990"/>
                </a:cubicBezTo>
                <a:cubicBezTo>
                  <a:pt x="1828" y="9142"/>
                  <a:pt x="1828" y="9249"/>
                  <a:pt x="1752" y="9386"/>
                </a:cubicBezTo>
                <a:cubicBezTo>
                  <a:pt x="1630" y="9630"/>
                  <a:pt x="1524" y="9889"/>
                  <a:pt x="1432" y="10133"/>
                </a:cubicBezTo>
                <a:cubicBezTo>
                  <a:pt x="549" y="12479"/>
                  <a:pt x="0" y="14856"/>
                  <a:pt x="503" y="17370"/>
                </a:cubicBezTo>
                <a:cubicBezTo>
                  <a:pt x="792" y="18787"/>
                  <a:pt x="1478" y="19899"/>
                  <a:pt x="2727" y="20646"/>
                </a:cubicBezTo>
                <a:cubicBezTo>
                  <a:pt x="4175" y="21514"/>
                  <a:pt x="5759" y="21941"/>
                  <a:pt x="7435" y="22002"/>
                </a:cubicBezTo>
                <a:cubicBezTo>
                  <a:pt x="7583" y="22010"/>
                  <a:pt x="7732" y="22014"/>
                  <a:pt x="7880" y="22014"/>
                </a:cubicBezTo>
                <a:cubicBezTo>
                  <a:pt x="8539" y="22014"/>
                  <a:pt x="9198" y="21939"/>
                  <a:pt x="9858" y="21864"/>
                </a:cubicBezTo>
                <a:cubicBezTo>
                  <a:pt x="11077" y="21758"/>
                  <a:pt x="12296" y="21605"/>
                  <a:pt x="13484" y="21285"/>
                </a:cubicBezTo>
                <a:lnTo>
                  <a:pt x="13484" y="20676"/>
                </a:lnTo>
                <a:cubicBezTo>
                  <a:pt x="12996" y="20798"/>
                  <a:pt x="12494" y="20889"/>
                  <a:pt x="12006" y="20981"/>
                </a:cubicBezTo>
                <a:cubicBezTo>
                  <a:pt x="10650" y="21209"/>
                  <a:pt x="9294" y="21384"/>
                  <a:pt x="7930" y="21384"/>
                </a:cubicBezTo>
                <a:cubicBezTo>
                  <a:pt x="7654" y="21384"/>
                  <a:pt x="7377" y="21377"/>
                  <a:pt x="7100" y="21362"/>
                </a:cubicBezTo>
                <a:cubicBezTo>
                  <a:pt x="5561" y="21270"/>
                  <a:pt x="4129" y="20874"/>
                  <a:pt x="2819" y="20067"/>
                </a:cubicBezTo>
                <a:cubicBezTo>
                  <a:pt x="1828" y="19442"/>
                  <a:pt x="1265" y="18543"/>
                  <a:pt x="990" y="17400"/>
                </a:cubicBezTo>
                <a:cubicBezTo>
                  <a:pt x="396" y="14871"/>
                  <a:pt x="899" y="12479"/>
                  <a:pt x="1874" y="10148"/>
                </a:cubicBezTo>
                <a:cubicBezTo>
                  <a:pt x="3017" y="7436"/>
                  <a:pt x="4876" y="5318"/>
                  <a:pt x="7237" y="3597"/>
                </a:cubicBezTo>
                <a:cubicBezTo>
                  <a:pt x="9157" y="2195"/>
                  <a:pt x="11229" y="1128"/>
                  <a:pt x="13484" y="473"/>
                </a:cubicBezTo>
                <a:lnTo>
                  <a:pt x="13484" y="1"/>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2"/>
          <p:cNvSpPr/>
          <p:nvPr/>
        </p:nvSpPr>
        <p:spPr>
          <a:xfrm>
            <a:off x="9126221" y="2006804"/>
            <a:ext cx="17604" cy="81124"/>
          </a:xfrm>
          <a:custGeom>
            <a:rect b="b" l="l" r="r" t="t"/>
            <a:pathLst>
              <a:path extrusionOk="0" h="2530" w="549">
                <a:moveTo>
                  <a:pt x="549" y="0"/>
                </a:moveTo>
                <a:cubicBezTo>
                  <a:pt x="214" y="458"/>
                  <a:pt x="77" y="991"/>
                  <a:pt x="31" y="1555"/>
                </a:cubicBezTo>
                <a:cubicBezTo>
                  <a:pt x="0" y="1920"/>
                  <a:pt x="153" y="2194"/>
                  <a:pt x="412" y="2423"/>
                </a:cubicBezTo>
                <a:cubicBezTo>
                  <a:pt x="458" y="2469"/>
                  <a:pt x="503" y="2499"/>
                  <a:pt x="549" y="2530"/>
                </a:cubicBezTo>
                <a:lnTo>
                  <a:pt x="549" y="2164"/>
                </a:lnTo>
                <a:cubicBezTo>
                  <a:pt x="183" y="1874"/>
                  <a:pt x="183" y="1555"/>
                  <a:pt x="336" y="930"/>
                </a:cubicBezTo>
                <a:cubicBezTo>
                  <a:pt x="397" y="732"/>
                  <a:pt x="458" y="549"/>
                  <a:pt x="549" y="381"/>
                </a:cubicBezTo>
                <a:lnTo>
                  <a:pt x="549"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2"/>
          <p:cNvSpPr/>
          <p:nvPr/>
        </p:nvSpPr>
        <p:spPr>
          <a:xfrm>
            <a:off x="9019220" y="2102678"/>
            <a:ext cx="22029" cy="20490"/>
          </a:xfrm>
          <a:custGeom>
            <a:rect b="b" l="l" r="r" t="t"/>
            <a:pathLst>
              <a:path extrusionOk="0" h="639" w="687">
                <a:moveTo>
                  <a:pt x="370" y="0"/>
                </a:moveTo>
                <a:cubicBezTo>
                  <a:pt x="341" y="0"/>
                  <a:pt x="309" y="4"/>
                  <a:pt x="275" y="12"/>
                </a:cubicBezTo>
                <a:cubicBezTo>
                  <a:pt x="92" y="58"/>
                  <a:pt x="1" y="210"/>
                  <a:pt x="46" y="408"/>
                </a:cubicBezTo>
                <a:cubicBezTo>
                  <a:pt x="74" y="573"/>
                  <a:pt x="176" y="639"/>
                  <a:pt x="330" y="639"/>
                </a:cubicBezTo>
                <a:cubicBezTo>
                  <a:pt x="347" y="639"/>
                  <a:pt x="364" y="638"/>
                  <a:pt x="382" y="637"/>
                </a:cubicBezTo>
                <a:cubicBezTo>
                  <a:pt x="580" y="576"/>
                  <a:pt x="686" y="439"/>
                  <a:pt x="641" y="256"/>
                </a:cubicBezTo>
                <a:cubicBezTo>
                  <a:pt x="615" y="91"/>
                  <a:pt x="517" y="0"/>
                  <a:pt x="37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2"/>
          <p:cNvSpPr/>
          <p:nvPr/>
        </p:nvSpPr>
        <p:spPr>
          <a:xfrm>
            <a:off x="8933735" y="2090910"/>
            <a:ext cx="21516" cy="20137"/>
          </a:xfrm>
          <a:custGeom>
            <a:rect b="b" l="l" r="r" t="t"/>
            <a:pathLst>
              <a:path extrusionOk="0" h="628" w="671">
                <a:moveTo>
                  <a:pt x="343" y="0"/>
                </a:moveTo>
                <a:cubicBezTo>
                  <a:pt x="312" y="0"/>
                  <a:pt x="279" y="5"/>
                  <a:pt x="244" y="13"/>
                </a:cubicBezTo>
                <a:cubicBezTo>
                  <a:pt x="46" y="74"/>
                  <a:pt x="0" y="227"/>
                  <a:pt x="31" y="394"/>
                </a:cubicBezTo>
                <a:cubicBezTo>
                  <a:pt x="90" y="548"/>
                  <a:pt x="186" y="628"/>
                  <a:pt x="311" y="628"/>
                </a:cubicBezTo>
                <a:cubicBezTo>
                  <a:pt x="347" y="628"/>
                  <a:pt x="386" y="621"/>
                  <a:pt x="427" y="607"/>
                </a:cubicBezTo>
                <a:cubicBezTo>
                  <a:pt x="595" y="547"/>
                  <a:pt x="671" y="409"/>
                  <a:pt x="625" y="242"/>
                </a:cubicBezTo>
                <a:cubicBezTo>
                  <a:pt x="588" y="81"/>
                  <a:pt x="480" y="0"/>
                  <a:pt x="34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2"/>
          <p:cNvSpPr/>
          <p:nvPr/>
        </p:nvSpPr>
        <p:spPr>
          <a:xfrm>
            <a:off x="9007997" y="2027422"/>
            <a:ext cx="19560" cy="18213"/>
          </a:xfrm>
          <a:custGeom>
            <a:rect b="b" l="l" r="r" t="t"/>
            <a:pathLst>
              <a:path extrusionOk="0" h="568" w="610">
                <a:moveTo>
                  <a:pt x="350" y="1"/>
                </a:moveTo>
                <a:cubicBezTo>
                  <a:pt x="327" y="1"/>
                  <a:pt x="301" y="5"/>
                  <a:pt x="275" y="13"/>
                </a:cubicBezTo>
                <a:cubicBezTo>
                  <a:pt x="92" y="43"/>
                  <a:pt x="0" y="165"/>
                  <a:pt x="31" y="348"/>
                </a:cubicBezTo>
                <a:cubicBezTo>
                  <a:pt x="70" y="491"/>
                  <a:pt x="154" y="568"/>
                  <a:pt x="292" y="568"/>
                </a:cubicBezTo>
                <a:cubicBezTo>
                  <a:pt x="315" y="568"/>
                  <a:pt x="340" y="565"/>
                  <a:pt x="366" y="561"/>
                </a:cubicBezTo>
                <a:cubicBezTo>
                  <a:pt x="518" y="500"/>
                  <a:pt x="610" y="393"/>
                  <a:pt x="564" y="211"/>
                </a:cubicBezTo>
                <a:cubicBezTo>
                  <a:pt x="539" y="85"/>
                  <a:pt x="462" y="1"/>
                  <a:pt x="3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2"/>
          <p:cNvSpPr/>
          <p:nvPr/>
        </p:nvSpPr>
        <p:spPr>
          <a:xfrm>
            <a:off x="8965992" y="1857253"/>
            <a:ext cx="103602" cy="104147"/>
          </a:xfrm>
          <a:custGeom>
            <a:rect b="b" l="l" r="r" t="t"/>
            <a:pathLst>
              <a:path extrusionOk="0" h="3248" w="3231">
                <a:moveTo>
                  <a:pt x="1562" y="367"/>
                </a:moveTo>
                <a:cubicBezTo>
                  <a:pt x="2209" y="367"/>
                  <a:pt x="2759" y="904"/>
                  <a:pt x="2819" y="1572"/>
                </a:cubicBezTo>
                <a:cubicBezTo>
                  <a:pt x="2880" y="2181"/>
                  <a:pt x="2423" y="2790"/>
                  <a:pt x="1722" y="2836"/>
                </a:cubicBezTo>
                <a:cubicBezTo>
                  <a:pt x="1696" y="2838"/>
                  <a:pt x="1671" y="2839"/>
                  <a:pt x="1646" y="2839"/>
                </a:cubicBezTo>
                <a:cubicBezTo>
                  <a:pt x="1007" y="2839"/>
                  <a:pt x="456" y="2291"/>
                  <a:pt x="427" y="1617"/>
                </a:cubicBezTo>
                <a:cubicBezTo>
                  <a:pt x="396" y="962"/>
                  <a:pt x="869" y="414"/>
                  <a:pt x="1508" y="368"/>
                </a:cubicBezTo>
                <a:cubicBezTo>
                  <a:pt x="1526" y="367"/>
                  <a:pt x="1544" y="367"/>
                  <a:pt x="1562" y="367"/>
                </a:cubicBezTo>
                <a:close/>
                <a:moveTo>
                  <a:pt x="1527" y="0"/>
                </a:moveTo>
                <a:cubicBezTo>
                  <a:pt x="1501" y="0"/>
                  <a:pt x="1474" y="1"/>
                  <a:pt x="1447" y="2"/>
                </a:cubicBezTo>
                <a:cubicBezTo>
                  <a:pt x="670" y="33"/>
                  <a:pt x="0" y="779"/>
                  <a:pt x="46" y="1632"/>
                </a:cubicBezTo>
                <a:cubicBezTo>
                  <a:pt x="122" y="2562"/>
                  <a:pt x="838" y="3248"/>
                  <a:pt x="1737" y="3248"/>
                </a:cubicBezTo>
                <a:cubicBezTo>
                  <a:pt x="2575" y="3232"/>
                  <a:pt x="3230" y="2486"/>
                  <a:pt x="3200" y="1632"/>
                </a:cubicBezTo>
                <a:cubicBezTo>
                  <a:pt x="3155" y="730"/>
                  <a:pt x="2407" y="0"/>
                  <a:pt x="15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2"/>
          <p:cNvSpPr/>
          <p:nvPr/>
        </p:nvSpPr>
        <p:spPr>
          <a:xfrm>
            <a:off x="8959611" y="1850904"/>
            <a:ext cx="116813" cy="116588"/>
          </a:xfrm>
          <a:custGeom>
            <a:rect b="b" l="l" r="r" t="t"/>
            <a:pathLst>
              <a:path extrusionOk="0" h="3636" w="3643">
                <a:moveTo>
                  <a:pt x="1726" y="198"/>
                </a:moveTo>
                <a:cubicBezTo>
                  <a:pt x="2606" y="198"/>
                  <a:pt x="3354" y="928"/>
                  <a:pt x="3399" y="1830"/>
                </a:cubicBezTo>
                <a:cubicBezTo>
                  <a:pt x="3429" y="2684"/>
                  <a:pt x="2774" y="3430"/>
                  <a:pt x="1936" y="3446"/>
                </a:cubicBezTo>
                <a:cubicBezTo>
                  <a:pt x="1037" y="3446"/>
                  <a:pt x="321" y="2760"/>
                  <a:pt x="245" y="1815"/>
                </a:cubicBezTo>
                <a:cubicBezTo>
                  <a:pt x="199" y="977"/>
                  <a:pt x="869" y="231"/>
                  <a:pt x="1646" y="200"/>
                </a:cubicBezTo>
                <a:cubicBezTo>
                  <a:pt x="1673" y="199"/>
                  <a:pt x="1700" y="198"/>
                  <a:pt x="1726" y="198"/>
                </a:cubicBezTo>
                <a:close/>
                <a:moveTo>
                  <a:pt x="1760" y="0"/>
                </a:moveTo>
                <a:cubicBezTo>
                  <a:pt x="1732" y="0"/>
                  <a:pt x="1705" y="1"/>
                  <a:pt x="1677" y="2"/>
                </a:cubicBezTo>
                <a:cubicBezTo>
                  <a:pt x="702" y="48"/>
                  <a:pt x="1" y="855"/>
                  <a:pt x="47" y="1846"/>
                </a:cubicBezTo>
                <a:cubicBezTo>
                  <a:pt x="90" y="2830"/>
                  <a:pt x="945" y="3635"/>
                  <a:pt x="1853" y="3635"/>
                </a:cubicBezTo>
                <a:cubicBezTo>
                  <a:pt x="1901" y="3635"/>
                  <a:pt x="1949" y="3633"/>
                  <a:pt x="1997" y="3628"/>
                </a:cubicBezTo>
                <a:cubicBezTo>
                  <a:pt x="2957" y="3552"/>
                  <a:pt x="3642" y="2790"/>
                  <a:pt x="3597" y="1785"/>
                </a:cubicBezTo>
                <a:cubicBezTo>
                  <a:pt x="3537" y="777"/>
                  <a:pt x="2729" y="0"/>
                  <a:pt x="176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2"/>
          <p:cNvSpPr/>
          <p:nvPr/>
        </p:nvSpPr>
        <p:spPr>
          <a:xfrm>
            <a:off x="8978177" y="1869437"/>
            <a:ext cx="80163" cy="78848"/>
          </a:xfrm>
          <a:custGeom>
            <a:rect b="b" l="l" r="r" t="t"/>
            <a:pathLst>
              <a:path extrusionOk="0" h="2459" w="2500">
                <a:moveTo>
                  <a:pt x="1206" y="0"/>
                </a:moveTo>
                <a:cubicBezTo>
                  <a:pt x="1181" y="0"/>
                  <a:pt x="1155" y="1"/>
                  <a:pt x="1128" y="3"/>
                </a:cubicBezTo>
                <a:cubicBezTo>
                  <a:pt x="489" y="34"/>
                  <a:pt x="1" y="582"/>
                  <a:pt x="47" y="1252"/>
                </a:cubicBezTo>
                <a:cubicBezTo>
                  <a:pt x="76" y="1912"/>
                  <a:pt x="613" y="2459"/>
                  <a:pt x="1264" y="2459"/>
                </a:cubicBezTo>
                <a:cubicBezTo>
                  <a:pt x="1290" y="2459"/>
                  <a:pt x="1316" y="2458"/>
                  <a:pt x="1342" y="2456"/>
                </a:cubicBezTo>
                <a:cubicBezTo>
                  <a:pt x="2043" y="2426"/>
                  <a:pt x="2500" y="1801"/>
                  <a:pt x="2439" y="1207"/>
                </a:cubicBezTo>
                <a:cubicBezTo>
                  <a:pt x="2380" y="533"/>
                  <a:pt x="1843" y="0"/>
                  <a:pt x="120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2"/>
          <p:cNvSpPr/>
          <p:nvPr/>
        </p:nvSpPr>
        <p:spPr>
          <a:xfrm>
            <a:off x="5812464" y="60490"/>
            <a:ext cx="230611" cy="282364"/>
          </a:xfrm>
          <a:custGeom>
            <a:rect b="b" l="l" r="r" t="t"/>
            <a:pathLst>
              <a:path extrusionOk="0" h="8806" w="7192">
                <a:moveTo>
                  <a:pt x="1433" y="0"/>
                </a:moveTo>
                <a:cubicBezTo>
                  <a:pt x="863" y="0"/>
                  <a:pt x="583" y="357"/>
                  <a:pt x="427" y="1173"/>
                </a:cubicBezTo>
                <a:cubicBezTo>
                  <a:pt x="0" y="3367"/>
                  <a:pt x="152" y="5515"/>
                  <a:pt x="1188" y="7541"/>
                </a:cubicBezTo>
                <a:cubicBezTo>
                  <a:pt x="1417" y="7968"/>
                  <a:pt x="1646" y="8410"/>
                  <a:pt x="1996" y="8806"/>
                </a:cubicBezTo>
                <a:cubicBezTo>
                  <a:pt x="2255" y="8212"/>
                  <a:pt x="2484" y="7633"/>
                  <a:pt x="2834" y="7115"/>
                </a:cubicBezTo>
                <a:cubicBezTo>
                  <a:pt x="2880" y="7054"/>
                  <a:pt x="2880" y="6993"/>
                  <a:pt x="2834" y="6917"/>
                </a:cubicBezTo>
                <a:cubicBezTo>
                  <a:pt x="2346" y="6109"/>
                  <a:pt x="2285" y="5195"/>
                  <a:pt x="2240" y="4281"/>
                </a:cubicBezTo>
                <a:cubicBezTo>
                  <a:pt x="2225" y="3961"/>
                  <a:pt x="2346" y="3656"/>
                  <a:pt x="2651" y="3489"/>
                </a:cubicBezTo>
                <a:cubicBezTo>
                  <a:pt x="2831" y="3399"/>
                  <a:pt x="3020" y="3375"/>
                  <a:pt x="3216" y="3375"/>
                </a:cubicBezTo>
                <a:cubicBezTo>
                  <a:pt x="3286" y="3375"/>
                  <a:pt x="3357" y="3378"/>
                  <a:pt x="3428" y="3382"/>
                </a:cubicBezTo>
                <a:cubicBezTo>
                  <a:pt x="4053" y="3458"/>
                  <a:pt x="4647" y="3671"/>
                  <a:pt x="5211" y="3930"/>
                </a:cubicBezTo>
                <a:cubicBezTo>
                  <a:pt x="5277" y="3963"/>
                  <a:pt x="5334" y="3992"/>
                  <a:pt x="5391" y="3992"/>
                </a:cubicBezTo>
                <a:cubicBezTo>
                  <a:pt x="5440" y="3992"/>
                  <a:pt x="5490" y="3971"/>
                  <a:pt x="5546" y="3915"/>
                </a:cubicBezTo>
                <a:cubicBezTo>
                  <a:pt x="6064" y="3458"/>
                  <a:pt x="6612" y="3032"/>
                  <a:pt x="7191" y="2605"/>
                </a:cubicBezTo>
                <a:cubicBezTo>
                  <a:pt x="6750" y="2346"/>
                  <a:pt x="6338" y="2087"/>
                  <a:pt x="5912" y="1858"/>
                </a:cubicBezTo>
                <a:cubicBezTo>
                  <a:pt x="4708" y="1203"/>
                  <a:pt x="3504" y="533"/>
                  <a:pt x="2179" y="137"/>
                </a:cubicBezTo>
                <a:cubicBezTo>
                  <a:pt x="1886" y="47"/>
                  <a:pt x="1641" y="0"/>
                  <a:pt x="1433"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2"/>
          <p:cNvSpPr/>
          <p:nvPr/>
        </p:nvSpPr>
        <p:spPr>
          <a:xfrm>
            <a:off x="5898911" y="188269"/>
            <a:ext cx="69902" cy="83369"/>
          </a:xfrm>
          <a:custGeom>
            <a:rect b="b" l="l" r="r" t="t"/>
            <a:pathLst>
              <a:path extrusionOk="0" h="2600" w="2180">
                <a:moveTo>
                  <a:pt x="373" y="0"/>
                </a:moveTo>
                <a:cubicBezTo>
                  <a:pt x="171" y="0"/>
                  <a:pt x="44" y="87"/>
                  <a:pt x="31" y="311"/>
                </a:cubicBezTo>
                <a:cubicBezTo>
                  <a:pt x="1" y="1058"/>
                  <a:pt x="92" y="1774"/>
                  <a:pt x="336" y="2475"/>
                </a:cubicBezTo>
                <a:cubicBezTo>
                  <a:pt x="361" y="2557"/>
                  <a:pt x="390" y="2599"/>
                  <a:pt x="426" y="2599"/>
                </a:cubicBezTo>
                <a:cubicBezTo>
                  <a:pt x="456" y="2599"/>
                  <a:pt x="492" y="2568"/>
                  <a:pt x="534" y="2505"/>
                </a:cubicBezTo>
                <a:cubicBezTo>
                  <a:pt x="1006" y="1819"/>
                  <a:pt x="1555" y="1180"/>
                  <a:pt x="2180" y="555"/>
                </a:cubicBezTo>
                <a:cubicBezTo>
                  <a:pt x="1601" y="296"/>
                  <a:pt x="1067" y="83"/>
                  <a:pt x="473" y="6"/>
                </a:cubicBezTo>
                <a:cubicBezTo>
                  <a:pt x="438" y="2"/>
                  <a:pt x="404" y="0"/>
                  <a:pt x="3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2"/>
          <p:cNvSpPr/>
          <p:nvPr/>
        </p:nvSpPr>
        <p:spPr>
          <a:xfrm>
            <a:off x="6034738" y="36377"/>
            <a:ext cx="277523" cy="190145"/>
          </a:xfrm>
          <a:custGeom>
            <a:rect b="b" l="l" r="r" t="t"/>
            <a:pathLst>
              <a:path extrusionOk="0" h="5930" w="8655">
                <a:moveTo>
                  <a:pt x="7622" y="0"/>
                </a:moveTo>
                <a:cubicBezTo>
                  <a:pt x="7585" y="0"/>
                  <a:pt x="7540" y="14"/>
                  <a:pt x="7481" y="36"/>
                </a:cubicBezTo>
                <a:cubicBezTo>
                  <a:pt x="6704" y="310"/>
                  <a:pt x="5942" y="614"/>
                  <a:pt x="5196" y="950"/>
                </a:cubicBezTo>
                <a:cubicBezTo>
                  <a:pt x="4053" y="1437"/>
                  <a:pt x="2956" y="2016"/>
                  <a:pt x="1905" y="2656"/>
                </a:cubicBezTo>
                <a:lnTo>
                  <a:pt x="1905" y="2778"/>
                </a:lnTo>
                <a:cubicBezTo>
                  <a:pt x="1341" y="3128"/>
                  <a:pt x="793" y="3494"/>
                  <a:pt x="259" y="3890"/>
                </a:cubicBezTo>
                <a:cubicBezTo>
                  <a:pt x="0" y="4073"/>
                  <a:pt x="16" y="4195"/>
                  <a:pt x="198" y="4423"/>
                </a:cubicBezTo>
                <a:cubicBezTo>
                  <a:pt x="625" y="4957"/>
                  <a:pt x="1235" y="5338"/>
                  <a:pt x="1905" y="5597"/>
                </a:cubicBezTo>
                <a:lnTo>
                  <a:pt x="1905" y="5658"/>
                </a:lnTo>
                <a:cubicBezTo>
                  <a:pt x="2448" y="5836"/>
                  <a:pt x="3025" y="5929"/>
                  <a:pt x="3577" y="5929"/>
                </a:cubicBezTo>
                <a:cubicBezTo>
                  <a:pt x="4015" y="5929"/>
                  <a:pt x="4437" y="5870"/>
                  <a:pt x="4815" y="5749"/>
                </a:cubicBezTo>
                <a:cubicBezTo>
                  <a:pt x="6750" y="5246"/>
                  <a:pt x="8654" y="2808"/>
                  <a:pt x="7771" y="188"/>
                </a:cubicBezTo>
                <a:cubicBezTo>
                  <a:pt x="7731" y="49"/>
                  <a:pt x="7691" y="0"/>
                  <a:pt x="76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2"/>
          <p:cNvSpPr/>
          <p:nvPr/>
        </p:nvSpPr>
        <p:spPr>
          <a:xfrm>
            <a:off x="6719679" y="-93742"/>
            <a:ext cx="117935" cy="77052"/>
          </a:xfrm>
          <a:custGeom>
            <a:rect b="b" l="l" r="r" t="t"/>
            <a:pathLst>
              <a:path extrusionOk="0" h="2403" w="3678">
                <a:moveTo>
                  <a:pt x="2277" y="1"/>
                </a:moveTo>
                <a:cubicBezTo>
                  <a:pt x="2142" y="1"/>
                  <a:pt x="1998" y="40"/>
                  <a:pt x="1844" y="117"/>
                </a:cubicBezTo>
                <a:cubicBezTo>
                  <a:pt x="1067" y="513"/>
                  <a:pt x="503" y="1107"/>
                  <a:pt x="0" y="1823"/>
                </a:cubicBezTo>
                <a:cubicBezTo>
                  <a:pt x="259" y="1854"/>
                  <a:pt x="488" y="1884"/>
                  <a:pt x="701" y="1900"/>
                </a:cubicBezTo>
                <a:cubicBezTo>
                  <a:pt x="1615" y="2006"/>
                  <a:pt x="2529" y="2159"/>
                  <a:pt x="3428" y="2357"/>
                </a:cubicBezTo>
                <a:cubicBezTo>
                  <a:pt x="3469" y="2365"/>
                  <a:pt x="3547" y="2403"/>
                  <a:pt x="3601" y="2403"/>
                </a:cubicBezTo>
                <a:cubicBezTo>
                  <a:pt x="3649" y="2403"/>
                  <a:pt x="3677" y="2373"/>
                  <a:pt x="3642" y="2265"/>
                </a:cubicBezTo>
                <a:cubicBezTo>
                  <a:pt x="3459" y="1610"/>
                  <a:pt x="3337" y="940"/>
                  <a:pt x="2910" y="376"/>
                </a:cubicBezTo>
                <a:cubicBezTo>
                  <a:pt x="2725" y="123"/>
                  <a:pt x="2516" y="1"/>
                  <a:pt x="22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2"/>
          <p:cNvSpPr/>
          <p:nvPr/>
        </p:nvSpPr>
        <p:spPr>
          <a:xfrm>
            <a:off x="6660070" y="-180927"/>
            <a:ext cx="225257" cy="177897"/>
          </a:xfrm>
          <a:custGeom>
            <a:rect b="b" l="l" r="r" t="t"/>
            <a:pathLst>
              <a:path extrusionOk="0" h="5548" w="7025">
                <a:moveTo>
                  <a:pt x="4891" y="0"/>
                </a:moveTo>
                <a:cubicBezTo>
                  <a:pt x="4774" y="0"/>
                  <a:pt x="4653" y="21"/>
                  <a:pt x="4525" y="63"/>
                </a:cubicBezTo>
                <a:cubicBezTo>
                  <a:pt x="4129" y="185"/>
                  <a:pt x="3794" y="413"/>
                  <a:pt x="3474" y="672"/>
                </a:cubicBezTo>
                <a:cubicBezTo>
                  <a:pt x="2438" y="1541"/>
                  <a:pt x="1478" y="2486"/>
                  <a:pt x="625" y="3537"/>
                </a:cubicBezTo>
                <a:cubicBezTo>
                  <a:pt x="397" y="3811"/>
                  <a:pt x="168" y="4085"/>
                  <a:pt x="0" y="4451"/>
                </a:cubicBezTo>
                <a:cubicBezTo>
                  <a:pt x="427" y="4466"/>
                  <a:pt x="823" y="4466"/>
                  <a:pt x="1219" y="4512"/>
                </a:cubicBezTo>
                <a:cubicBezTo>
                  <a:pt x="1237" y="4513"/>
                  <a:pt x="1254" y="4514"/>
                  <a:pt x="1270" y="4514"/>
                </a:cubicBezTo>
                <a:cubicBezTo>
                  <a:pt x="1450" y="4514"/>
                  <a:pt x="1548" y="4437"/>
                  <a:pt x="1646" y="4283"/>
                </a:cubicBezTo>
                <a:cubicBezTo>
                  <a:pt x="2088" y="3583"/>
                  <a:pt x="2667" y="2988"/>
                  <a:pt x="3398" y="2562"/>
                </a:cubicBezTo>
                <a:cubicBezTo>
                  <a:pt x="3709" y="2386"/>
                  <a:pt x="3993" y="2296"/>
                  <a:pt x="4253" y="2296"/>
                </a:cubicBezTo>
                <a:cubicBezTo>
                  <a:pt x="4668" y="2296"/>
                  <a:pt x="5024" y="2526"/>
                  <a:pt x="5333" y="3004"/>
                </a:cubicBezTo>
                <a:cubicBezTo>
                  <a:pt x="5760" y="3628"/>
                  <a:pt x="5973" y="4344"/>
                  <a:pt x="6095" y="5091"/>
                </a:cubicBezTo>
                <a:cubicBezTo>
                  <a:pt x="6110" y="5182"/>
                  <a:pt x="6080" y="5274"/>
                  <a:pt x="6201" y="5304"/>
                </a:cubicBezTo>
                <a:cubicBezTo>
                  <a:pt x="6476" y="5380"/>
                  <a:pt x="6735" y="5472"/>
                  <a:pt x="7024" y="5548"/>
                </a:cubicBezTo>
                <a:cubicBezTo>
                  <a:pt x="6994" y="5091"/>
                  <a:pt x="6963" y="4679"/>
                  <a:pt x="6948" y="4268"/>
                </a:cubicBezTo>
                <a:cubicBezTo>
                  <a:pt x="6918" y="3247"/>
                  <a:pt x="6765" y="2242"/>
                  <a:pt x="6339" y="1297"/>
                </a:cubicBezTo>
                <a:cubicBezTo>
                  <a:pt x="6156" y="901"/>
                  <a:pt x="5927" y="566"/>
                  <a:pt x="5607" y="292"/>
                </a:cubicBezTo>
                <a:cubicBezTo>
                  <a:pt x="5386" y="102"/>
                  <a:pt x="5151" y="0"/>
                  <a:pt x="4891"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2"/>
          <p:cNvSpPr/>
          <p:nvPr/>
        </p:nvSpPr>
        <p:spPr>
          <a:xfrm>
            <a:off x="6606329" y="253906"/>
            <a:ext cx="43993" cy="35849"/>
          </a:xfrm>
          <a:custGeom>
            <a:rect b="b" l="l" r="r" t="t"/>
            <a:pathLst>
              <a:path extrusionOk="0" h="1118" w="1372">
                <a:moveTo>
                  <a:pt x="438" y="0"/>
                </a:moveTo>
                <a:cubicBezTo>
                  <a:pt x="429" y="0"/>
                  <a:pt x="421" y="0"/>
                  <a:pt x="412" y="1"/>
                </a:cubicBezTo>
                <a:cubicBezTo>
                  <a:pt x="92" y="92"/>
                  <a:pt x="0" y="245"/>
                  <a:pt x="61" y="473"/>
                </a:cubicBezTo>
                <a:cubicBezTo>
                  <a:pt x="122" y="748"/>
                  <a:pt x="305" y="930"/>
                  <a:pt x="549" y="1052"/>
                </a:cubicBezTo>
                <a:cubicBezTo>
                  <a:pt x="640" y="1095"/>
                  <a:pt x="726" y="1118"/>
                  <a:pt x="808" y="1118"/>
                </a:cubicBezTo>
                <a:cubicBezTo>
                  <a:pt x="933" y="1118"/>
                  <a:pt x="1048" y="1065"/>
                  <a:pt x="1158" y="946"/>
                </a:cubicBezTo>
                <a:cubicBezTo>
                  <a:pt x="1372" y="717"/>
                  <a:pt x="1174" y="565"/>
                  <a:pt x="1067" y="428"/>
                </a:cubicBezTo>
                <a:cubicBezTo>
                  <a:pt x="891" y="193"/>
                  <a:pt x="672" y="0"/>
                  <a:pt x="4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2"/>
          <p:cNvSpPr/>
          <p:nvPr/>
        </p:nvSpPr>
        <p:spPr>
          <a:xfrm>
            <a:off x="6462197" y="105959"/>
            <a:ext cx="397702" cy="380195"/>
          </a:xfrm>
          <a:custGeom>
            <a:rect b="b" l="l" r="r" t="t"/>
            <a:pathLst>
              <a:path extrusionOk="0" h="11857" w="12403">
                <a:moveTo>
                  <a:pt x="4592" y="4182"/>
                </a:moveTo>
                <a:cubicBezTo>
                  <a:pt x="5240" y="4182"/>
                  <a:pt x="5851" y="4592"/>
                  <a:pt x="6050" y="5224"/>
                </a:cubicBezTo>
                <a:cubicBezTo>
                  <a:pt x="6309" y="6062"/>
                  <a:pt x="5821" y="6961"/>
                  <a:pt x="4968" y="7205"/>
                </a:cubicBezTo>
                <a:cubicBezTo>
                  <a:pt x="4820" y="7250"/>
                  <a:pt x="4669" y="7271"/>
                  <a:pt x="4519" y="7271"/>
                </a:cubicBezTo>
                <a:cubicBezTo>
                  <a:pt x="3849" y="7271"/>
                  <a:pt x="3204" y="6850"/>
                  <a:pt x="3018" y="6215"/>
                </a:cubicBezTo>
                <a:cubicBezTo>
                  <a:pt x="2728" y="5301"/>
                  <a:pt x="3155" y="4554"/>
                  <a:pt x="4145" y="4249"/>
                </a:cubicBezTo>
                <a:cubicBezTo>
                  <a:pt x="4293" y="4204"/>
                  <a:pt x="4444" y="4182"/>
                  <a:pt x="4592" y="4182"/>
                </a:cubicBezTo>
                <a:close/>
                <a:moveTo>
                  <a:pt x="4976" y="9544"/>
                </a:moveTo>
                <a:cubicBezTo>
                  <a:pt x="5099" y="9544"/>
                  <a:pt x="5196" y="9612"/>
                  <a:pt x="5242" y="9750"/>
                </a:cubicBezTo>
                <a:cubicBezTo>
                  <a:pt x="5303" y="9932"/>
                  <a:pt x="5212" y="10069"/>
                  <a:pt x="5059" y="10146"/>
                </a:cubicBezTo>
                <a:cubicBezTo>
                  <a:pt x="5023" y="10151"/>
                  <a:pt x="4988" y="10154"/>
                  <a:pt x="4955" y="10154"/>
                </a:cubicBezTo>
                <a:cubicBezTo>
                  <a:pt x="4808" y="10154"/>
                  <a:pt x="4698" y="10094"/>
                  <a:pt x="4648" y="9932"/>
                </a:cubicBezTo>
                <a:cubicBezTo>
                  <a:pt x="4602" y="9750"/>
                  <a:pt x="4663" y="9612"/>
                  <a:pt x="4846" y="9567"/>
                </a:cubicBezTo>
                <a:cubicBezTo>
                  <a:pt x="4892" y="9551"/>
                  <a:pt x="4935" y="9544"/>
                  <a:pt x="4976" y="9544"/>
                </a:cubicBezTo>
                <a:close/>
                <a:moveTo>
                  <a:pt x="6719" y="1"/>
                </a:moveTo>
                <a:cubicBezTo>
                  <a:pt x="6608" y="1"/>
                  <a:pt x="6497" y="5"/>
                  <a:pt x="6385" y="14"/>
                </a:cubicBezTo>
                <a:cubicBezTo>
                  <a:pt x="4556" y="166"/>
                  <a:pt x="2987" y="867"/>
                  <a:pt x="1814" y="2345"/>
                </a:cubicBezTo>
                <a:cubicBezTo>
                  <a:pt x="1418" y="2848"/>
                  <a:pt x="1052" y="3366"/>
                  <a:pt x="686" y="3884"/>
                </a:cubicBezTo>
                <a:cubicBezTo>
                  <a:pt x="412" y="4249"/>
                  <a:pt x="260" y="4661"/>
                  <a:pt x="184" y="5087"/>
                </a:cubicBezTo>
                <a:cubicBezTo>
                  <a:pt x="1" y="6032"/>
                  <a:pt x="199" y="6931"/>
                  <a:pt x="519" y="7815"/>
                </a:cubicBezTo>
                <a:cubicBezTo>
                  <a:pt x="656" y="8226"/>
                  <a:pt x="900" y="8592"/>
                  <a:pt x="1067" y="8972"/>
                </a:cubicBezTo>
                <a:cubicBezTo>
                  <a:pt x="1860" y="10641"/>
                  <a:pt x="3617" y="11856"/>
                  <a:pt x="5520" y="11856"/>
                </a:cubicBezTo>
                <a:cubicBezTo>
                  <a:pt x="6032" y="11856"/>
                  <a:pt x="6554" y="11768"/>
                  <a:pt x="7070" y="11578"/>
                </a:cubicBezTo>
                <a:cubicBezTo>
                  <a:pt x="8335" y="11182"/>
                  <a:pt x="9493" y="10603"/>
                  <a:pt x="10407" y="9628"/>
                </a:cubicBezTo>
                <a:cubicBezTo>
                  <a:pt x="11976" y="7967"/>
                  <a:pt x="12403" y="6001"/>
                  <a:pt x="11854" y="3853"/>
                </a:cubicBezTo>
                <a:cubicBezTo>
                  <a:pt x="11534" y="2604"/>
                  <a:pt x="10590" y="1720"/>
                  <a:pt x="9569" y="989"/>
                </a:cubicBezTo>
                <a:cubicBezTo>
                  <a:pt x="8715" y="383"/>
                  <a:pt x="7761" y="1"/>
                  <a:pt x="6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2"/>
          <p:cNvSpPr/>
          <p:nvPr/>
        </p:nvSpPr>
        <p:spPr>
          <a:xfrm>
            <a:off x="6198398" y="344939"/>
            <a:ext cx="37163" cy="31744"/>
          </a:xfrm>
          <a:custGeom>
            <a:rect b="b" l="l" r="r" t="t"/>
            <a:pathLst>
              <a:path extrusionOk="0" h="990" w="1159">
                <a:moveTo>
                  <a:pt x="413" y="1"/>
                </a:moveTo>
                <a:cubicBezTo>
                  <a:pt x="390" y="1"/>
                  <a:pt x="370" y="4"/>
                  <a:pt x="351" y="11"/>
                </a:cubicBezTo>
                <a:cubicBezTo>
                  <a:pt x="214" y="57"/>
                  <a:pt x="0" y="514"/>
                  <a:pt x="61" y="666"/>
                </a:cubicBezTo>
                <a:cubicBezTo>
                  <a:pt x="125" y="844"/>
                  <a:pt x="431" y="990"/>
                  <a:pt x="690" y="990"/>
                </a:cubicBezTo>
                <a:cubicBezTo>
                  <a:pt x="742" y="990"/>
                  <a:pt x="792" y="984"/>
                  <a:pt x="838" y="971"/>
                </a:cubicBezTo>
                <a:cubicBezTo>
                  <a:pt x="1037" y="925"/>
                  <a:pt x="1158" y="834"/>
                  <a:pt x="1082" y="605"/>
                </a:cubicBezTo>
                <a:cubicBezTo>
                  <a:pt x="999" y="315"/>
                  <a:pt x="629" y="1"/>
                  <a:pt x="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2"/>
          <p:cNvSpPr/>
          <p:nvPr/>
        </p:nvSpPr>
        <p:spPr>
          <a:xfrm>
            <a:off x="5870084" y="-24867"/>
            <a:ext cx="1220426" cy="694015"/>
          </a:xfrm>
          <a:custGeom>
            <a:rect b="b" l="l" r="r" t="t"/>
            <a:pathLst>
              <a:path extrusionOk="0" h="21644" w="38061">
                <a:moveTo>
                  <a:pt x="9977" y="10999"/>
                </a:moveTo>
                <a:cubicBezTo>
                  <a:pt x="10092" y="10999"/>
                  <a:pt x="10207" y="11012"/>
                  <a:pt x="10316" y="11026"/>
                </a:cubicBezTo>
                <a:cubicBezTo>
                  <a:pt x="11245" y="11148"/>
                  <a:pt x="11702" y="11468"/>
                  <a:pt x="11824" y="12093"/>
                </a:cubicBezTo>
                <a:cubicBezTo>
                  <a:pt x="11885" y="12382"/>
                  <a:pt x="11809" y="12672"/>
                  <a:pt x="11641" y="12900"/>
                </a:cubicBezTo>
                <a:cubicBezTo>
                  <a:pt x="11535" y="13068"/>
                  <a:pt x="11413" y="13220"/>
                  <a:pt x="11276" y="13372"/>
                </a:cubicBezTo>
                <a:cubicBezTo>
                  <a:pt x="10992" y="13667"/>
                  <a:pt x="10622" y="13804"/>
                  <a:pt x="10253" y="13804"/>
                </a:cubicBezTo>
                <a:cubicBezTo>
                  <a:pt x="9650" y="13804"/>
                  <a:pt x="9052" y="13437"/>
                  <a:pt x="8853" y="12793"/>
                </a:cubicBezTo>
                <a:cubicBezTo>
                  <a:pt x="8685" y="12230"/>
                  <a:pt x="9051" y="11346"/>
                  <a:pt x="9569" y="11087"/>
                </a:cubicBezTo>
                <a:cubicBezTo>
                  <a:pt x="9695" y="11020"/>
                  <a:pt x="9836" y="10999"/>
                  <a:pt x="9977" y="10999"/>
                </a:cubicBezTo>
                <a:close/>
                <a:moveTo>
                  <a:pt x="25141" y="3738"/>
                </a:moveTo>
                <a:cubicBezTo>
                  <a:pt x="25352" y="3738"/>
                  <a:pt x="25565" y="3754"/>
                  <a:pt x="25780" y="3789"/>
                </a:cubicBezTo>
                <a:cubicBezTo>
                  <a:pt x="26679" y="3926"/>
                  <a:pt x="27517" y="4231"/>
                  <a:pt x="28233" y="4764"/>
                </a:cubicBezTo>
                <a:cubicBezTo>
                  <a:pt x="29269" y="5495"/>
                  <a:pt x="30092" y="6410"/>
                  <a:pt x="30595" y="7598"/>
                </a:cubicBezTo>
                <a:cubicBezTo>
                  <a:pt x="30930" y="8390"/>
                  <a:pt x="30884" y="9213"/>
                  <a:pt x="30823" y="10036"/>
                </a:cubicBezTo>
                <a:cubicBezTo>
                  <a:pt x="30595" y="12534"/>
                  <a:pt x="29239" y="14241"/>
                  <a:pt x="27060" y="15368"/>
                </a:cubicBezTo>
                <a:cubicBezTo>
                  <a:pt x="26847" y="15475"/>
                  <a:pt x="26603" y="15566"/>
                  <a:pt x="26374" y="15658"/>
                </a:cubicBezTo>
                <a:cubicBezTo>
                  <a:pt x="26131" y="15734"/>
                  <a:pt x="25887" y="15795"/>
                  <a:pt x="25658" y="15871"/>
                </a:cubicBezTo>
                <a:cubicBezTo>
                  <a:pt x="25080" y="16089"/>
                  <a:pt x="24509" y="16187"/>
                  <a:pt x="23959" y="16187"/>
                </a:cubicBezTo>
                <a:cubicBezTo>
                  <a:pt x="21898" y="16187"/>
                  <a:pt x="20130" y="14814"/>
                  <a:pt x="19396" y="13251"/>
                </a:cubicBezTo>
                <a:cubicBezTo>
                  <a:pt x="19107" y="12611"/>
                  <a:pt x="18741" y="12016"/>
                  <a:pt x="18558" y="11331"/>
                </a:cubicBezTo>
                <a:cubicBezTo>
                  <a:pt x="18193" y="9960"/>
                  <a:pt x="18269" y="8680"/>
                  <a:pt x="19152" y="7507"/>
                </a:cubicBezTo>
                <a:cubicBezTo>
                  <a:pt x="19762" y="6699"/>
                  <a:pt x="20249" y="5831"/>
                  <a:pt x="21072" y="5206"/>
                </a:cubicBezTo>
                <a:cubicBezTo>
                  <a:pt x="21697" y="4718"/>
                  <a:pt x="22337" y="4322"/>
                  <a:pt x="23099" y="4109"/>
                </a:cubicBezTo>
                <a:cubicBezTo>
                  <a:pt x="23766" y="3910"/>
                  <a:pt x="24442" y="3738"/>
                  <a:pt x="25141" y="3738"/>
                </a:cubicBezTo>
                <a:close/>
                <a:moveTo>
                  <a:pt x="10203" y="16418"/>
                </a:moveTo>
                <a:cubicBezTo>
                  <a:pt x="10335" y="16418"/>
                  <a:pt x="10434" y="16513"/>
                  <a:pt x="10483" y="16648"/>
                </a:cubicBezTo>
                <a:cubicBezTo>
                  <a:pt x="10544" y="16831"/>
                  <a:pt x="10483" y="16983"/>
                  <a:pt x="10285" y="17029"/>
                </a:cubicBezTo>
                <a:cubicBezTo>
                  <a:pt x="10247" y="17042"/>
                  <a:pt x="10210" y="17048"/>
                  <a:pt x="10176" y="17048"/>
                </a:cubicBezTo>
                <a:cubicBezTo>
                  <a:pt x="10048" y="17048"/>
                  <a:pt x="9952" y="16963"/>
                  <a:pt x="9904" y="16831"/>
                </a:cubicBezTo>
                <a:cubicBezTo>
                  <a:pt x="9859" y="16633"/>
                  <a:pt x="9904" y="16481"/>
                  <a:pt x="10102" y="16435"/>
                </a:cubicBezTo>
                <a:cubicBezTo>
                  <a:pt x="10138" y="16423"/>
                  <a:pt x="10171" y="16418"/>
                  <a:pt x="10203" y="16418"/>
                </a:cubicBezTo>
                <a:close/>
                <a:moveTo>
                  <a:pt x="25871" y="16519"/>
                </a:moveTo>
                <a:cubicBezTo>
                  <a:pt x="25987" y="16519"/>
                  <a:pt x="26081" y="16587"/>
                  <a:pt x="26115" y="16724"/>
                </a:cubicBezTo>
                <a:cubicBezTo>
                  <a:pt x="26161" y="16892"/>
                  <a:pt x="26085" y="17014"/>
                  <a:pt x="25932" y="17075"/>
                </a:cubicBezTo>
                <a:cubicBezTo>
                  <a:pt x="25896" y="17081"/>
                  <a:pt x="25862" y="17085"/>
                  <a:pt x="25831" y="17085"/>
                </a:cubicBezTo>
                <a:cubicBezTo>
                  <a:pt x="25715" y="17085"/>
                  <a:pt x="25630" y="17035"/>
                  <a:pt x="25582" y="16892"/>
                </a:cubicBezTo>
                <a:cubicBezTo>
                  <a:pt x="25521" y="16724"/>
                  <a:pt x="25597" y="16602"/>
                  <a:pt x="25750" y="16542"/>
                </a:cubicBezTo>
                <a:cubicBezTo>
                  <a:pt x="25792" y="16526"/>
                  <a:pt x="25832" y="16519"/>
                  <a:pt x="25871" y="16519"/>
                </a:cubicBezTo>
                <a:close/>
                <a:moveTo>
                  <a:pt x="22815" y="16854"/>
                </a:moveTo>
                <a:cubicBezTo>
                  <a:pt x="22921" y="16854"/>
                  <a:pt x="23011" y="16919"/>
                  <a:pt x="23068" y="17044"/>
                </a:cubicBezTo>
                <a:cubicBezTo>
                  <a:pt x="23099" y="17212"/>
                  <a:pt x="23053" y="17364"/>
                  <a:pt x="22885" y="17425"/>
                </a:cubicBezTo>
                <a:cubicBezTo>
                  <a:pt x="22847" y="17436"/>
                  <a:pt x="22809" y="17441"/>
                  <a:pt x="22772" y="17441"/>
                </a:cubicBezTo>
                <a:cubicBezTo>
                  <a:pt x="22648" y="17441"/>
                  <a:pt x="22540" y="17376"/>
                  <a:pt x="22504" y="17212"/>
                </a:cubicBezTo>
                <a:cubicBezTo>
                  <a:pt x="22474" y="17075"/>
                  <a:pt x="22565" y="16922"/>
                  <a:pt x="22702" y="16877"/>
                </a:cubicBezTo>
                <a:cubicBezTo>
                  <a:pt x="22741" y="16861"/>
                  <a:pt x="22779" y="16854"/>
                  <a:pt x="22815" y="16854"/>
                </a:cubicBezTo>
                <a:close/>
                <a:moveTo>
                  <a:pt x="18256" y="16070"/>
                </a:moveTo>
                <a:cubicBezTo>
                  <a:pt x="18367" y="16070"/>
                  <a:pt x="18483" y="16090"/>
                  <a:pt x="18604" y="16130"/>
                </a:cubicBezTo>
                <a:cubicBezTo>
                  <a:pt x="19092" y="16267"/>
                  <a:pt x="19259" y="16907"/>
                  <a:pt x="18909" y="17288"/>
                </a:cubicBezTo>
                <a:cubicBezTo>
                  <a:pt x="18558" y="17684"/>
                  <a:pt x="18116" y="18004"/>
                  <a:pt x="17614" y="18202"/>
                </a:cubicBezTo>
                <a:cubicBezTo>
                  <a:pt x="17568" y="18217"/>
                  <a:pt x="17507" y="18217"/>
                  <a:pt x="17446" y="18217"/>
                </a:cubicBezTo>
                <a:cubicBezTo>
                  <a:pt x="17065" y="18157"/>
                  <a:pt x="16669" y="18096"/>
                  <a:pt x="16319" y="17958"/>
                </a:cubicBezTo>
                <a:cubicBezTo>
                  <a:pt x="15999" y="17821"/>
                  <a:pt x="15785" y="17562"/>
                  <a:pt x="15740" y="17227"/>
                </a:cubicBezTo>
                <a:cubicBezTo>
                  <a:pt x="15709" y="16968"/>
                  <a:pt x="15846" y="16755"/>
                  <a:pt x="16060" y="16618"/>
                </a:cubicBezTo>
                <a:cubicBezTo>
                  <a:pt x="16151" y="16542"/>
                  <a:pt x="16258" y="16511"/>
                  <a:pt x="16364" y="16465"/>
                </a:cubicBezTo>
                <a:cubicBezTo>
                  <a:pt x="16517" y="16420"/>
                  <a:pt x="17248" y="16252"/>
                  <a:pt x="17857" y="16161"/>
                </a:cubicBezTo>
                <a:cubicBezTo>
                  <a:pt x="17985" y="16101"/>
                  <a:pt x="18117" y="16070"/>
                  <a:pt x="18256" y="16070"/>
                </a:cubicBezTo>
                <a:close/>
                <a:moveTo>
                  <a:pt x="12685" y="17942"/>
                </a:moveTo>
                <a:cubicBezTo>
                  <a:pt x="12814" y="17942"/>
                  <a:pt x="12905" y="18002"/>
                  <a:pt x="12951" y="18141"/>
                </a:cubicBezTo>
                <a:cubicBezTo>
                  <a:pt x="12997" y="18309"/>
                  <a:pt x="12921" y="18461"/>
                  <a:pt x="12738" y="18507"/>
                </a:cubicBezTo>
                <a:cubicBezTo>
                  <a:pt x="12709" y="18513"/>
                  <a:pt x="12682" y="18516"/>
                  <a:pt x="12655" y="18516"/>
                </a:cubicBezTo>
                <a:cubicBezTo>
                  <a:pt x="12542" y="18516"/>
                  <a:pt x="12452" y="18460"/>
                  <a:pt x="12403" y="18324"/>
                </a:cubicBezTo>
                <a:cubicBezTo>
                  <a:pt x="12342" y="18141"/>
                  <a:pt x="12403" y="18019"/>
                  <a:pt x="12555" y="17958"/>
                </a:cubicBezTo>
                <a:cubicBezTo>
                  <a:pt x="12602" y="17948"/>
                  <a:pt x="12645" y="17942"/>
                  <a:pt x="12685" y="17942"/>
                </a:cubicBezTo>
                <a:close/>
                <a:moveTo>
                  <a:pt x="9845" y="18874"/>
                </a:moveTo>
                <a:cubicBezTo>
                  <a:pt x="9961" y="18874"/>
                  <a:pt x="10041" y="18943"/>
                  <a:pt x="10102" y="19040"/>
                </a:cubicBezTo>
                <a:cubicBezTo>
                  <a:pt x="10148" y="19223"/>
                  <a:pt x="10102" y="19360"/>
                  <a:pt x="9950" y="19421"/>
                </a:cubicBezTo>
                <a:cubicBezTo>
                  <a:pt x="9904" y="19436"/>
                  <a:pt x="9861" y="19444"/>
                  <a:pt x="9822" y="19444"/>
                </a:cubicBezTo>
                <a:cubicBezTo>
                  <a:pt x="9704" y="19444"/>
                  <a:pt x="9619" y="19375"/>
                  <a:pt x="9584" y="19238"/>
                </a:cubicBezTo>
                <a:cubicBezTo>
                  <a:pt x="9523" y="19071"/>
                  <a:pt x="9584" y="18949"/>
                  <a:pt x="9752" y="18888"/>
                </a:cubicBezTo>
                <a:cubicBezTo>
                  <a:pt x="9785" y="18879"/>
                  <a:pt x="9817" y="18874"/>
                  <a:pt x="9845" y="18874"/>
                </a:cubicBezTo>
                <a:close/>
                <a:moveTo>
                  <a:pt x="24074" y="1"/>
                </a:moveTo>
                <a:cubicBezTo>
                  <a:pt x="21776" y="1"/>
                  <a:pt x="19479" y="274"/>
                  <a:pt x="17187" y="666"/>
                </a:cubicBezTo>
                <a:cubicBezTo>
                  <a:pt x="15922" y="879"/>
                  <a:pt x="14704" y="1245"/>
                  <a:pt x="13469" y="1641"/>
                </a:cubicBezTo>
                <a:cubicBezTo>
                  <a:pt x="13241" y="1717"/>
                  <a:pt x="13195" y="1793"/>
                  <a:pt x="13287" y="2037"/>
                </a:cubicBezTo>
                <a:cubicBezTo>
                  <a:pt x="13561" y="2844"/>
                  <a:pt x="13622" y="3682"/>
                  <a:pt x="13378" y="4505"/>
                </a:cubicBezTo>
                <a:cubicBezTo>
                  <a:pt x="12704" y="6746"/>
                  <a:pt x="11051" y="8227"/>
                  <a:pt x="8763" y="8227"/>
                </a:cubicBezTo>
                <a:cubicBezTo>
                  <a:pt x="8360" y="8227"/>
                  <a:pt x="7937" y="8181"/>
                  <a:pt x="7497" y="8086"/>
                </a:cubicBezTo>
                <a:cubicBezTo>
                  <a:pt x="7345" y="8055"/>
                  <a:pt x="7192" y="8009"/>
                  <a:pt x="7040" y="7964"/>
                </a:cubicBezTo>
                <a:lnTo>
                  <a:pt x="7040" y="7903"/>
                </a:lnTo>
                <a:cubicBezTo>
                  <a:pt x="6248" y="7598"/>
                  <a:pt x="5577" y="7095"/>
                  <a:pt x="5044" y="6410"/>
                </a:cubicBezTo>
                <a:cubicBezTo>
                  <a:pt x="4962" y="6313"/>
                  <a:pt x="4906" y="6278"/>
                  <a:pt x="4852" y="6278"/>
                </a:cubicBezTo>
                <a:cubicBezTo>
                  <a:pt x="4795" y="6278"/>
                  <a:pt x="4741" y="6317"/>
                  <a:pt x="4663" y="6364"/>
                </a:cubicBezTo>
                <a:cubicBezTo>
                  <a:pt x="4191" y="6653"/>
                  <a:pt x="3871" y="7095"/>
                  <a:pt x="3475" y="7461"/>
                </a:cubicBezTo>
                <a:cubicBezTo>
                  <a:pt x="2134" y="8680"/>
                  <a:pt x="1067" y="10112"/>
                  <a:pt x="504" y="11864"/>
                </a:cubicBezTo>
                <a:cubicBezTo>
                  <a:pt x="1" y="13388"/>
                  <a:pt x="47" y="14896"/>
                  <a:pt x="808" y="16343"/>
                </a:cubicBezTo>
                <a:cubicBezTo>
                  <a:pt x="1464" y="17578"/>
                  <a:pt x="2454" y="18492"/>
                  <a:pt x="3627" y="19238"/>
                </a:cubicBezTo>
                <a:cubicBezTo>
                  <a:pt x="4694" y="19909"/>
                  <a:pt x="5836" y="20396"/>
                  <a:pt x="7040" y="20731"/>
                </a:cubicBezTo>
                <a:lnTo>
                  <a:pt x="7040" y="20792"/>
                </a:lnTo>
                <a:cubicBezTo>
                  <a:pt x="7512" y="20914"/>
                  <a:pt x="7985" y="21021"/>
                  <a:pt x="8472" y="21112"/>
                </a:cubicBezTo>
                <a:cubicBezTo>
                  <a:pt x="10460" y="21474"/>
                  <a:pt x="12437" y="21643"/>
                  <a:pt x="14378" y="21643"/>
                </a:cubicBezTo>
                <a:cubicBezTo>
                  <a:pt x="17584" y="21643"/>
                  <a:pt x="20692" y="21182"/>
                  <a:pt x="23586" y="20366"/>
                </a:cubicBezTo>
                <a:cubicBezTo>
                  <a:pt x="25506" y="19756"/>
                  <a:pt x="26892" y="19208"/>
                  <a:pt x="28248" y="18568"/>
                </a:cubicBezTo>
                <a:cubicBezTo>
                  <a:pt x="30458" y="17547"/>
                  <a:pt x="32499" y="16282"/>
                  <a:pt x="34297" y="14607"/>
                </a:cubicBezTo>
                <a:cubicBezTo>
                  <a:pt x="35638" y="13372"/>
                  <a:pt x="36765" y="11971"/>
                  <a:pt x="37390" y="10219"/>
                </a:cubicBezTo>
                <a:cubicBezTo>
                  <a:pt x="38060" y="8390"/>
                  <a:pt x="37969" y="6608"/>
                  <a:pt x="36902" y="4947"/>
                </a:cubicBezTo>
                <a:cubicBezTo>
                  <a:pt x="36171" y="3774"/>
                  <a:pt x="35165" y="2921"/>
                  <a:pt x="33977" y="2250"/>
                </a:cubicBezTo>
                <a:cubicBezTo>
                  <a:pt x="32667" y="1504"/>
                  <a:pt x="31250" y="1016"/>
                  <a:pt x="29787" y="650"/>
                </a:cubicBezTo>
                <a:cubicBezTo>
                  <a:pt x="27882" y="188"/>
                  <a:pt x="25978" y="1"/>
                  <a:pt x="24074"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2"/>
          <p:cNvSpPr/>
          <p:nvPr/>
        </p:nvSpPr>
        <p:spPr>
          <a:xfrm>
            <a:off x="5796816" y="-198210"/>
            <a:ext cx="1319571" cy="893235"/>
          </a:xfrm>
          <a:custGeom>
            <a:rect b="b" l="l" r="r" t="t"/>
            <a:pathLst>
              <a:path extrusionOk="0" h="27857" w="41153">
                <a:moveTo>
                  <a:pt x="31058" y="3259"/>
                </a:moveTo>
                <a:cubicBezTo>
                  <a:pt x="31297" y="3259"/>
                  <a:pt x="31506" y="3381"/>
                  <a:pt x="31691" y="3634"/>
                </a:cubicBezTo>
                <a:cubicBezTo>
                  <a:pt x="32118" y="4198"/>
                  <a:pt x="32240" y="4883"/>
                  <a:pt x="32438" y="5523"/>
                </a:cubicBezTo>
                <a:cubicBezTo>
                  <a:pt x="32467" y="5631"/>
                  <a:pt x="32434" y="5661"/>
                  <a:pt x="32385" y="5661"/>
                </a:cubicBezTo>
                <a:cubicBezTo>
                  <a:pt x="32328" y="5661"/>
                  <a:pt x="32250" y="5623"/>
                  <a:pt x="32209" y="5615"/>
                </a:cubicBezTo>
                <a:cubicBezTo>
                  <a:pt x="31310" y="5417"/>
                  <a:pt x="30411" y="5264"/>
                  <a:pt x="29497" y="5158"/>
                </a:cubicBezTo>
                <a:cubicBezTo>
                  <a:pt x="29269" y="5142"/>
                  <a:pt x="29040" y="5112"/>
                  <a:pt x="28781" y="5081"/>
                </a:cubicBezTo>
                <a:cubicBezTo>
                  <a:pt x="29284" y="4365"/>
                  <a:pt x="29848" y="3771"/>
                  <a:pt x="30625" y="3375"/>
                </a:cubicBezTo>
                <a:cubicBezTo>
                  <a:pt x="30779" y="3298"/>
                  <a:pt x="30923" y="3259"/>
                  <a:pt x="31058" y="3259"/>
                </a:cubicBezTo>
                <a:close/>
                <a:moveTo>
                  <a:pt x="31813" y="539"/>
                </a:moveTo>
                <a:cubicBezTo>
                  <a:pt x="32073" y="539"/>
                  <a:pt x="32308" y="641"/>
                  <a:pt x="32529" y="831"/>
                </a:cubicBezTo>
                <a:cubicBezTo>
                  <a:pt x="32849" y="1105"/>
                  <a:pt x="33093" y="1440"/>
                  <a:pt x="33261" y="1836"/>
                </a:cubicBezTo>
                <a:cubicBezTo>
                  <a:pt x="33687" y="2781"/>
                  <a:pt x="33840" y="3786"/>
                  <a:pt x="33870" y="4807"/>
                </a:cubicBezTo>
                <a:cubicBezTo>
                  <a:pt x="33885" y="5218"/>
                  <a:pt x="33916" y="5645"/>
                  <a:pt x="33931" y="6087"/>
                </a:cubicBezTo>
                <a:cubicBezTo>
                  <a:pt x="33657" y="6011"/>
                  <a:pt x="33382" y="5919"/>
                  <a:pt x="33123" y="5858"/>
                </a:cubicBezTo>
                <a:cubicBezTo>
                  <a:pt x="32986" y="5813"/>
                  <a:pt x="33017" y="5721"/>
                  <a:pt x="33002" y="5630"/>
                </a:cubicBezTo>
                <a:cubicBezTo>
                  <a:pt x="32880" y="4883"/>
                  <a:pt x="32682" y="4167"/>
                  <a:pt x="32255" y="3543"/>
                </a:cubicBezTo>
                <a:cubicBezTo>
                  <a:pt x="31946" y="3065"/>
                  <a:pt x="31590" y="2835"/>
                  <a:pt x="31175" y="2835"/>
                </a:cubicBezTo>
                <a:cubicBezTo>
                  <a:pt x="30915" y="2835"/>
                  <a:pt x="30631" y="2925"/>
                  <a:pt x="30320" y="3101"/>
                </a:cubicBezTo>
                <a:cubicBezTo>
                  <a:pt x="29589" y="3527"/>
                  <a:pt x="29010" y="4122"/>
                  <a:pt x="28568" y="4822"/>
                </a:cubicBezTo>
                <a:cubicBezTo>
                  <a:pt x="28470" y="4976"/>
                  <a:pt x="28372" y="5053"/>
                  <a:pt x="28192" y="5053"/>
                </a:cubicBezTo>
                <a:cubicBezTo>
                  <a:pt x="28176" y="5053"/>
                  <a:pt x="28159" y="5052"/>
                  <a:pt x="28141" y="5051"/>
                </a:cubicBezTo>
                <a:cubicBezTo>
                  <a:pt x="27745" y="5005"/>
                  <a:pt x="27349" y="5005"/>
                  <a:pt x="26922" y="4990"/>
                </a:cubicBezTo>
                <a:cubicBezTo>
                  <a:pt x="27090" y="4624"/>
                  <a:pt x="27319" y="4350"/>
                  <a:pt x="27547" y="4076"/>
                </a:cubicBezTo>
                <a:cubicBezTo>
                  <a:pt x="28400" y="3025"/>
                  <a:pt x="29360" y="2080"/>
                  <a:pt x="30396" y="1211"/>
                </a:cubicBezTo>
                <a:cubicBezTo>
                  <a:pt x="30716" y="952"/>
                  <a:pt x="31051" y="724"/>
                  <a:pt x="31447" y="602"/>
                </a:cubicBezTo>
                <a:cubicBezTo>
                  <a:pt x="31575" y="560"/>
                  <a:pt x="31696" y="539"/>
                  <a:pt x="31813" y="539"/>
                </a:cubicBezTo>
                <a:close/>
                <a:moveTo>
                  <a:pt x="15038" y="7316"/>
                </a:moveTo>
                <a:cubicBezTo>
                  <a:pt x="15111" y="7316"/>
                  <a:pt x="15151" y="7365"/>
                  <a:pt x="15191" y="7504"/>
                </a:cubicBezTo>
                <a:cubicBezTo>
                  <a:pt x="16074" y="10124"/>
                  <a:pt x="14170" y="12562"/>
                  <a:pt x="12220" y="13080"/>
                </a:cubicBezTo>
                <a:cubicBezTo>
                  <a:pt x="11849" y="13195"/>
                  <a:pt x="11431" y="13253"/>
                  <a:pt x="10995" y="13253"/>
                </a:cubicBezTo>
                <a:cubicBezTo>
                  <a:pt x="10446" y="13253"/>
                  <a:pt x="9869" y="13161"/>
                  <a:pt x="9325" y="12974"/>
                </a:cubicBezTo>
                <a:lnTo>
                  <a:pt x="9325" y="12913"/>
                </a:lnTo>
                <a:cubicBezTo>
                  <a:pt x="8655" y="12654"/>
                  <a:pt x="8045" y="12273"/>
                  <a:pt x="7618" y="11739"/>
                </a:cubicBezTo>
                <a:cubicBezTo>
                  <a:pt x="7436" y="11526"/>
                  <a:pt x="7420" y="11404"/>
                  <a:pt x="7679" y="11206"/>
                </a:cubicBezTo>
                <a:cubicBezTo>
                  <a:pt x="8213" y="10810"/>
                  <a:pt x="8761" y="10444"/>
                  <a:pt x="9325" y="10094"/>
                </a:cubicBezTo>
                <a:lnTo>
                  <a:pt x="9325" y="9972"/>
                </a:lnTo>
                <a:cubicBezTo>
                  <a:pt x="10376" y="9332"/>
                  <a:pt x="11473" y="8753"/>
                  <a:pt x="12616" y="8266"/>
                </a:cubicBezTo>
                <a:cubicBezTo>
                  <a:pt x="13362" y="7930"/>
                  <a:pt x="14124" y="7626"/>
                  <a:pt x="14886" y="7352"/>
                </a:cubicBezTo>
                <a:cubicBezTo>
                  <a:pt x="14950" y="7330"/>
                  <a:pt x="14999" y="7316"/>
                  <a:pt x="15038" y="7316"/>
                </a:cubicBezTo>
                <a:close/>
                <a:moveTo>
                  <a:pt x="3561" y="12053"/>
                </a:moveTo>
                <a:cubicBezTo>
                  <a:pt x="3592" y="12053"/>
                  <a:pt x="3624" y="12055"/>
                  <a:pt x="3657" y="12059"/>
                </a:cubicBezTo>
                <a:cubicBezTo>
                  <a:pt x="4251" y="12136"/>
                  <a:pt x="4785" y="12349"/>
                  <a:pt x="5364" y="12608"/>
                </a:cubicBezTo>
                <a:cubicBezTo>
                  <a:pt x="4754" y="13233"/>
                  <a:pt x="4190" y="13872"/>
                  <a:pt x="3718" y="14558"/>
                </a:cubicBezTo>
                <a:cubicBezTo>
                  <a:pt x="3676" y="14621"/>
                  <a:pt x="3640" y="14652"/>
                  <a:pt x="3610" y="14652"/>
                </a:cubicBezTo>
                <a:cubicBezTo>
                  <a:pt x="3574" y="14652"/>
                  <a:pt x="3545" y="14610"/>
                  <a:pt x="3520" y="14528"/>
                </a:cubicBezTo>
                <a:cubicBezTo>
                  <a:pt x="3276" y="13827"/>
                  <a:pt x="3185" y="13111"/>
                  <a:pt x="3231" y="12364"/>
                </a:cubicBezTo>
                <a:cubicBezTo>
                  <a:pt x="3231" y="12140"/>
                  <a:pt x="3367" y="12053"/>
                  <a:pt x="3561" y="12053"/>
                </a:cubicBezTo>
                <a:close/>
                <a:moveTo>
                  <a:pt x="1921" y="8068"/>
                </a:moveTo>
                <a:cubicBezTo>
                  <a:pt x="2129" y="8068"/>
                  <a:pt x="2374" y="8115"/>
                  <a:pt x="2667" y="8205"/>
                </a:cubicBezTo>
                <a:cubicBezTo>
                  <a:pt x="3992" y="8601"/>
                  <a:pt x="5196" y="9271"/>
                  <a:pt x="6400" y="9926"/>
                </a:cubicBezTo>
                <a:cubicBezTo>
                  <a:pt x="6826" y="10155"/>
                  <a:pt x="7238" y="10399"/>
                  <a:pt x="7679" y="10673"/>
                </a:cubicBezTo>
                <a:cubicBezTo>
                  <a:pt x="7100" y="11100"/>
                  <a:pt x="6552" y="11526"/>
                  <a:pt x="6034" y="11983"/>
                </a:cubicBezTo>
                <a:cubicBezTo>
                  <a:pt x="5978" y="12039"/>
                  <a:pt x="5928" y="12060"/>
                  <a:pt x="5881" y="12060"/>
                </a:cubicBezTo>
                <a:cubicBezTo>
                  <a:pt x="5825" y="12060"/>
                  <a:pt x="5772" y="12031"/>
                  <a:pt x="5714" y="11998"/>
                </a:cubicBezTo>
                <a:cubicBezTo>
                  <a:pt x="5135" y="11724"/>
                  <a:pt x="4541" y="11526"/>
                  <a:pt x="3916" y="11450"/>
                </a:cubicBezTo>
                <a:cubicBezTo>
                  <a:pt x="3839" y="11441"/>
                  <a:pt x="3763" y="11436"/>
                  <a:pt x="3689" y="11436"/>
                </a:cubicBezTo>
                <a:cubicBezTo>
                  <a:pt x="3498" y="11436"/>
                  <a:pt x="3314" y="11469"/>
                  <a:pt x="3139" y="11557"/>
                </a:cubicBezTo>
                <a:cubicBezTo>
                  <a:pt x="2834" y="11724"/>
                  <a:pt x="2713" y="12014"/>
                  <a:pt x="2728" y="12349"/>
                </a:cubicBezTo>
                <a:cubicBezTo>
                  <a:pt x="2773" y="13263"/>
                  <a:pt x="2834" y="14177"/>
                  <a:pt x="3322" y="14985"/>
                </a:cubicBezTo>
                <a:cubicBezTo>
                  <a:pt x="3368" y="15061"/>
                  <a:pt x="3368" y="15107"/>
                  <a:pt x="3322" y="15183"/>
                </a:cubicBezTo>
                <a:cubicBezTo>
                  <a:pt x="2972" y="15686"/>
                  <a:pt x="2743" y="16265"/>
                  <a:pt x="2484" y="16874"/>
                </a:cubicBezTo>
                <a:cubicBezTo>
                  <a:pt x="2134" y="16478"/>
                  <a:pt x="1905" y="16036"/>
                  <a:pt x="1676" y="15609"/>
                </a:cubicBezTo>
                <a:cubicBezTo>
                  <a:pt x="640" y="13583"/>
                  <a:pt x="488" y="11435"/>
                  <a:pt x="915" y="9241"/>
                </a:cubicBezTo>
                <a:cubicBezTo>
                  <a:pt x="1071" y="8425"/>
                  <a:pt x="1351" y="8068"/>
                  <a:pt x="1921" y="8068"/>
                </a:cubicBezTo>
                <a:close/>
                <a:moveTo>
                  <a:pt x="26366" y="5407"/>
                </a:moveTo>
                <a:cubicBezTo>
                  <a:pt x="28270" y="5407"/>
                  <a:pt x="30174" y="5594"/>
                  <a:pt x="32072" y="6056"/>
                </a:cubicBezTo>
                <a:cubicBezTo>
                  <a:pt x="33535" y="6422"/>
                  <a:pt x="34952" y="6910"/>
                  <a:pt x="36262" y="7656"/>
                </a:cubicBezTo>
                <a:cubicBezTo>
                  <a:pt x="37450" y="8327"/>
                  <a:pt x="38471" y="9180"/>
                  <a:pt x="39203" y="10353"/>
                </a:cubicBezTo>
                <a:cubicBezTo>
                  <a:pt x="40254" y="12014"/>
                  <a:pt x="40345" y="13796"/>
                  <a:pt x="39690" y="15625"/>
                </a:cubicBezTo>
                <a:cubicBezTo>
                  <a:pt x="39050" y="17362"/>
                  <a:pt x="37923" y="18778"/>
                  <a:pt x="36582" y="20013"/>
                </a:cubicBezTo>
                <a:cubicBezTo>
                  <a:pt x="34784" y="21673"/>
                  <a:pt x="32743" y="22953"/>
                  <a:pt x="30549" y="23974"/>
                </a:cubicBezTo>
                <a:cubicBezTo>
                  <a:pt x="29177" y="24614"/>
                  <a:pt x="27791" y="25162"/>
                  <a:pt x="25871" y="25772"/>
                </a:cubicBezTo>
                <a:cubicBezTo>
                  <a:pt x="22979" y="26587"/>
                  <a:pt x="19874" y="27043"/>
                  <a:pt x="16671" y="27043"/>
                </a:cubicBezTo>
                <a:cubicBezTo>
                  <a:pt x="14728" y="27043"/>
                  <a:pt x="12748" y="26875"/>
                  <a:pt x="10757" y="26518"/>
                </a:cubicBezTo>
                <a:cubicBezTo>
                  <a:pt x="10285" y="26427"/>
                  <a:pt x="9797" y="26320"/>
                  <a:pt x="9325" y="26198"/>
                </a:cubicBezTo>
                <a:lnTo>
                  <a:pt x="9325" y="26137"/>
                </a:lnTo>
                <a:cubicBezTo>
                  <a:pt x="8137" y="25802"/>
                  <a:pt x="6979" y="25315"/>
                  <a:pt x="5912" y="24644"/>
                </a:cubicBezTo>
                <a:cubicBezTo>
                  <a:pt x="4739" y="23898"/>
                  <a:pt x="3749" y="22984"/>
                  <a:pt x="3109" y="21749"/>
                </a:cubicBezTo>
                <a:cubicBezTo>
                  <a:pt x="2347" y="20302"/>
                  <a:pt x="2301" y="18794"/>
                  <a:pt x="2789" y="17270"/>
                </a:cubicBezTo>
                <a:cubicBezTo>
                  <a:pt x="3352" y="15518"/>
                  <a:pt x="4419" y="14086"/>
                  <a:pt x="5760" y="12867"/>
                </a:cubicBezTo>
                <a:cubicBezTo>
                  <a:pt x="6171" y="12501"/>
                  <a:pt x="6491" y="12059"/>
                  <a:pt x="6948" y="11770"/>
                </a:cubicBezTo>
                <a:cubicBezTo>
                  <a:pt x="7036" y="11722"/>
                  <a:pt x="7095" y="11678"/>
                  <a:pt x="7152" y="11678"/>
                </a:cubicBezTo>
                <a:cubicBezTo>
                  <a:pt x="7205" y="11678"/>
                  <a:pt x="7257" y="11714"/>
                  <a:pt x="7329" y="11816"/>
                </a:cubicBezTo>
                <a:cubicBezTo>
                  <a:pt x="7862" y="12501"/>
                  <a:pt x="8533" y="13004"/>
                  <a:pt x="9325" y="13309"/>
                </a:cubicBezTo>
                <a:lnTo>
                  <a:pt x="9325" y="13370"/>
                </a:lnTo>
                <a:cubicBezTo>
                  <a:pt x="9477" y="13415"/>
                  <a:pt x="9630" y="13461"/>
                  <a:pt x="9797" y="13492"/>
                </a:cubicBezTo>
                <a:cubicBezTo>
                  <a:pt x="10235" y="13587"/>
                  <a:pt x="10656" y="13633"/>
                  <a:pt x="11057" y="13633"/>
                </a:cubicBezTo>
                <a:cubicBezTo>
                  <a:pt x="13336" y="13633"/>
                  <a:pt x="14989" y="12152"/>
                  <a:pt x="15663" y="9911"/>
                </a:cubicBezTo>
                <a:cubicBezTo>
                  <a:pt x="15922" y="9088"/>
                  <a:pt x="15861" y="8250"/>
                  <a:pt x="15572" y="7443"/>
                </a:cubicBezTo>
                <a:cubicBezTo>
                  <a:pt x="15480" y="7214"/>
                  <a:pt x="15526" y="7123"/>
                  <a:pt x="15770" y="7047"/>
                </a:cubicBezTo>
                <a:cubicBezTo>
                  <a:pt x="16989" y="6651"/>
                  <a:pt x="18207" y="6285"/>
                  <a:pt x="19472" y="6072"/>
                </a:cubicBezTo>
                <a:cubicBezTo>
                  <a:pt x="21764" y="5680"/>
                  <a:pt x="24065" y="5407"/>
                  <a:pt x="26366" y="5407"/>
                </a:cubicBezTo>
                <a:close/>
                <a:moveTo>
                  <a:pt x="31947" y="1"/>
                </a:moveTo>
                <a:cubicBezTo>
                  <a:pt x="31579" y="1"/>
                  <a:pt x="31190" y="140"/>
                  <a:pt x="30777" y="419"/>
                </a:cubicBezTo>
                <a:cubicBezTo>
                  <a:pt x="29528" y="1257"/>
                  <a:pt x="28476" y="2339"/>
                  <a:pt x="27501" y="3512"/>
                </a:cubicBezTo>
                <a:cubicBezTo>
                  <a:pt x="27151" y="3923"/>
                  <a:pt x="26816" y="4350"/>
                  <a:pt x="26663" y="4883"/>
                </a:cubicBezTo>
                <a:cubicBezTo>
                  <a:pt x="26642" y="4978"/>
                  <a:pt x="26585" y="4993"/>
                  <a:pt x="26521" y="4993"/>
                </a:cubicBezTo>
                <a:cubicBezTo>
                  <a:pt x="26493" y="4993"/>
                  <a:pt x="26463" y="4990"/>
                  <a:pt x="26435" y="4990"/>
                </a:cubicBezTo>
                <a:cubicBezTo>
                  <a:pt x="24119" y="5020"/>
                  <a:pt x="21818" y="5188"/>
                  <a:pt x="19548" y="5737"/>
                </a:cubicBezTo>
                <a:cubicBezTo>
                  <a:pt x="18497" y="5996"/>
                  <a:pt x="17446" y="6209"/>
                  <a:pt x="16410" y="6514"/>
                </a:cubicBezTo>
                <a:cubicBezTo>
                  <a:pt x="14977" y="6925"/>
                  <a:pt x="13576" y="7412"/>
                  <a:pt x="12220" y="8037"/>
                </a:cubicBezTo>
                <a:cubicBezTo>
                  <a:pt x="11229" y="8479"/>
                  <a:pt x="10254" y="8967"/>
                  <a:pt x="9325" y="9515"/>
                </a:cubicBezTo>
                <a:lnTo>
                  <a:pt x="9325" y="9622"/>
                </a:lnTo>
                <a:cubicBezTo>
                  <a:pt x="9005" y="9804"/>
                  <a:pt x="8685" y="10003"/>
                  <a:pt x="8380" y="10201"/>
                </a:cubicBezTo>
                <a:cubicBezTo>
                  <a:pt x="8322" y="10242"/>
                  <a:pt x="8272" y="10266"/>
                  <a:pt x="8219" y="10266"/>
                </a:cubicBezTo>
                <a:cubicBezTo>
                  <a:pt x="8176" y="10266"/>
                  <a:pt x="8130" y="10250"/>
                  <a:pt x="8076" y="10216"/>
                </a:cubicBezTo>
                <a:cubicBezTo>
                  <a:pt x="6872" y="9439"/>
                  <a:pt x="5623" y="8753"/>
                  <a:pt x="4297" y="8220"/>
                </a:cubicBezTo>
                <a:cubicBezTo>
                  <a:pt x="3566" y="7930"/>
                  <a:pt x="2850" y="7595"/>
                  <a:pt x="2042" y="7595"/>
                </a:cubicBezTo>
                <a:cubicBezTo>
                  <a:pt x="2024" y="7595"/>
                  <a:pt x="2005" y="7595"/>
                  <a:pt x="1987" y="7595"/>
                </a:cubicBezTo>
                <a:cubicBezTo>
                  <a:pt x="1244" y="7595"/>
                  <a:pt x="817" y="7902"/>
                  <a:pt x="549" y="8601"/>
                </a:cubicBezTo>
                <a:cubicBezTo>
                  <a:pt x="412" y="8951"/>
                  <a:pt x="336" y="9317"/>
                  <a:pt x="275" y="9698"/>
                </a:cubicBezTo>
                <a:cubicBezTo>
                  <a:pt x="1" y="11800"/>
                  <a:pt x="260" y="13842"/>
                  <a:pt x="1204" y="15762"/>
                </a:cubicBezTo>
                <a:cubicBezTo>
                  <a:pt x="1463" y="16265"/>
                  <a:pt x="1707" y="16798"/>
                  <a:pt x="2149" y="17194"/>
                </a:cubicBezTo>
                <a:cubicBezTo>
                  <a:pt x="2301" y="17331"/>
                  <a:pt x="2316" y="17422"/>
                  <a:pt x="2271" y="17605"/>
                </a:cubicBezTo>
                <a:cubicBezTo>
                  <a:pt x="1707" y="19875"/>
                  <a:pt x="2225" y="21887"/>
                  <a:pt x="3779" y="23608"/>
                </a:cubicBezTo>
                <a:cubicBezTo>
                  <a:pt x="4906" y="24873"/>
                  <a:pt x="6354" y="25711"/>
                  <a:pt x="7908" y="26335"/>
                </a:cubicBezTo>
                <a:cubicBezTo>
                  <a:pt x="8380" y="26534"/>
                  <a:pt x="8853" y="26701"/>
                  <a:pt x="9325" y="26853"/>
                </a:cubicBezTo>
                <a:lnTo>
                  <a:pt x="9325" y="26899"/>
                </a:lnTo>
                <a:cubicBezTo>
                  <a:pt x="11489" y="27566"/>
                  <a:pt x="13726" y="27856"/>
                  <a:pt x="15992" y="27856"/>
                </a:cubicBezTo>
                <a:cubicBezTo>
                  <a:pt x="16263" y="27856"/>
                  <a:pt x="16534" y="27852"/>
                  <a:pt x="16806" y="27844"/>
                </a:cubicBezTo>
                <a:cubicBezTo>
                  <a:pt x="20097" y="27737"/>
                  <a:pt x="23296" y="27097"/>
                  <a:pt x="26694" y="26015"/>
                </a:cubicBezTo>
                <a:cubicBezTo>
                  <a:pt x="27593" y="25741"/>
                  <a:pt x="28736" y="25330"/>
                  <a:pt x="29848" y="24842"/>
                </a:cubicBezTo>
                <a:cubicBezTo>
                  <a:pt x="32133" y="23867"/>
                  <a:pt x="34266" y="22648"/>
                  <a:pt x="36186" y="21064"/>
                </a:cubicBezTo>
                <a:cubicBezTo>
                  <a:pt x="37862" y="19662"/>
                  <a:pt x="39279" y="18062"/>
                  <a:pt x="40117" y="16006"/>
                </a:cubicBezTo>
                <a:cubicBezTo>
                  <a:pt x="41153" y="13492"/>
                  <a:pt x="40650" y="10856"/>
                  <a:pt x="38730" y="8936"/>
                </a:cubicBezTo>
                <a:cubicBezTo>
                  <a:pt x="37618" y="7809"/>
                  <a:pt x="36293" y="7047"/>
                  <a:pt x="34845" y="6437"/>
                </a:cubicBezTo>
                <a:cubicBezTo>
                  <a:pt x="34586" y="6331"/>
                  <a:pt x="34449" y="6285"/>
                  <a:pt x="34510" y="5935"/>
                </a:cubicBezTo>
                <a:cubicBezTo>
                  <a:pt x="34632" y="5264"/>
                  <a:pt x="34617" y="4579"/>
                  <a:pt x="34525" y="3893"/>
                </a:cubicBezTo>
                <a:cubicBezTo>
                  <a:pt x="34358" y="2781"/>
                  <a:pt x="34114" y="1714"/>
                  <a:pt x="33382" y="815"/>
                </a:cubicBezTo>
                <a:cubicBezTo>
                  <a:pt x="32938" y="273"/>
                  <a:pt x="32463" y="1"/>
                  <a:pt x="3194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2"/>
          <p:cNvSpPr/>
          <p:nvPr/>
        </p:nvSpPr>
        <p:spPr>
          <a:xfrm>
            <a:off x="6453411" y="95249"/>
            <a:ext cx="408444" cy="398953"/>
          </a:xfrm>
          <a:custGeom>
            <a:rect b="b" l="l" r="r" t="t"/>
            <a:pathLst>
              <a:path extrusionOk="0" h="12442" w="12738">
                <a:moveTo>
                  <a:pt x="7038" y="346"/>
                </a:moveTo>
                <a:cubicBezTo>
                  <a:pt x="8062" y="346"/>
                  <a:pt x="9001" y="725"/>
                  <a:pt x="9843" y="1323"/>
                </a:cubicBezTo>
                <a:cubicBezTo>
                  <a:pt x="10864" y="2054"/>
                  <a:pt x="11808" y="2938"/>
                  <a:pt x="12128" y="4187"/>
                </a:cubicBezTo>
                <a:cubicBezTo>
                  <a:pt x="12677" y="6335"/>
                  <a:pt x="12250" y="8301"/>
                  <a:pt x="10681" y="9962"/>
                </a:cubicBezTo>
                <a:cubicBezTo>
                  <a:pt x="9767" y="10937"/>
                  <a:pt x="8609" y="11516"/>
                  <a:pt x="7344" y="11912"/>
                </a:cubicBezTo>
                <a:cubicBezTo>
                  <a:pt x="6828" y="12102"/>
                  <a:pt x="6306" y="12190"/>
                  <a:pt x="5794" y="12190"/>
                </a:cubicBezTo>
                <a:cubicBezTo>
                  <a:pt x="3891" y="12190"/>
                  <a:pt x="2134" y="10975"/>
                  <a:pt x="1341" y="9306"/>
                </a:cubicBezTo>
                <a:cubicBezTo>
                  <a:pt x="1159" y="8926"/>
                  <a:pt x="930" y="8560"/>
                  <a:pt x="778" y="8164"/>
                </a:cubicBezTo>
                <a:cubicBezTo>
                  <a:pt x="473" y="7280"/>
                  <a:pt x="275" y="6366"/>
                  <a:pt x="458" y="5437"/>
                </a:cubicBezTo>
                <a:cubicBezTo>
                  <a:pt x="534" y="4995"/>
                  <a:pt x="686" y="4583"/>
                  <a:pt x="960" y="4218"/>
                </a:cubicBezTo>
                <a:cubicBezTo>
                  <a:pt x="1326" y="3700"/>
                  <a:pt x="1692" y="3197"/>
                  <a:pt x="2088" y="2694"/>
                </a:cubicBezTo>
                <a:cubicBezTo>
                  <a:pt x="3261" y="1201"/>
                  <a:pt x="4830" y="500"/>
                  <a:pt x="6659" y="363"/>
                </a:cubicBezTo>
                <a:cubicBezTo>
                  <a:pt x="6786" y="351"/>
                  <a:pt x="6913" y="346"/>
                  <a:pt x="7038" y="346"/>
                </a:cubicBezTo>
                <a:close/>
                <a:moveTo>
                  <a:pt x="6989" y="0"/>
                </a:moveTo>
                <a:cubicBezTo>
                  <a:pt x="6276" y="0"/>
                  <a:pt x="5586" y="172"/>
                  <a:pt x="4907" y="363"/>
                </a:cubicBezTo>
                <a:cubicBezTo>
                  <a:pt x="4145" y="576"/>
                  <a:pt x="3505" y="988"/>
                  <a:pt x="2880" y="1460"/>
                </a:cubicBezTo>
                <a:cubicBezTo>
                  <a:pt x="2057" y="2085"/>
                  <a:pt x="1570" y="2953"/>
                  <a:pt x="960" y="3761"/>
                </a:cubicBezTo>
                <a:cubicBezTo>
                  <a:pt x="77" y="4934"/>
                  <a:pt x="1" y="6214"/>
                  <a:pt x="366" y="7585"/>
                </a:cubicBezTo>
                <a:cubicBezTo>
                  <a:pt x="549" y="8270"/>
                  <a:pt x="915" y="8865"/>
                  <a:pt x="1204" y="9505"/>
                </a:cubicBezTo>
                <a:cubicBezTo>
                  <a:pt x="1938" y="11068"/>
                  <a:pt x="3706" y="12441"/>
                  <a:pt x="5759" y="12441"/>
                </a:cubicBezTo>
                <a:cubicBezTo>
                  <a:pt x="6308" y="12441"/>
                  <a:pt x="6876" y="12343"/>
                  <a:pt x="7451" y="12125"/>
                </a:cubicBezTo>
                <a:cubicBezTo>
                  <a:pt x="7695" y="12049"/>
                  <a:pt x="7939" y="11988"/>
                  <a:pt x="8182" y="11912"/>
                </a:cubicBezTo>
                <a:cubicBezTo>
                  <a:pt x="8411" y="11820"/>
                  <a:pt x="8655" y="11729"/>
                  <a:pt x="8868" y="11622"/>
                </a:cubicBezTo>
                <a:cubicBezTo>
                  <a:pt x="11047" y="10495"/>
                  <a:pt x="12403" y="8788"/>
                  <a:pt x="12631" y="6290"/>
                </a:cubicBezTo>
                <a:cubicBezTo>
                  <a:pt x="12692" y="5467"/>
                  <a:pt x="12738" y="4644"/>
                  <a:pt x="12403" y="3852"/>
                </a:cubicBezTo>
                <a:cubicBezTo>
                  <a:pt x="11900" y="2664"/>
                  <a:pt x="11077" y="1749"/>
                  <a:pt x="10056" y="1018"/>
                </a:cubicBezTo>
                <a:cubicBezTo>
                  <a:pt x="9325" y="500"/>
                  <a:pt x="8487" y="180"/>
                  <a:pt x="7588" y="43"/>
                </a:cubicBezTo>
                <a:cubicBezTo>
                  <a:pt x="7386" y="13"/>
                  <a:pt x="7187" y="0"/>
                  <a:pt x="698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2"/>
          <p:cNvSpPr/>
          <p:nvPr/>
        </p:nvSpPr>
        <p:spPr>
          <a:xfrm>
            <a:off x="6148569" y="327784"/>
            <a:ext cx="102608" cy="89846"/>
          </a:xfrm>
          <a:custGeom>
            <a:rect b="b" l="l" r="r" t="t"/>
            <a:pathLst>
              <a:path extrusionOk="0" h="2802" w="3200">
                <a:moveTo>
                  <a:pt x="1967" y="536"/>
                </a:moveTo>
                <a:cubicBezTo>
                  <a:pt x="2183" y="536"/>
                  <a:pt x="2553" y="850"/>
                  <a:pt x="2636" y="1140"/>
                </a:cubicBezTo>
                <a:cubicBezTo>
                  <a:pt x="2712" y="1369"/>
                  <a:pt x="2591" y="1460"/>
                  <a:pt x="2392" y="1506"/>
                </a:cubicBezTo>
                <a:cubicBezTo>
                  <a:pt x="2344" y="1519"/>
                  <a:pt x="2292" y="1525"/>
                  <a:pt x="2239" y="1525"/>
                </a:cubicBezTo>
                <a:cubicBezTo>
                  <a:pt x="1971" y="1525"/>
                  <a:pt x="1666" y="1376"/>
                  <a:pt x="1615" y="1186"/>
                </a:cubicBezTo>
                <a:cubicBezTo>
                  <a:pt x="1554" y="1049"/>
                  <a:pt x="1768" y="592"/>
                  <a:pt x="1905" y="546"/>
                </a:cubicBezTo>
                <a:cubicBezTo>
                  <a:pt x="1924" y="539"/>
                  <a:pt x="1944" y="536"/>
                  <a:pt x="1967" y="536"/>
                </a:cubicBezTo>
                <a:close/>
                <a:moveTo>
                  <a:pt x="1297" y="1"/>
                </a:moveTo>
                <a:cubicBezTo>
                  <a:pt x="1158" y="1"/>
                  <a:pt x="1019" y="22"/>
                  <a:pt x="884" y="89"/>
                </a:cubicBezTo>
                <a:cubicBezTo>
                  <a:pt x="366" y="333"/>
                  <a:pt x="0" y="1232"/>
                  <a:pt x="183" y="1795"/>
                </a:cubicBezTo>
                <a:cubicBezTo>
                  <a:pt x="383" y="2432"/>
                  <a:pt x="985" y="2802"/>
                  <a:pt x="1587" y="2802"/>
                </a:cubicBezTo>
                <a:cubicBezTo>
                  <a:pt x="1951" y="2802"/>
                  <a:pt x="2315" y="2667"/>
                  <a:pt x="2591" y="2374"/>
                </a:cubicBezTo>
                <a:cubicBezTo>
                  <a:pt x="2728" y="2222"/>
                  <a:pt x="2865" y="2054"/>
                  <a:pt x="2987" y="1872"/>
                </a:cubicBezTo>
                <a:cubicBezTo>
                  <a:pt x="3154" y="1628"/>
                  <a:pt x="3200" y="1338"/>
                  <a:pt x="3124" y="1034"/>
                </a:cubicBezTo>
                <a:cubicBezTo>
                  <a:pt x="2987" y="455"/>
                  <a:pt x="2530" y="135"/>
                  <a:pt x="1631" y="28"/>
                </a:cubicBezTo>
                <a:cubicBezTo>
                  <a:pt x="1522" y="14"/>
                  <a:pt x="1410" y="1"/>
                  <a:pt x="129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2"/>
          <p:cNvSpPr/>
          <p:nvPr/>
        </p:nvSpPr>
        <p:spPr>
          <a:xfrm>
            <a:off x="6373280" y="491348"/>
            <a:ext cx="115338" cy="68138"/>
          </a:xfrm>
          <a:custGeom>
            <a:rect b="b" l="l" r="r" t="t"/>
            <a:pathLst>
              <a:path extrusionOk="0" h="2125" w="3597">
                <a:moveTo>
                  <a:pt x="2727" y="1"/>
                </a:moveTo>
                <a:cubicBezTo>
                  <a:pt x="2576" y="1"/>
                  <a:pt x="2373" y="21"/>
                  <a:pt x="2149" y="62"/>
                </a:cubicBezTo>
                <a:cubicBezTo>
                  <a:pt x="1555" y="153"/>
                  <a:pt x="824" y="321"/>
                  <a:pt x="671" y="366"/>
                </a:cubicBezTo>
                <a:cubicBezTo>
                  <a:pt x="565" y="412"/>
                  <a:pt x="458" y="458"/>
                  <a:pt x="367" y="519"/>
                </a:cubicBezTo>
                <a:cubicBezTo>
                  <a:pt x="153" y="656"/>
                  <a:pt x="1" y="869"/>
                  <a:pt x="47" y="1128"/>
                </a:cubicBezTo>
                <a:cubicBezTo>
                  <a:pt x="92" y="1463"/>
                  <a:pt x="306" y="1722"/>
                  <a:pt x="626" y="1859"/>
                </a:cubicBezTo>
                <a:cubicBezTo>
                  <a:pt x="976" y="2012"/>
                  <a:pt x="1372" y="2058"/>
                  <a:pt x="1753" y="2118"/>
                </a:cubicBezTo>
                <a:cubicBezTo>
                  <a:pt x="1769" y="2123"/>
                  <a:pt x="1786" y="2124"/>
                  <a:pt x="1802" y="2124"/>
                </a:cubicBezTo>
                <a:cubicBezTo>
                  <a:pt x="1847" y="2124"/>
                  <a:pt x="1891" y="2110"/>
                  <a:pt x="1936" y="2088"/>
                </a:cubicBezTo>
                <a:cubicBezTo>
                  <a:pt x="2454" y="1890"/>
                  <a:pt x="2881" y="1555"/>
                  <a:pt x="3246" y="1159"/>
                </a:cubicBezTo>
                <a:cubicBezTo>
                  <a:pt x="3597" y="762"/>
                  <a:pt x="3399" y="168"/>
                  <a:pt x="2911" y="16"/>
                </a:cubicBezTo>
                <a:cubicBezTo>
                  <a:pt x="2865" y="6"/>
                  <a:pt x="2803" y="1"/>
                  <a:pt x="272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2"/>
          <p:cNvSpPr/>
          <p:nvPr/>
        </p:nvSpPr>
        <p:spPr>
          <a:xfrm>
            <a:off x="6186181" y="501544"/>
            <a:ext cx="22029" cy="20233"/>
          </a:xfrm>
          <a:custGeom>
            <a:rect b="b" l="l" r="r" t="t"/>
            <a:pathLst>
              <a:path extrusionOk="0" h="631" w="687">
                <a:moveTo>
                  <a:pt x="345" y="1"/>
                </a:moveTo>
                <a:cubicBezTo>
                  <a:pt x="313" y="1"/>
                  <a:pt x="280" y="6"/>
                  <a:pt x="244" y="18"/>
                </a:cubicBezTo>
                <a:cubicBezTo>
                  <a:pt x="46" y="64"/>
                  <a:pt x="1" y="216"/>
                  <a:pt x="46" y="414"/>
                </a:cubicBezTo>
                <a:cubicBezTo>
                  <a:pt x="94" y="546"/>
                  <a:pt x="190" y="631"/>
                  <a:pt x="318" y="631"/>
                </a:cubicBezTo>
                <a:cubicBezTo>
                  <a:pt x="352" y="631"/>
                  <a:pt x="389" y="625"/>
                  <a:pt x="427" y="612"/>
                </a:cubicBezTo>
                <a:cubicBezTo>
                  <a:pt x="625" y="566"/>
                  <a:pt x="686" y="414"/>
                  <a:pt x="625" y="231"/>
                </a:cubicBezTo>
                <a:cubicBezTo>
                  <a:pt x="576" y="96"/>
                  <a:pt x="477" y="1"/>
                  <a:pt x="34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2"/>
          <p:cNvSpPr/>
          <p:nvPr/>
        </p:nvSpPr>
        <p:spPr>
          <a:xfrm>
            <a:off x="6590200" y="515525"/>
            <a:ext cx="20554" cy="18982"/>
          </a:xfrm>
          <a:custGeom>
            <a:rect b="b" l="l" r="r" t="t"/>
            <a:pathLst>
              <a:path extrusionOk="0" h="592" w="641">
                <a:moveTo>
                  <a:pt x="342" y="1"/>
                </a:moveTo>
                <a:cubicBezTo>
                  <a:pt x="306" y="1"/>
                  <a:pt x="268" y="8"/>
                  <a:pt x="229" y="24"/>
                </a:cubicBezTo>
                <a:cubicBezTo>
                  <a:pt x="46" y="100"/>
                  <a:pt x="1" y="237"/>
                  <a:pt x="62" y="420"/>
                </a:cubicBezTo>
                <a:cubicBezTo>
                  <a:pt x="106" y="542"/>
                  <a:pt x="199" y="591"/>
                  <a:pt x="305" y="591"/>
                </a:cubicBezTo>
                <a:cubicBezTo>
                  <a:pt x="345" y="591"/>
                  <a:pt x="386" y="585"/>
                  <a:pt x="427" y="572"/>
                </a:cubicBezTo>
                <a:cubicBezTo>
                  <a:pt x="595" y="511"/>
                  <a:pt x="641" y="359"/>
                  <a:pt x="610" y="191"/>
                </a:cubicBezTo>
                <a:cubicBezTo>
                  <a:pt x="542" y="66"/>
                  <a:pt x="448" y="1"/>
                  <a:pt x="34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6265831" y="550411"/>
            <a:ext cx="21035" cy="18437"/>
          </a:xfrm>
          <a:custGeom>
            <a:rect b="b" l="l" r="r" t="t"/>
            <a:pathLst>
              <a:path extrusionOk="0" h="575" w="656">
                <a:moveTo>
                  <a:pt x="343" y="1"/>
                </a:moveTo>
                <a:cubicBezTo>
                  <a:pt x="303" y="1"/>
                  <a:pt x="260" y="7"/>
                  <a:pt x="213" y="17"/>
                </a:cubicBezTo>
                <a:cubicBezTo>
                  <a:pt x="61" y="78"/>
                  <a:pt x="0" y="200"/>
                  <a:pt x="61" y="383"/>
                </a:cubicBezTo>
                <a:cubicBezTo>
                  <a:pt x="110" y="519"/>
                  <a:pt x="200" y="575"/>
                  <a:pt x="313" y="575"/>
                </a:cubicBezTo>
                <a:cubicBezTo>
                  <a:pt x="340" y="575"/>
                  <a:pt x="367" y="572"/>
                  <a:pt x="396" y="566"/>
                </a:cubicBezTo>
                <a:cubicBezTo>
                  <a:pt x="594" y="520"/>
                  <a:pt x="655" y="368"/>
                  <a:pt x="594" y="200"/>
                </a:cubicBezTo>
                <a:cubicBezTo>
                  <a:pt x="559" y="61"/>
                  <a:pt x="471" y="1"/>
                  <a:pt x="34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2"/>
          <p:cNvSpPr/>
          <p:nvPr/>
        </p:nvSpPr>
        <p:spPr>
          <a:xfrm>
            <a:off x="6688415" y="504783"/>
            <a:ext cx="20554" cy="18213"/>
          </a:xfrm>
          <a:custGeom>
            <a:rect b="b" l="l" r="r" t="t"/>
            <a:pathLst>
              <a:path extrusionOk="0" h="568" w="641">
                <a:moveTo>
                  <a:pt x="350" y="1"/>
                </a:moveTo>
                <a:cubicBezTo>
                  <a:pt x="311" y="1"/>
                  <a:pt x="271" y="8"/>
                  <a:pt x="229" y="24"/>
                </a:cubicBezTo>
                <a:cubicBezTo>
                  <a:pt x="76" y="84"/>
                  <a:pt x="0" y="206"/>
                  <a:pt x="61" y="374"/>
                </a:cubicBezTo>
                <a:cubicBezTo>
                  <a:pt x="109" y="517"/>
                  <a:pt x="194" y="567"/>
                  <a:pt x="310" y="567"/>
                </a:cubicBezTo>
                <a:cubicBezTo>
                  <a:pt x="341" y="567"/>
                  <a:pt x="375" y="563"/>
                  <a:pt x="411" y="557"/>
                </a:cubicBezTo>
                <a:cubicBezTo>
                  <a:pt x="564" y="496"/>
                  <a:pt x="640" y="374"/>
                  <a:pt x="594" y="206"/>
                </a:cubicBezTo>
                <a:cubicBezTo>
                  <a:pt x="560" y="69"/>
                  <a:pt x="466" y="1"/>
                  <a:pt x="3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2"/>
          <p:cNvSpPr/>
          <p:nvPr/>
        </p:nvSpPr>
        <p:spPr>
          <a:xfrm>
            <a:off x="6175439" y="580328"/>
            <a:ext cx="20073" cy="18277"/>
          </a:xfrm>
          <a:custGeom>
            <a:rect b="b" l="l" r="r" t="t"/>
            <a:pathLst>
              <a:path extrusionOk="0" h="570" w="626">
                <a:moveTo>
                  <a:pt x="322" y="0"/>
                </a:moveTo>
                <a:cubicBezTo>
                  <a:pt x="294" y="0"/>
                  <a:pt x="262" y="5"/>
                  <a:pt x="229" y="14"/>
                </a:cubicBezTo>
                <a:cubicBezTo>
                  <a:pt x="61" y="75"/>
                  <a:pt x="0" y="197"/>
                  <a:pt x="61" y="364"/>
                </a:cubicBezTo>
                <a:cubicBezTo>
                  <a:pt x="96" y="501"/>
                  <a:pt x="181" y="570"/>
                  <a:pt x="299" y="570"/>
                </a:cubicBezTo>
                <a:cubicBezTo>
                  <a:pt x="338" y="570"/>
                  <a:pt x="381" y="562"/>
                  <a:pt x="427" y="547"/>
                </a:cubicBezTo>
                <a:cubicBezTo>
                  <a:pt x="579" y="486"/>
                  <a:pt x="625" y="349"/>
                  <a:pt x="579" y="166"/>
                </a:cubicBezTo>
                <a:cubicBezTo>
                  <a:pt x="518" y="69"/>
                  <a:pt x="438" y="0"/>
                  <a:pt x="32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6549670" y="239862"/>
            <a:ext cx="114825" cy="99241"/>
          </a:xfrm>
          <a:custGeom>
            <a:rect b="b" l="l" r="r" t="t"/>
            <a:pathLst>
              <a:path extrusionOk="0" h="3095" w="3581">
                <a:moveTo>
                  <a:pt x="2205" y="438"/>
                </a:moveTo>
                <a:cubicBezTo>
                  <a:pt x="2439" y="438"/>
                  <a:pt x="2658" y="631"/>
                  <a:pt x="2834" y="866"/>
                </a:cubicBezTo>
                <a:cubicBezTo>
                  <a:pt x="2941" y="1003"/>
                  <a:pt x="3139" y="1155"/>
                  <a:pt x="2941" y="1384"/>
                </a:cubicBezTo>
                <a:cubicBezTo>
                  <a:pt x="2825" y="1509"/>
                  <a:pt x="2709" y="1560"/>
                  <a:pt x="2586" y="1560"/>
                </a:cubicBezTo>
                <a:cubicBezTo>
                  <a:pt x="2500" y="1560"/>
                  <a:pt x="2411" y="1534"/>
                  <a:pt x="2316" y="1490"/>
                </a:cubicBezTo>
                <a:cubicBezTo>
                  <a:pt x="2072" y="1368"/>
                  <a:pt x="1889" y="1201"/>
                  <a:pt x="1828" y="911"/>
                </a:cubicBezTo>
                <a:cubicBezTo>
                  <a:pt x="1767" y="683"/>
                  <a:pt x="1859" y="530"/>
                  <a:pt x="2179" y="439"/>
                </a:cubicBezTo>
                <a:cubicBezTo>
                  <a:pt x="2188" y="438"/>
                  <a:pt x="2196" y="438"/>
                  <a:pt x="2205" y="438"/>
                </a:cubicBezTo>
                <a:close/>
                <a:moveTo>
                  <a:pt x="1874" y="1"/>
                </a:moveTo>
                <a:cubicBezTo>
                  <a:pt x="1722" y="1"/>
                  <a:pt x="1568" y="24"/>
                  <a:pt x="1417" y="73"/>
                </a:cubicBezTo>
                <a:cubicBezTo>
                  <a:pt x="427" y="378"/>
                  <a:pt x="0" y="1125"/>
                  <a:pt x="290" y="2039"/>
                </a:cubicBezTo>
                <a:cubicBezTo>
                  <a:pt x="476" y="2674"/>
                  <a:pt x="1121" y="3095"/>
                  <a:pt x="1791" y="3095"/>
                </a:cubicBezTo>
                <a:cubicBezTo>
                  <a:pt x="1941" y="3095"/>
                  <a:pt x="2092" y="3074"/>
                  <a:pt x="2240" y="3029"/>
                </a:cubicBezTo>
                <a:cubicBezTo>
                  <a:pt x="3093" y="2785"/>
                  <a:pt x="3581" y="1886"/>
                  <a:pt x="3322" y="1048"/>
                </a:cubicBezTo>
                <a:cubicBezTo>
                  <a:pt x="3124" y="420"/>
                  <a:pt x="2518" y="1"/>
                  <a:pt x="18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2"/>
          <p:cNvSpPr/>
          <p:nvPr/>
        </p:nvSpPr>
        <p:spPr>
          <a:xfrm>
            <a:off x="6609760" y="411955"/>
            <a:ext cx="22478" cy="19624"/>
          </a:xfrm>
          <a:custGeom>
            <a:rect b="b" l="l" r="r" t="t"/>
            <a:pathLst>
              <a:path extrusionOk="0" h="612" w="701">
                <a:moveTo>
                  <a:pt x="374" y="1"/>
                </a:moveTo>
                <a:cubicBezTo>
                  <a:pt x="333" y="1"/>
                  <a:pt x="290" y="8"/>
                  <a:pt x="244" y="24"/>
                </a:cubicBezTo>
                <a:cubicBezTo>
                  <a:pt x="61" y="69"/>
                  <a:pt x="0" y="207"/>
                  <a:pt x="46" y="389"/>
                </a:cubicBezTo>
                <a:cubicBezTo>
                  <a:pt x="96" y="551"/>
                  <a:pt x="206" y="611"/>
                  <a:pt x="353" y="611"/>
                </a:cubicBezTo>
                <a:cubicBezTo>
                  <a:pt x="386" y="611"/>
                  <a:pt x="421" y="608"/>
                  <a:pt x="457" y="603"/>
                </a:cubicBezTo>
                <a:cubicBezTo>
                  <a:pt x="610" y="526"/>
                  <a:pt x="701" y="389"/>
                  <a:pt x="640" y="207"/>
                </a:cubicBezTo>
                <a:cubicBezTo>
                  <a:pt x="594" y="69"/>
                  <a:pt x="497" y="1"/>
                  <a:pt x="3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2"/>
          <p:cNvSpPr/>
          <p:nvPr/>
        </p:nvSpPr>
        <p:spPr>
          <a:xfrm>
            <a:off x="2761511" y="50422"/>
            <a:ext cx="230611" cy="282172"/>
          </a:xfrm>
          <a:custGeom>
            <a:rect b="b" l="l" r="r" t="t"/>
            <a:pathLst>
              <a:path extrusionOk="0" h="8800" w="7192">
                <a:moveTo>
                  <a:pt x="1423" y="1"/>
                </a:moveTo>
                <a:cubicBezTo>
                  <a:pt x="849" y="1"/>
                  <a:pt x="569" y="349"/>
                  <a:pt x="412" y="1167"/>
                </a:cubicBezTo>
                <a:cubicBezTo>
                  <a:pt x="1" y="3361"/>
                  <a:pt x="153" y="5509"/>
                  <a:pt x="1174" y="7535"/>
                </a:cubicBezTo>
                <a:cubicBezTo>
                  <a:pt x="1402" y="7977"/>
                  <a:pt x="1631" y="8419"/>
                  <a:pt x="1981" y="8800"/>
                </a:cubicBezTo>
                <a:cubicBezTo>
                  <a:pt x="2256" y="8206"/>
                  <a:pt x="2469" y="7627"/>
                  <a:pt x="2819" y="7109"/>
                </a:cubicBezTo>
                <a:cubicBezTo>
                  <a:pt x="2865" y="7048"/>
                  <a:pt x="2865" y="6987"/>
                  <a:pt x="2819" y="6911"/>
                </a:cubicBezTo>
                <a:cubicBezTo>
                  <a:pt x="2332" y="6103"/>
                  <a:pt x="2271" y="5189"/>
                  <a:pt x="2225" y="4275"/>
                </a:cubicBezTo>
                <a:cubicBezTo>
                  <a:pt x="2210" y="3955"/>
                  <a:pt x="2332" y="3666"/>
                  <a:pt x="2652" y="3498"/>
                </a:cubicBezTo>
                <a:cubicBezTo>
                  <a:pt x="2807" y="3405"/>
                  <a:pt x="2983" y="3375"/>
                  <a:pt x="3162" y="3375"/>
                </a:cubicBezTo>
                <a:cubicBezTo>
                  <a:pt x="3246" y="3375"/>
                  <a:pt x="3331" y="3381"/>
                  <a:pt x="3413" y="3391"/>
                </a:cubicBezTo>
                <a:cubicBezTo>
                  <a:pt x="4038" y="3452"/>
                  <a:pt x="4632" y="3666"/>
                  <a:pt x="5211" y="3940"/>
                </a:cubicBezTo>
                <a:cubicBezTo>
                  <a:pt x="5278" y="3965"/>
                  <a:pt x="5336" y="3990"/>
                  <a:pt x="5394" y="3990"/>
                </a:cubicBezTo>
                <a:cubicBezTo>
                  <a:pt x="5443" y="3990"/>
                  <a:pt x="5491" y="3973"/>
                  <a:pt x="5547" y="3925"/>
                </a:cubicBezTo>
                <a:cubicBezTo>
                  <a:pt x="6049" y="3452"/>
                  <a:pt x="6598" y="3041"/>
                  <a:pt x="7192" y="2599"/>
                </a:cubicBezTo>
                <a:cubicBezTo>
                  <a:pt x="6735" y="2340"/>
                  <a:pt x="6324" y="2081"/>
                  <a:pt x="5897" y="1852"/>
                </a:cubicBezTo>
                <a:cubicBezTo>
                  <a:pt x="4693" y="1197"/>
                  <a:pt x="3490" y="527"/>
                  <a:pt x="2164" y="131"/>
                </a:cubicBezTo>
                <a:cubicBezTo>
                  <a:pt x="1874" y="46"/>
                  <a:pt x="1629" y="1"/>
                  <a:pt x="1423"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2"/>
          <p:cNvSpPr/>
          <p:nvPr/>
        </p:nvSpPr>
        <p:spPr>
          <a:xfrm>
            <a:off x="2847509" y="178009"/>
            <a:ext cx="69870" cy="83369"/>
          </a:xfrm>
          <a:custGeom>
            <a:rect b="b" l="l" r="r" t="t"/>
            <a:pathLst>
              <a:path extrusionOk="0" h="2600" w="2179">
                <a:moveTo>
                  <a:pt x="377" y="0"/>
                </a:moveTo>
                <a:cubicBezTo>
                  <a:pt x="183" y="0"/>
                  <a:pt x="46" y="89"/>
                  <a:pt x="46" y="326"/>
                </a:cubicBezTo>
                <a:cubicBezTo>
                  <a:pt x="0" y="1058"/>
                  <a:pt x="92" y="1774"/>
                  <a:pt x="335" y="2475"/>
                </a:cubicBezTo>
                <a:cubicBezTo>
                  <a:pt x="360" y="2557"/>
                  <a:pt x="389" y="2599"/>
                  <a:pt x="425" y="2599"/>
                </a:cubicBezTo>
                <a:cubicBezTo>
                  <a:pt x="456" y="2599"/>
                  <a:pt x="491" y="2568"/>
                  <a:pt x="533" y="2505"/>
                </a:cubicBezTo>
                <a:cubicBezTo>
                  <a:pt x="1021" y="1820"/>
                  <a:pt x="1569" y="1195"/>
                  <a:pt x="2179" y="555"/>
                </a:cubicBezTo>
                <a:cubicBezTo>
                  <a:pt x="1600" y="296"/>
                  <a:pt x="1067" y="83"/>
                  <a:pt x="472" y="6"/>
                </a:cubicBezTo>
                <a:cubicBezTo>
                  <a:pt x="440" y="2"/>
                  <a:pt x="408" y="0"/>
                  <a:pt x="3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2"/>
          <p:cNvSpPr/>
          <p:nvPr/>
        </p:nvSpPr>
        <p:spPr>
          <a:xfrm>
            <a:off x="2983304" y="26341"/>
            <a:ext cx="277523" cy="189921"/>
          </a:xfrm>
          <a:custGeom>
            <a:rect b="b" l="l" r="r" t="t"/>
            <a:pathLst>
              <a:path extrusionOk="0" h="5923" w="8655">
                <a:moveTo>
                  <a:pt x="7624" y="0"/>
                </a:moveTo>
                <a:cubicBezTo>
                  <a:pt x="7586" y="0"/>
                  <a:pt x="7540" y="13"/>
                  <a:pt x="7482" y="29"/>
                </a:cubicBezTo>
                <a:cubicBezTo>
                  <a:pt x="6705" y="303"/>
                  <a:pt x="5958" y="608"/>
                  <a:pt x="5196" y="943"/>
                </a:cubicBezTo>
                <a:cubicBezTo>
                  <a:pt x="4054" y="1430"/>
                  <a:pt x="2957" y="2009"/>
                  <a:pt x="1905" y="2649"/>
                </a:cubicBezTo>
                <a:lnTo>
                  <a:pt x="1905" y="2771"/>
                </a:lnTo>
                <a:cubicBezTo>
                  <a:pt x="1342" y="3121"/>
                  <a:pt x="793" y="3487"/>
                  <a:pt x="260" y="3883"/>
                </a:cubicBezTo>
                <a:cubicBezTo>
                  <a:pt x="1" y="4066"/>
                  <a:pt x="16" y="4188"/>
                  <a:pt x="199" y="4417"/>
                </a:cubicBezTo>
                <a:cubicBezTo>
                  <a:pt x="625" y="4950"/>
                  <a:pt x="1235" y="5331"/>
                  <a:pt x="1905" y="5590"/>
                </a:cubicBezTo>
                <a:lnTo>
                  <a:pt x="1905" y="5651"/>
                </a:lnTo>
                <a:cubicBezTo>
                  <a:pt x="2449" y="5829"/>
                  <a:pt x="3026" y="5922"/>
                  <a:pt x="3577" y="5922"/>
                </a:cubicBezTo>
                <a:cubicBezTo>
                  <a:pt x="4015" y="5922"/>
                  <a:pt x="4438" y="5863"/>
                  <a:pt x="4815" y="5742"/>
                </a:cubicBezTo>
                <a:cubicBezTo>
                  <a:pt x="6766" y="5239"/>
                  <a:pt x="8655" y="2801"/>
                  <a:pt x="7786" y="181"/>
                </a:cubicBezTo>
                <a:cubicBezTo>
                  <a:pt x="7737" y="42"/>
                  <a:pt x="7694" y="0"/>
                  <a:pt x="76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2"/>
          <p:cNvSpPr/>
          <p:nvPr/>
        </p:nvSpPr>
        <p:spPr>
          <a:xfrm>
            <a:off x="3668245" y="-103875"/>
            <a:ext cx="118192" cy="76924"/>
          </a:xfrm>
          <a:custGeom>
            <a:rect b="b" l="l" r="r" t="t"/>
            <a:pathLst>
              <a:path extrusionOk="0" h="2399" w="3686">
                <a:moveTo>
                  <a:pt x="2268" y="0"/>
                </a:moveTo>
                <a:cubicBezTo>
                  <a:pt x="2136" y="0"/>
                  <a:pt x="1995" y="38"/>
                  <a:pt x="1844" y="113"/>
                </a:cubicBezTo>
                <a:cubicBezTo>
                  <a:pt x="1082" y="509"/>
                  <a:pt x="519" y="1103"/>
                  <a:pt x="1" y="1819"/>
                </a:cubicBezTo>
                <a:cubicBezTo>
                  <a:pt x="260" y="1850"/>
                  <a:pt x="488" y="1880"/>
                  <a:pt x="717" y="1911"/>
                </a:cubicBezTo>
                <a:cubicBezTo>
                  <a:pt x="1631" y="2017"/>
                  <a:pt x="2530" y="2155"/>
                  <a:pt x="3429" y="2353"/>
                </a:cubicBezTo>
                <a:cubicBezTo>
                  <a:pt x="3469" y="2361"/>
                  <a:pt x="3548" y="2399"/>
                  <a:pt x="3604" y="2399"/>
                </a:cubicBezTo>
                <a:cubicBezTo>
                  <a:pt x="3654" y="2399"/>
                  <a:pt x="3686" y="2369"/>
                  <a:pt x="3657" y="2261"/>
                </a:cubicBezTo>
                <a:cubicBezTo>
                  <a:pt x="3459" y="1621"/>
                  <a:pt x="3337" y="936"/>
                  <a:pt x="2911" y="372"/>
                </a:cubicBezTo>
                <a:cubicBezTo>
                  <a:pt x="2723" y="126"/>
                  <a:pt x="2511" y="0"/>
                  <a:pt x="2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2"/>
          <p:cNvSpPr/>
          <p:nvPr/>
        </p:nvSpPr>
        <p:spPr>
          <a:xfrm>
            <a:off x="3608636" y="-190995"/>
            <a:ext cx="225257" cy="177704"/>
          </a:xfrm>
          <a:custGeom>
            <a:rect b="b" l="l" r="r" t="t"/>
            <a:pathLst>
              <a:path extrusionOk="0" h="5542" w="7025">
                <a:moveTo>
                  <a:pt x="4892" y="1"/>
                </a:moveTo>
                <a:cubicBezTo>
                  <a:pt x="4775" y="1"/>
                  <a:pt x="4652" y="20"/>
                  <a:pt x="4526" y="57"/>
                </a:cubicBezTo>
                <a:cubicBezTo>
                  <a:pt x="4130" y="179"/>
                  <a:pt x="3795" y="407"/>
                  <a:pt x="3475" y="666"/>
                </a:cubicBezTo>
                <a:cubicBezTo>
                  <a:pt x="2439" y="1535"/>
                  <a:pt x="1479" y="2495"/>
                  <a:pt x="625" y="3531"/>
                </a:cubicBezTo>
                <a:cubicBezTo>
                  <a:pt x="397" y="3805"/>
                  <a:pt x="168" y="4079"/>
                  <a:pt x="1" y="4445"/>
                </a:cubicBezTo>
                <a:cubicBezTo>
                  <a:pt x="427" y="4460"/>
                  <a:pt x="823" y="4475"/>
                  <a:pt x="1220" y="4506"/>
                </a:cubicBezTo>
                <a:cubicBezTo>
                  <a:pt x="1247" y="4510"/>
                  <a:pt x="1273" y="4512"/>
                  <a:pt x="1297" y="4512"/>
                </a:cubicBezTo>
                <a:cubicBezTo>
                  <a:pt x="1460" y="4512"/>
                  <a:pt x="1553" y="4424"/>
                  <a:pt x="1646" y="4277"/>
                </a:cubicBezTo>
                <a:cubicBezTo>
                  <a:pt x="2088" y="3577"/>
                  <a:pt x="2667" y="2982"/>
                  <a:pt x="3398" y="2571"/>
                </a:cubicBezTo>
                <a:cubicBezTo>
                  <a:pt x="3713" y="2387"/>
                  <a:pt x="4000" y="2293"/>
                  <a:pt x="4264" y="2293"/>
                </a:cubicBezTo>
                <a:cubicBezTo>
                  <a:pt x="4676" y="2293"/>
                  <a:pt x="5032" y="2523"/>
                  <a:pt x="5349" y="2998"/>
                </a:cubicBezTo>
                <a:cubicBezTo>
                  <a:pt x="5760" y="3637"/>
                  <a:pt x="5973" y="4338"/>
                  <a:pt x="6095" y="5085"/>
                </a:cubicBezTo>
                <a:cubicBezTo>
                  <a:pt x="6110" y="5176"/>
                  <a:pt x="6080" y="5268"/>
                  <a:pt x="6202" y="5313"/>
                </a:cubicBezTo>
                <a:cubicBezTo>
                  <a:pt x="6476" y="5390"/>
                  <a:pt x="6735" y="5466"/>
                  <a:pt x="7025" y="5542"/>
                </a:cubicBezTo>
                <a:cubicBezTo>
                  <a:pt x="6994" y="5100"/>
                  <a:pt x="6979" y="4674"/>
                  <a:pt x="6948" y="4262"/>
                </a:cubicBezTo>
                <a:cubicBezTo>
                  <a:pt x="6918" y="3241"/>
                  <a:pt x="6766" y="2236"/>
                  <a:pt x="6339" y="1291"/>
                </a:cubicBezTo>
                <a:cubicBezTo>
                  <a:pt x="6171" y="910"/>
                  <a:pt x="5928" y="560"/>
                  <a:pt x="5608" y="286"/>
                </a:cubicBezTo>
                <a:cubicBezTo>
                  <a:pt x="5397" y="96"/>
                  <a:pt x="5156" y="1"/>
                  <a:pt x="4892"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2"/>
          <p:cNvSpPr/>
          <p:nvPr/>
        </p:nvSpPr>
        <p:spPr>
          <a:xfrm>
            <a:off x="3554895" y="243646"/>
            <a:ext cx="44025" cy="36009"/>
          </a:xfrm>
          <a:custGeom>
            <a:rect b="b" l="l" r="r" t="t"/>
            <a:pathLst>
              <a:path extrusionOk="0" h="1123" w="1373">
                <a:moveTo>
                  <a:pt x="439" y="0"/>
                </a:moveTo>
                <a:cubicBezTo>
                  <a:pt x="430" y="0"/>
                  <a:pt x="421" y="1"/>
                  <a:pt x="412" y="1"/>
                </a:cubicBezTo>
                <a:cubicBezTo>
                  <a:pt x="92" y="92"/>
                  <a:pt x="1" y="245"/>
                  <a:pt x="62" y="473"/>
                </a:cubicBezTo>
                <a:cubicBezTo>
                  <a:pt x="123" y="763"/>
                  <a:pt x="306" y="930"/>
                  <a:pt x="549" y="1052"/>
                </a:cubicBezTo>
                <a:cubicBezTo>
                  <a:pt x="644" y="1097"/>
                  <a:pt x="733" y="1122"/>
                  <a:pt x="820" y="1122"/>
                </a:cubicBezTo>
                <a:cubicBezTo>
                  <a:pt x="942" y="1122"/>
                  <a:pt x="1058" y="1071"/>
                  <a:pt x="1174" y="946"/>
                </a:cubicBezTo>
                <a:cubicBezTo>
                  <a:pt x="1372" y="717"/>
                  <a:pt x="1174" y="565"/>
                  <a:pt x="1067" y="428"/>
                </a:cubicBezTo>
                <a:cubicBezTo>
                  <a:pt x="906" y="193"/>
                  <a:pt x="674" y="0"/>
                  <a:pt x="4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2"/>
          <p:cNvSpPr/>
          <p:nvPr/>
        </p:nvSpPr>
        <p:spPr>
          <a:xfrm>
            <a:off x="3410795" y="96179"/>
            <a:ext cx="397702" cy="379938"/>
          </a:xfrm>
          <a:custGeom>
            <a:rect b="b" l="l" r="r" t="t"/>
            <a:pathLst>
              <a:path extrusionOk="0" h="11849" w="12403">
                <a:moveTo>
                  <a:pt x="4591" y="4167"/>
                </a:moveTo>
                <a:cubicBezTo>
                  <a:pt x="5239" y="4167"/>
                  <a:pt x="5851" y="4578"/>
                  <a:pt x="6049" y="5210"/>
                </a:cubicBezTo>
                <a:cubicBezTo>
                  <a:pt x="6308" y="6047"/>
                  <a:pt x="5820" y="6946"/>
                  <a:pt x="4967" y="7190"/>
                </a:cubicBezTo>
                <a:cubicBezTo>
                  <a:pt x="4819" y="7235"/>
                  <a:pt x="4668" y="7256"/>
                  <a:pt x="4519" y="7256"/>
                </a:cubicBezTo>
                <a:cubicBezTo>
                  <a:pt x="3853" y="7256"/>
                  <a:pt x="3216" y="6835"/>
                  <a:pt x="3017" y="6200"/>
                </a:cubicBezTo>
                <a:cubicBezTo>
                  <a:pt x="2727" y="5286"/>
                  <a:pt x="3154" y="4539"/>
                  <a:pt x="4144" y="4234"/>
                </a:cubicBezTo>
                <a:cubicBezTo>
                  <a:pt x="4292" y="4189"/>
                  <a:pt x="4443" y="4167"/>
                  <a:pt x="4591" y="4167"/>
                </a:cubicBezTo>
                <a:close/>
                <a:moveTo>
                  <a:pt x="4976" y="9529"/>
                </a:moveTo>
                <a:cubicBezTo>
                  <a:pt x="5099" y="9529"/>
                  <a:pt x="5196" y="9597"/>
                  <a:pt x="5241" y="9735"/>
                </a:cubicBezTo>
                <a:cubicBezTo>
                  <a:pt x="5318" y="9917"/>
                  <a:pt x="5226" y="10055"/>
                  <a:pt x="5059" y="10131"/>
                </a:cubicBezTo>
                <a:cubicBezTo>
                  <a:pt x="5022" y="10136"/>
                  <a:pt x="4987" y="10139"/>
                  <a:pt x="4955" y="10139"/>
                </a:cubicBezTo>
                <a:cubicBezTo>
                  <a:pt x="4808" y="10139"/>
                  <a:pt x="4700" y="10079"/>
                  <a:pt x="4662" y="9917"/>
                </a:cubicBezTo>
                <a:cubicBezTo>
                  <a:pt x="4601" y="9735"/>
                  <a:pt x="4662" y="9597"/>
                  <a:pt x="4845" y="9552"/>
                </a:cubicBezTo>
                <a:cubicBezTo>
                  <a:pt x="4891" y="9536"/>
                  <a:pt x="4935" y="9529"/>
                  <a:pt x="4976" y="9529"/>
                </a:cubicBezTo>
                <a:close/>
                <a:moveTo>
                  <a:pt x="6728" y="1"/>
                </a:moveTo>
                <a:cubicBezTo>
                  <a:pt x="6615" y="1"/>
                  <a:pt x="6500" y="5"/>
                  <a:pt x="6384" y="14"/>
                </a:cubicBezTo>
                <a:cubicBezTo>
                  <a:pt x="4556" y="166"/>
                  <a:pt x="2986" y="852"/>
                  <a:pt x="1813" y="2345"/>
                </a:cubicBezTo>
                <a:cubicBezTo>
                  <a:pt x="1432" y="2848"/>
                  <a:pt x="1067" y="3366"/>
                  <a:pt x="686" y="3869"/>
                </a:cubicBezTo>
                <a:cubicBezTo>
                  <a:pt x="427" y="4234"/>
                  <a:pt x="274" y="4646"/>
                  <a:pt x="183" y="5088"/>
                </a:cubicBezTo>
                <a:cubicBezTo>
                  <a:pt x="0" y="6032"/>
                  <a:pt x="198" y="6931"/>
                  <a:pt x="518" y="7815"/>
                </a:cubicBezTo>
                <a:cubicBezTo>
                  <a:pt x="655" y="8211"/>
                  <a:pt x="899" y="8577"/>
                  <a:pt x="1082" y="8958"/>
                </a:cubicBezTo>
                <a:cubicBezTo>
                  <a:pt x="1872" y="10634"/>
                  <a:pt x="3613" y="11849"/>
                  <a:pt x="5505" y="11849"/>
                </a:cubicBezTo>
                <a:cubicBezTo>
                  <a:pt x="6021" y="11849"/>
                  <a:pt x="6548" y="11759"/>
                  <a:pt x="7070" y="11563"/>
                </a:cubicBezTo>
                <a:cubicBezTo>
                  <a:pt x="8349" y="11182"/>
                  <a:pt x="9492" y="10588"/>
                  <a:pt x="10422" y="9613"/>
                </a:cubicBezTo>
                <a:cubicBezTo>
                  <a:pt x="11976" y="7952"/>
                  <a:pt x="12402" y="5987"/>
                  <a:pt x="11854" y="3838"/>
                </a:cubicBezTo>
                <a:cubicBezTo>
                  <a:pt x="11534" y="2589"/>
                  <a:pt x="10589" y="1705"/>
                  <a:pt x="9568" y="974"/>
                </a:cubicBezTo>
                <a:cubicBezTo>
                  <a:pt x="8717" y="370"/>
                  <a:pt x="7766" y="1"/>
                  <a:pt x="67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2"/>
          <p:cNvSpPr/>
          <p:nvPr/>
        </p:nvSpPr>
        <p:spPr>
          <a:xfrm>
            <a:off x="3147477" y="334678"/>
            <a:ext cx="37131" cy="32033"/>
          </a:xfrm>
          <a:custGeom>
            <a:rect b="b" l="l" r="r" t="t"/>
            <a:pathLst>
              <a:path extrusionOk="0" h="999" w="1158">
                <a:moveTo>
                  <a:pt x="412" y="1"/>
                </a:moveTo>
                <a:cubicBezTo>
                  <a:pt x="390" y="1"/>
                  <a:pt x="369" y="4"/>
                  <a:pt x="350" y="11"/>
                </a:cubicBezTo>
                <a:cubicBezTo>
                  <a:pt x="198" y="57"/>
                  <a:pt x="0" y="514"/>
                  <a:pt x="46" y="666"/>
                </a:cubicBezTo>
                <a:cubicBezTo>
                  <a:pt x="111" y="849"/>
                  <a:pt x="435" y="999"/>
                  <a:pt x="699" y="999"/>
                </a:cubicBezTo>
                <a:cubicBezTo>
                  <a:pt x="742" y="999"/>
                  <a:pt x="784" y="995"/>
                  <a:pt x="823" y="986"/>
                </a:cubicBezTo>
                <a:cubicBezTo>
                  <a:pt x="1021" y="925"/>
                  <a:pt x="1158" y="834"/>
                  <a:pt x="1067" y="621"/>
                </a:cubicBezTo>
                <a:cubicBezTo>
                  <a:pt x="984" y="317"/>
                  <a:pt x="626" y="1"/>
                  <a:pt x="4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2"/>
          <p:cNvSpPr/>
          <p:nvPr/>
        </p:nvSpPr>
        <p:spPr>
          <a:xfrm>
            <a:off x="2818683" y="-34839"/>
            <a:ext cx="1220394" cy="693726"/>
          </a:xfrm>
          <a:custGeom>
            <a:rect b="b" l="l" r="r" t="t"/>
            <a:pathLst>
              <a:path extrusionOk="0" h="21635" w="38060">
                <a:moveTo>
                  <a:pt x="9982" y="10990"/>
                </a:moveTo>
                <a:cubicBezTo>
                  <a:pt x="10094" y="10990"/>
                  <a:pt x="10206" y="11004"/>
                  <a:pt x="10315" y="11017"/>
                </a:cubicBezTo>
                <a:cubicBezTo>
                  <a:pt x="11244" y="11139"/>
                  <a:pt x="11701" y="11459"/>
                  <a:pt x="11823" y="12084"/>
                </a:cubicBezTo>
                <a:cubicBezTo>
                  <a:pt x="11884" y="12373"/>
                  <a:pt x="11808" y="12663"/>
                  <a:pt x="11641" y="12891"/>
                </a:cubicBezTo>
                <a:cubicBezTo>
                  <a:pt x="11534" y="13059"/>
                  <a:pt x="11412" y="13211"/>
                  <a:pt x="11275" y="13363"/>
                </a:cubicBezTo>
                <a:cubicBezTo>
                  <a:pt x="10998" y="13658"/>
                  <a:pt x="10631" y="13795"/>
                  <a:pt x="10264" y="13795"/>
                </a:cubicBezTo>
                <a:cubicBezTo>
                  <a:pt x="9664" y="13795"/>
                  <a:pt x="9066" y="13428"/>
                  <a:pt x="8868" y="12785"/>
                </a:cubicBezTo>
                <a:cubicBezTo>
                  <a:pt x="8685" y="12221"/>
                  <a:pt x="9050" y="11337"/>
                  <a:pt x="9568" y="11078"/>
                </a:cubicBezTo>
                <a:cubicBezTo>
                  <a:pt x="9703" y="11011"/>
                  <a:pt x="9843" y="10990"/>
                  <a:pt x="9982" y="10990"/>
                </a:cubicBezTo>
                <a:close/>
                <a:moveTo>
                  <a:pt x="25158" y="3735"/>
                </a:moveTo>
                <a:cubicBezTo>
                  <a:pt x="25363" y="3735"/>
                  <a:pt x="25570" y="3749"/>
                  <a:pt x="25779" y="3780"/>
                </a:cubicBezTo>
                <a:cubicBezTo>
                  <a:pt x="26678" y="3917"/>
                  <a:pt x="27516" y="4222"/>
                  <a:pt x="28248" y="4755"/>
                </a:cubicBezTo>
                <a:cubicBezTo>
                  <a:pt x="29268" y="5487"/>
                  <a:pt x="30091" y="6401"/>
                  <a:pt x="30594" y="7589"/>
                </a:cubicBezTo>
                <a:cubicBezTo>
                  <a:pt x="30929" y="8381"/>
                  <a:pt x="30899" y="9204"/>
                  <a:pt x="30823" y="10027"/>
                </a:cubicBezTo>
                <a:cubicBezTo>
                  <a:pt x="30609" y="12541"/>
                  <a:pt x="29238" y="14232"/>
                  <a:pt x="27075" y="15359"/>
                </a:cubicBezTo>
                <a:cubicBezTo>
                  <a:pt x="26846" y="15466"/>
                  <a:pt x="26602" y="15557"/>
                  <a:pt x="26374" y="15649"/>
                </a:cubicBezTo>
                <a:cubicBezTo>
                  <a:pt x="26145" y="15725"/>
                  <a:pt x="25901" y="15786"/>
                  <a:pt x="25658" y="15862"/>
                </a:cubicBezTo>
                <a:cubicBezTo>
                  <a:pt x="25080" y="16080"/>
                  <a:pt x="24509" y="16178"/>
                  <a:pt x="23960" y="16178"/>
                </a:cubicBezTo>
                <a:cubicBezTo>
                  <a:pt x="21903" y="16178"/>
                  <a:pt x="20144" y="14805"/>
                  <a:pt x="19411" y="13242"/>
                </a:cubicBezTo>
                <a:cubicBezTo>
                  <a:pt x="19106" y="12602"/>
                  <a:pt x="18740" y="12007"/>
                  <a:pt x="18558" y="11322"/>
                </a:cubicBezTo>
                <a:cubicBezTo>
                  <a:pt x="18192" y="9951"/>
                  <a:pt x="18268" y="8671"/>
                  <a:pt x="19152" y="7498"/>
                </a:cubicBezTo>
                <a:cubicBezTo>
                  <a:pt x="19761" y="6690"/>
                  <a:pt x="20249" y="5822"/>
                  <a:pt x="21072" y="5197"/>
                </a:cubicBezTo>
                <a:cubicBezTo>
                  <a:pt x="21696" y="4709"/>
                  <a:pt x="22336" y="4313"/>
                  <a:pt x="23098" y="4100"/>
                </a:cubicBezTo>
                <a:cubicBezTo>
                  <a:pt x="23771" y="3899"/>
                  <a:pt x="24453" y="3735"/>
                  <a:pt x="25158" y="3735"/>
                </a:cubicBezTo>
                <a:close/>
                <a:moveTo>
                  <a:pt x="10203" y="16409"/>
                </a:moveTo>
                <a:cubicBezTo>
                  <a:pt x="10335" y="16409"/>
                  <a:pt x="10433" y="16504"/>
                  <a:pt x="10483" y="16639"/>
                </a:cubicBezTo>
                <a:cubicBezTo>
                  <a:pt x="10559" y="16822"/>
                  <a:pt x="10498" y="16974"/>
                  <a:pt x="10285" y="17020"/>
                </a:cubicBezTo>
                <a:cubicBezTo>
                  <a:pt x="10243" y="17034"/>
                  <a:pt x="10204" y="17041"/>
                  <a:pt x="10167" y="17041"/>
                </a:cubicBezTo>
                <a:cubicBezTo>
                  <a:pt x="10043" y="17041"/>
                  <a:pt x="9951" y="16963"/>
                  <a:pt x="9904" y="16822"/>
                </a:cubicBezTo>
                <a:cubicBezTo>
                  <a:pt x="9858" y="16624"/>
                  <a:pt x="9904" y="16487"/>
                  <a:pt x="10102" y="16426"/>
                </a:cubicBezTo>
                <a:cubicBezTo>
                  <a:pt x="10137" y="16414"/>
                  <a:pt x="10171" y="16409"/>
                  <a:pt x="10203" y="16409"/>
                </a:cubicBezTo>
                <a:close/>
                <a:moveTo>
                  <a:pt x="25864" y="16516"/>
                </a:moveTo>
                <a:cubicBezTo>
                  <a:pt x="25983" y="16516"/>
                  <a:pt x="26083" y="16576"/>
                  <a:pt x="26130" y="16715"/>
                </a:cubicBezTo>
                <a:cubicBezTo>
                  <a:pt x="26160" y="16883"/>
                  <a:pt x="26084" y="17005"/>
                  <a:pt x="25932" y="17066"/>
                </a:cubicBezTo>
                <a:cubicBezTo>
                  <a:pt x="25896" y="17072"/>
                  <a:pt x="25862" y="17076"/>
                  <a:pt x="25830" y="17076"/>
                </a:cubicBezTo>
                <a:cubicBezTo>
                  <a:pt x="25715" y="17076"/>
                  <a:pt x="25629" y="17026"/>
                  <a:pt x="25581" y="16883"/>
                </a:cubicBezTo>
                <a:cubicBezTo>
                  <a:pt x="25536" y="16715"/>
                  <a:pt x="25597" y="16593"/>
                  <a:pt x="25749" y="16533"/>
                </a:cubicBezTo>
                <a:cubicBezTo>
                  <a:pt x="25789" y="16522"/>
                  <a:pt x="25827" y="16516"/>
                  <a:pt x="25864" y="16516"/>
                </a:cubicBezTo>
                <a:close/>
                <a:moveTo>
                  <a:pt x="22814" y="16845"/>
                </a:moveTo>
                <a:cubicBezTo>
                  <a:pt x="22920" y="16845"/>
                  <a:pt x="23011" y="16910"/>
                  <a:pt x="23067" y="17035"/>
                </a:cubicBezTo>
                <a:cubicBezTo>
                  <a:pt x="23098" y="17218"/>
                  <a:pt x="23052" y="17355"/>
                  <a:pt x="22885" y="17416"/>
                </a:cubicBezTo>
                <a:cubicBezTo>
                  <a:pt x="22841" y="17432"/>
                  <a:pt x="22798" y="17441"/>
                  <a:pt x="22758" y="17441"/>
                </a:cubicBezTo>
                <a:cubicBezTo>
                  <a:pt x="22644" y="17441"/>
                  <a:pt x="22549" y="17372"/>
                  <a:pt x="22504" y="17203"/>
                </a:cubicBezTo>
                <a:cubicBezTo>
                  <a:pt x="22473" y="17066"/>
                  <a:pt x="22565" y="16913"/>
                  <a:pt x="22702" y="16868"/>
                </a:cubicBezTo>
                <a:cubicBezTo>
                  <a:pt x="22740" y="16852"/>
                  <a:pt x="22778" y="16845"/>
                  <a:pt x="22814" y="16845"/>
                </a:cubicBezTo>
                <a:close/>
                <a:moveTo>
                  <a:pt x="18250" y="16067"/>
                </a:moveTo>
                <a:cubicBezTo>
                  <a:pt x="18366" y="16067"/>
                  <a:pt x="18485" y="16086"/>
                  <a:pt x="18603" y="16121"/>
                </a:cubicBezTo>
                <a:cubicBezTo>
                  <a:pt x="19091" y="16258"/>
                  <a:pt x="19258" y="16898"/>
                  <a:pt x="18908" y="17279"/>
                </a:cubicBezTo>
                <a:cubicBezTo>
                  <a:pt x="18558" y="17675"/>
                  <a:pt x="18131" y="17995"/>
                  <a:pt x="17613" y="18193"/>
                </a:cubicBezTo>
                <a:cubicBezTo>
                  <a:pt x="17581" y="18204"/>
                  <a:pt x="17541" y="18215"/>
                  <a:pt x="17499" y="18215"/>
                </a:cubicBezTo>
                <a:cubicBezTo>
                  <a:pt x="17481" y="18215"/>
                  <a:pt x="17463" y="18213"/>
                  <a:pt x="17445" y="18209"/>
                </a:cubicBezTo>
                <a:cubicBezTo>
                  <a:pt x="17064" y="18148"/>
                  <a:pt x="16684" y="18102"/>
                  <a:pt x="16318" y="17949"/>
                </a:cubicBezTo>
                <a:cubicBezTo>
                  <a:pt x="16013" y="17812"/>
                  <a:pt x="15785" y="17553"/>
                  <a:pt x="15739" y="17218"/>
                </a:cubicBezTo>
                <a:cubicBezTo>
                  <a:pt x="15708" y="16959"/>
                  <a:pt x="15861" y="16761"/>
                  <a:pt x="16059" y="16609"/>
                </a:cubicBezTo>
                <a:cubicBezTo>
                  <a:pt x="16150" y="16548"/>
                  <a:pt x="16272" y="16502"/>
                  <a:pt x="16364" y="16456"/>
                </a:cubicBezTo>
                <a:cubicBezTo>
                  <a:pt x="16516" y="16411"/>
                  <a:pt x="17247" y="16243"/>
                  <a:pt x="17857" y="16152"/>
                </a:cubicBezTo>
                <a:cubicBezTo>
                  <a:pt x="17981" y="16094"/>
                  <a:pt x="18113" y="16067"/>
                  <a:pt x="18250" y="16067"/>
                </a:cubicBezTo>
                <a:close/>
                <a:moveTo>
                  <a:pt x="12686" y="17933"/>
                </a:moveTo>
                <a:cubicBezTo>
                  <a:pt x="12819" y="17933"/>
                  <a:pt x="12916" y="17993"/>
                  <a:pt x="12951" y="18132"/>
                </a:cubicBezTo>
                <a:cubicBezTo>
                  <a:pt x="12997" y="18300"/>
                  <a:pt x="12936" y="18452"/>
                  <a:pt x="12753" y="18498"/>
                </a:cubicBezTo>
                <a:cubicBezTo>
                  <a:pt x="12717" y="18508"/>
                  <a:pt x="12683" y="18513"/>
                  <a:pt x="12651" y="18513"/>
                </a:cubicBezTo>
                <a:cubicBezTo>
                  <a:pt x="12536" y="18513"/>
                  <a:pt x="12450" y="18447"/>
                  <a:pt x="12402" y="18315"/>
                </a:cubicBezTo>
                <a:cubicBezTo>
                  <a:pt x="12341" y="18132"/>
                  <a:pt x="12418" y="18010"/>
                  <a:pt x="12555" y="17949"/>
                </a:cubicBezTo>
                <a:cubicBezTo>
                  <a:pt x="12601" y="17939"/>
                  <a:pt x="12646" y="17933"/>
                  <a:pt x="12686" y="17933"/>
                </a:cubicBezTo>
                <a:close/>
                <a:moveTo>
                  <a:pt x="9865" y="18873"/>
                </a:moveTo>
                <a:cubicBezTo>
                  <a:pt x="9974" y="18873"/>
                  <a:pt x="10055" y="18939"/>
                  <a:pt x="10102" y="19031"/>
                </a:cubicBezTo>
                <a:cubicBezTo>
                  <a:pt x="10147" y="19214"/>
                  <a:pt x="10102" y="19351"/>
                  <a:pt x="9949" y="19412"/>
                </a:cubicBezTo>
                <a:cubicBezTo>
                  <a:pt x="9907" y="19427"/>
                  <a:pt x="9866" y="19435"/>
                  <a:pt x="9828" y="19435"/>
                </a:cubicBezTo>
                <a:cubicBezTo>
                  <a:pt x="9712" y="19435"/>
                  <a:pt x="9618" y="19366"/>
                  <a:pt x="9584" y="19229"/>
                </a:cubicBezTo>
                <a:cubicBezTo>
                  <a:pt x="9523" y="19062"/>
                  <a:pt x="9584" y="18940"/>
                  <a:pt x="9751" y="18894"/>
                </a:cubicBezTo>
                <a:cubicBezTo>
                  <a:pt x="9792" y="18879"/>
                  <a:pt x="9830" y="18873"/>
                  <a:pt x="9865" y="18873"/>
                </a:cubicBezTo>
                <a:close/>
                <a:moveTo>
                  <a:pt x="24021" y="0"/>
                </a:moveTo>
                <a:cubicBezTo>
                  <a:pt x="21740" y="0"/>
                  <a:pt x="19461" y="268"/>
                  <a:pt x="17186" y="657"/>
                </a:cubicBezTo>
                <a:cubicBezTo>
                  <a:pt x="15922" y="870"/>
                  <a:pt x="14703" y="1251"/>
                  <a:pt x="13484" y="1632"/>
                </a:cubicBezTo>
                <a:cubicBezTo>
                  <a:pt x="13240" y="1708"/>
                  <a:pt x="13195" y="1799"/>
                  <a:pt x="13286" y="2028"/>
                </a:cubicBezTo>
                <a:cubicBezTo>
                  <a:pt x="13560" y="2835"/>
                  <a:pt x="13636" y="3689"/>
                  <a:pt x="13377" y="4496"/>
                </a:cubicBezTo>
                <a:cubicBezTo>
                  <a:pt x="12702" y="6744"/>
                  <a:pt x="11039" y="8228"/>
                  <a:pt x="8750" y="8228"/>
                </a:cubicBezTo>
                <a:cubicBezTo>
                  <a:pt x="8355" y="8228"/>
                  <a:pt x="7942" y="8184"/>
                  <a:pt x="7512" y="8092"/>
                </a:cubicBezTo>
                <a:cubicBezTo>
                  <a:pt x="7344" y="8046"/>
                  <a:pt x="7192" y="8016"/>
                  <a:pt x="7039" y="7955"/>
                </a:cubicBezTo>
                <a:lnTo>
                  <a:pt x="7039" y="7894"/>
                </a:lnTo>
                <a:cubicBezTo>
                  <a:pt x="6247" y="7604"/>
                  <a:pt x="5577" y="7102"/>
                  <a:pt x="5043" y="6401"/>
                </a:cubicBezTo>
                <a:cubicBezTo>
                  <a:pt x="4962" y="6304"/>
                  <a:pt x="4905" y="6269"/>
                  <a:pt x="4852" y="6269"/>
                </a:cubicBezTo>
                <a:cubicBezTo>
                  <a:pt x="4795" y="6269"/>
                  <a:pt x="4741" y="6308"/>
                  <a:pt x="4662" y="6355"/>
                </a:cubicBezTo>
                <a:cubicBezTo>
                  <a:pt x="4205" y="6660"/>
                  <a:pt x="3870" y="7102"/>
                  <a:pt x="3474" y="7452"/>
                </a:cubicBezTo>
                <a:cubicBezTo>
                  <a:pt x="2133" y="8671"/>
                  <a:pt x="1067" y="10103"/>
                  <a:pt x="503" y="11855"/>
                </a:cubicBezTo>
                <a:cubicBezTo>
                  <a:pt x="0" y="13379"/>
                  <a:pt x="61" y="14887"/>
                  <a:pt x="808" y="16334"/>
                </a:cubicBezTo>
                <a:cubicBezTo>
                  <a:pt x="1463" y="17569"/>
                  <a:pt x="2453" y="18483"/>
                  <a:pt x="3626" y="19229"/>
                </a:cubicBezTo>
                <a:cubicBezTo>
                  <a:pt x="4693" y="19915"/>
                  <a:pt x="5851" y="20387"/>
                  <a:pt x="7039" y="20738"/>
                </a:cubicBezTo>
                <a:lnTo>
                  <a:pt x="7039" y="20783"/>
                </a:lnTo>
                <a:cubicBezTo>
                  <a:pt x="7512" y="20920"/>
                  <a:pt x="7999" y="21027"/>
                  <a:pt x="8471" y="21103"/>
                </a:cubicBezTo>
                <a:cubicBezTo>
                  <a:pt x="10459" y="21465"/>
                  <a:pt x="12436" y="21634"/>
                  <a:pt x="14377" y="21634"/>
                </a:cubicBezTo>
                <a:cubicBezTo>
                  <a:pt x="17583" y="21634"/>
                  <a:pt x="20691" y="21173"/>
                  <a:pt x="23585" y="20357"/>
                </a:cubicBezTo>
                <a:cubicBezTo>
                  <a:pt x="25505" y="19747"/>
                  <a:pt x="26892" y="19199"/>
                  <a:pt x="28248" y="18574"/>
                </a:cubicBezTo>
                <a:cubicBezTo>
                  <a:pt x="30457" y="17538"/>
                  <a:pt x="32499" y="16274"/>
                  <a:pt x="34296" y="14613"/>
                </a:cubicBezTo>
                <a:cubicBezTo>
                  <a:pt x="35637" y="13363"/>
                  <a:pt x="36765" y="11962"/>
                  <a:pt x="37404" y="10210"/>
                </a:cubicBezTo>
                <a:cubicBezTo>
                  <a:pt x="38060" y="8381"/>
                  <a:pt x="37968" y="6614"/>
                  <a:pt x="36917" y="4938"/>
                </a:cubicBezTo>
                <a:cubicBezTo>
                  <a:pt x="36170" y="3780"/>
                  <a:pt x="35165" y="2912"/>
                  <a:pt x="33976" y="2241"/>
                </a:cubicBezTo>
                <a:cubicBezTo>
                  <a:pt x="32666" y="1495"/>
                  <a:pt x="31249" y="1007"/>
                  <a:pt x="29787" y="657"/>
                </a:cubicBezTo>
                <a:cubicBezTo>
                  <a:pt x="27864" y="190"/>
                  <a:pt x="25942" y="0"/>
                  <a:pt x="24021"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2"/>
          <p:cNvSpPr/>
          <p:nvPr/>
        </p:nvSpPr>
        <p:spPr>
          <a:xfrm>
            <a:off x="2745382" y="-208471"/>
            <a:ext cx="1319603" cy="893235"/>
          </a:xfrm>
          <a:custGeom>
            <a:rect b="b" l="l" r="r" t="t"/>
            <a:pathLst>
              <a:path extrusionOk="0" h="27857" w="41154">
                <a:moveTo>
                  <a:pt x="31049" y="3262"/>
                </a:moveTo>
                <a:cubicBezTo>
                  <a:pt x="31292" y="3262"/>
                  <a:pt x="31504" y="3388"/>
                  <a:pt x="31692" y="3634"/>
                </a:cubicBezTo>
                <a:cubicBezTo>
                  <a:pt x="32118" y="4198"/>
                  <a:pt x="32240" y="4883"/>
                  <a:pt x="32438" y="5523"/>
                </a:cubicBezTo>
                <a:cubicBezTo>
                  <a:pt x="32467" y="5631"/>
                  <a:pt x="32435" y="5661"/>
                  <a:pt x="32385" y="5661"/>
                </a:cubicBezTo>
                <a:cubicBezTo>
                  <a:pt x="32329" y="5661"/>
                  <a:pt x="32250" y="5623"/>
                  <a:pt x="32210" y="5615"/>
                </a:cubicBezTo>
                <a:cubicBezTo>
                  <a:pt x="31311" y="5417"/>
                  <a:pt x="30412" y="5264"/>
                  <a:pt x="29498" y="5158"/>
                </a:cubicBezTo>
                <a:cubicBezTo>
                  <a:pt x="29269" y="5142"/>
                  <a:pt x="29041" y="5112"/>
                  <a:pt x="28782" y="5081"/>
                </a:cubicBezTo>
                <a:cubicBezTo>
                  <a:pt x="29300" y="4365"/>
                  <a:pt x="29863" y="3771"/>
                  <a:pt x="30625" y="3375"/>
                </a:cubicBezTo>
                <a:cubicBezTo>
                  <a:pt x="30776" y="3300"/>
                  <a:pt x="30917" y="3262"/>
                  <a:pt x="31049" y="3262"/>
                </a:cubicBezTo>
                <a:close/>
                <a:moveTo>
                  <a:pt x="31814" y="546"/>
                </a:moveTo>
                <a:cubicBezTo>
                  <a:pt x="32078" y="546"/>
                  <a:pt x="32319" y="641"/>
                  <a:pt x="32530" y="831"/>
                </a:cubicBezTo>
                <a:cubicBezTo>
                  <a:pt x="32850" y="1105"/>
                  <a:pt x="33093" y="1455"/>
                  <a:pt x="33261" y="1836"/>
                </a:cubicBezTo>
                <a:cubicBezTo>
                  <a:pt x="33688" y="2781"/>
                  <a:pt x="33840" y="3786"/>
                  <a:pt x="33870" y="4807"/>
                </a:cubicBezTo>
                <a:cubicBezTo>
                  <a:pt x="33901" y="5219"/>
                  <a:pt x="33916" y="5645"/>
                  <a:pt x="33947" y="6087"/>
                </a:cubicBezTo>
                <a:cubicBezTo>
                  <a:pt x="33657" y="6011"/>
                  <a:pt x="33398" y="5919"/>
                  <a:pt x="33124" y="5858"/>
                </a:cubicBezTo>
                <a:cubicBezTo>
                  <a:pt x="33002" y="5813"/>
                  <a:pt x="33032" y="5721"/>
                  <a:pt x="33017" y="5630"/>
                </a:cubicBezTo>
                <a:cubicBezTo>
                  <a:pt x="32895" y="4883"/>
                  <a:pt x="32682" y="4167"/>
                  <a:pt x="32271" y="3543"/>
                </a:cubicBezTo>
                <a:cubicBezTo>
                  <a:pt x="31954" y="3068"/>
                  <a:pt x="31598" y="2838"/>
                  <a:pt x="31186" y="2838"/>
                </a:cubicBezTo>
                <a:cubicBezTo>
                  <a:pt x="30922" y="2838"/>
                  <a:pt x="30635" y="2932"/>
                  <a:pt x="30320" y="3116"/>
                </a:cubicBezTo>
                <a:cubicBezTo>
                  <a:pt x="29589" y="3527"/>
                  <a:pt x="29010" y="4122"/>
                  <a:pt x="28568" y="4822"/>
                </a:cubicBezTo>
                <a:cubicBezTo>
                  <a:pt x="28477" y="4979"/>
                  <a:pt x="28385" y="5057"/>
                  <a:pt x="28227" y="5057"/>
                </a:cubicBezTo>
                <a:cubicBezTo>
                  <a:pt x="28200" y="5057"/>
                  <a:pt x="28172" y="5055"/>
                  <a:pt x="28142" y="5051"/>
                </a:cubicBezTo>
                <a:cubicBezTo>
                  <a:pt x="27745" y="5005"/>
                  <a:pt x="27349" y="5005"/>
                  <a:pt x="26923" y="4990"/>
                </a:cubicBezTo>
                <a:cubicBezTo>
                  <a:pt x="27090" y="4624"/>
                  <a:pt x="27319" y="4350"/>
                  <a:pt x="27547" y="4076"/>
                </a:cubicBezTo>
                <a:cubicBezTo>
                  <a:pt x="28401" y="3040"/>
                  <a:pt x="29361" y="2080"/>
                  <a:pt x="30397" y="1211"/>
                </a:cubicBezTo>
                <a:cubicBezTo>
                  <a:pt x="30717" y="952"/>
                  <a:pt x="31052" y="724"/>
                  <a:pt x="31448" y="602"/>
                </a:cubicBezTo>
                <a:cubicBezTo>
                  <a:pt x="31574" y="565"/>
                  <a:pt x="31697" y="546"/>
                  <a:pt x="31814" y="546"/>
                </a:cubicBezTo>
                <a:close/>
                <a:moveTo>
                  <a:pt x="15043" y="7316"/>
                </a:moveTo>
                <a:cubicBezTo>
                  <a:pt x="15114" y="7316"/>
                  <a:pt x="15157" y="7365"/>
                  <a:pt x="15206" y="7504"/>
                </a:cubicBezTo>
                <a:cubicBezTo>
                  <a:pt x="16075" y="10140"/>
                  <a:pt x="14186" y="12562"/>
                  <a:pt x="12235" y="13080"/>
                </a:cubicBezTo>
                <a:cubicBezTo>
                  <a:pt x="11865" y="13195"/>
                  <a:pt x="11446" y="13253"/>
                  <a:pt x="11010" y="13253"/>
                </a:cubicBezTo>
                <a:cubicBezTo>
                  <a:pt x="10458" y="13253"/>
                  <a:pt x="9878" y="13161"/>
                  <a:pt x="9325" y="12974"/>
                </a:cubicBezTo>
                <a:lnTo>
                  <a:pt x="9325" y="12913"/>
                </a:lnTo>
                <a:cubicBezTo>
                  <a:pt x="8655" y="12669"/>
                  <a:pt x="8045" y="12273"/>
                  <a:pt x="7619" y="11755"/>
                </a:cubicBezTo>
                <a:cubicBezTo>
                  <a:pt x="7436" y="11526"/>
                  <a:pt x="7421" y="11404"/>
                  <a:pt x="7680" y="11206"/>
                </a:cubicBezTo>
                <a:cubicBezTo>
                  <a:pt x="8213" y="10810"/>
                  <a:pt x="8762" y="10444"/>
                  <a:pt x="9325" y="10094"/>
                </a:cubicBezTo>
                <a:lnTo>
                  <a:pt x="9325" y="9972"/>
                </a:lnTo>
                <a:cubicBezTo>
                  <a:pt x="10392" y="9332"/>
                  <a:pt x="11489" y="8769"/>
                  <a:pt x="12616" y="8266"/>
                </a:cubicBezTo>
                <a:cubicBezTo>
                  <a:pt x="13363" y="7931"/>
                  <a:pt x="14125" y="7626"/>
                  <a:pt x="14902" y="7352"/>
                </a:cubicBezTo>
                <a:cubicBezTo>
                  <a:pt x="14960" y="7330"/>
                  <a:pt x="15005" y="7316"/>
                  <a:pt x="15043" y="7316"/>
                </a:cubicBezTo>
                <a:close/>
                <a:moveTo>
                  <a:pt x="3562" y="12053"/>
                </a:moveTo>
                <a:cubicBezTo>
                  <a:pt x="3593" y="12053"/>
                  <a:pt x="3625" y="12055"/>
                  <a:pt x="3657" y="12059"/>
                </a:cubicBezTo>
                <a:cubicBezTo>
                  <a:pt x="4252" y="12136"/>
                  <a:pt x="4785" y="12364"/>
                  <a:pt x="5364" y="12608"/>
                </a:cubicBezTo>
                <a:cubicBezTo>
                  <a:pt x="4754" y="13248"/>
                  <a:pt x="4206" y="13873"/>
                  <a:pt x="3718" y="14558"/>
                </a:cubicBezTo>
                <a:cubicBezTo>
                  <a:pt x="3676" y="14628"/>
                  <a:pt x="3641" y="14660"/>
                  <a:pt x="3610" y="14660"/>
                </a:cubicBezTo>
                <a:cubicBezTo>
                  <a:pt x="3574" y="14660"/>
                  <a:pt x="3545" y="14617"/>
                  <a:pt x="3520" y="14543"/>
                </a:cubicBezTo>
                <a:cubicBezTo>
                  <a:pt x="3277" y="13842"/>
                  <a:pt x="3200" y="13111"/>
                  <a:pt x="3231" y="12379"/>
                </a:cubicBezTo>
                <a:cubicBezTo>
                  <a:pt x="3231" y="12142"/>
                  <a:pt x="3368" y="12053"/>
                  <a:pt x="3562" y="12053"/>
                </a:cubicBezTo>
                <a:close/>
                <a:moveTo>
                  <a:pt x="1921" y="8068"/>
                </a:moveTo>
                <a:cubicBezTo>
                  <a:pt x="2129" y="8068"/>
                  <a:pt x="2375" y="8115"/>
                  <a:pt x="2667" y="8205"/>
                </a:cubicBezTo>
                <a:cubicBezTo>
                  <a:pt x="3993" y="8601"/>
                  <a:pt x="5196" y="9271"/>
                  <a:pt x="6400" y="9926"/>
                </a:cubicBezTo>
                <a:cubicBezTo>
                  <a:pt x="6827" y="10155"/>
                  <a:pt x="7238" y="10414"/>
                  <a:pt x="7695" y="10673"/>
                </a:cubicBezTo>
                <a:cubicBezTo>
                  <a:pt x="7101" y="11100"/>
                  <a:pt x="6552" y="11526"/>
                  <a:pt x="6050" y="11983"/>
                </a:cubicBezTo>
                <a:cubicBezTo>
                  <a:pt x="5993" y="12039"/>
                  <a:pt x="5944" y="12060"/>
                  <a:pt x="5895" y="12060"/>
                </a:cubicBezTo>
                <a:cubicBezTo>
                  <a:pt x="5837" y="12060"/>
                  <a:pt x="5780" y="12031"/>
                  <a:pt x="5714" y="11999"/>
                </a:cubicBezTo>
                <a:cubicBezTo>
                  <a:pt x="5135" y="11740"/>
                  <a:pt x="4541" y="11526"/>
                  <a:pt x="3916" y="11450"/>
                </a:cubicBezTo>
                <a:cubicBezTo>
                  <a:pt x="3844" y="11441"/>
                  <a:pt x="3770" y="11437"/>
                  <a:pt x="3696" y="11437"/>
                </a:cubicBezTo>
                <a:cubicBezTo>
                  <a:pt x="3507" y="11437"/>
                  <a:pt x="3319" y="11469"/>
                  <a:pt x="3155" y="11557"/>
                </a:cubicBezTo>
                <a:cubicBezTo>
                  <a:pt x="2835" y="11724"/>
                  <a:pt x="2713" y="12029"/>
                  <a:pt x="2728" y="12349"/>
                </a:cubicBezTo>
                <a:cubicBezTo>
                  <a:pt x="2774" y="13263"/>
                  <a:pt x="2835" y="14177"/>
                  <a:pt x="3322" y="14985"/>
                </a:cubicBezTo>
                <a:cubicBezTo>
                  <a:pt x="3368" y="15061"/>
                  <a:pt x="3368" y="15122"/>
                  <a:pt x="3322" y="15183"/>
                </a:cubicBezTo>
                <a:cubicBezTo>
                  <a:pt x="2972" y="15701"/>
                  <a:pt x="2743" y="16280"/>
                  <a:pt x="2484" y="16874"/>
                </a:cubicBezTo>
                <a:cubicBezTo>
                  <a:pt x="2134" y="16493"/>
                  <a:pt x="1905" y="16036"/>
                  <a:pt x="1677" y="15609"/>
                </a:cubicBezTo>
                <a:cubicBezTo>
                  <a:pt x="656" y="13583"/>
                  <a:pt x="504" y="11435"/>
                  <a:pt x="915" y="9241"/>
                </a:cubicBezTo>
                <a:cubicBezTo>
                  <a:pt x="1071" y="8425"/>
                  <a:pt x="1351" y="8068"/>
                  <a:pt x="1921" y="8068"/>
                </a:cubicBezTo>
                <a:close/>
                <a:moveTo>
                  <a:pt x="26353" y="5413"/>
                </a:moveTo>
                <a:cubicBezTo>
                  <a:pt x="28264" y="5413"/>
                  <a:pt x="30176" y="5599"/>
                  <a:pt x="32088" y="6057"/>
                </a:cubicBezTo>
                <a:cubicBezTo>
                  <a:pt x="33550" y="6422"/>
                  <a:pt x="34952" y="6910"/>
                  <a:pt x="36262" y="7656"/>
                </a:cubicBezTo>
                <a:cubicBezTo>
                  <a:pt x="37451" y="8327"/>
                  <a:pt x="38472" y="9195"/>
                  <a:pt x="39203" y="10353"/>
                </a:cubicBezTo>
                <a:cubicBezTo>
                  <a:pt x="40254" y="12029"/>
                  <a:pt x="40346" y="13796"/>
                  <a:pt x="39690" y="15625"/>
                </a:cubicBezTo>
                <a:cubicBezTo>
                  <a:pt x="39051" y="17377"/>
                  <a:pt x="37923" y="18778"/>
                  <a:pt x="36582" y="20028"/>
                </a:cubicBezTo>
                <a:cubicBezTo>
                  <a:pt x="34800" y="21689"/>
                  <a:pt x="32743" y="22953"/>
                  <a:pt x="30549" y="23989"/>
                </a:cubicBezTo>
                <a:cubicBezTo>
                  <a:pt x="29178" y="24614"/>
                  <a:pt x="27791" y="25162"/>
                  <a:pt x="25871" y="25772"/>
                </a:cubicBezTo>
                <a:cubicBezTo>
                  <a:pt x="22979" y="26587"/>
                  <a:pt x="19875" y="27043"/>
                  <a:pt x="16675" y="27043"/>
                </a:cubicBezTo>
                <a:cubicBezTo>
                  <a:pt x="14734" y="27043"/>
                  <a:pt x="12758" y="26875"/>
                  <a:pt x="10773" y="26518"/>
                </a:cubicBezTo>
                <a:cubicBezTo>
                  <a:pt x="10285" y="26427"/>
                  <a:pt x="9798" y="26320"/>
                  <a:pt x="9325" y="26198"/>
                </a:cubicBezTo>
                <a:lnTo>
                  <a:pt x="9325" y="26137"/>
                </a:lnTo>
                <a:cubicBezTo>
                  <a:pt x="8137" y="25802"/>
                  <a:pt x="6979" y="25315"/>
                  <a:pt x="5912" y="24644"/>
                </a:cubicBezTo>
                <a:cubicBezTo>
                  <a:pt x="4754" y="23898"/>
                  <a:pt x="3749" y="22984"/>
                  <a:pt x="3109" y="21749"/>
                </a:cubicBezTo>
                <a:cubicBezTo>
                  <a:pt x="2347" y="20302"/>
                  <a:pt x="2301" y="18794"/>
                  <a:pt x="2789" y="17270"/>
                </a:cubicBezTo>
                <a:cubicBezTo>
                  <a:pt x="3353" y="15518"/>
                  <a:pt x="4419" y="14086"/>
                  <a:pt x="5775" y="12867"/>
                </a:cubicBezTo>
                <a:cubicBezTo>
                  <a:pt x="6171" y="12501"/>
                  <a:pt x="6491" y="12059"/>
                  <a:pt x="6948" y="11770"/>
                </a:cubicBezTo>
                <a:cubicBezTo>
                  <a:pt x="7034" y="11723"/>
                  <a:pt x="7092" y="11684"/>
                  <a:pt x="7149" y="11684"/>
                </a:cubicBezTo>
                <a:cubicBezTo>
                  <a:pt x="7203" y="11684"/>
                  <a:pt x="7255" y="11719"/>
                  <a:pt x="7329" y="11816"/>
                </a:cubicBezTo>
                <a:cubicBezTo>
                  <a:pt x="7863" y="12517"/>
                  <a:pt x="8533" y="13004"/>
                  <a:pt x="9325" y="13309"/>
                </a:cubicBezTo>
                <a:lnTo>
                  <a:pt x="9325" y="13370"/>
                </a:lnTo>
                <a:cubicBezTo>
                  <a:pt x="9478" y="13415"/>
                  <a:pt x="9630" y="13461"/>
                  <a:pt x="9798" y="13492"/>
                </a:cubicBezTo>
                <a:cubicBezTo>
                  <a:pt x="10236" y="13587"/>
                  <a:pt x="10656" y="13633"/>
                  <a:pt x="11058" y="13633"/>
                </a:cubicBezTo>
                <a:cubicBezTo>
                  <a:pt x="13336" y="13633"/>
                  <a:pt x="14992" y="12152"/>
                  <a:pt x="15679" y="9911"/>
                </a:cubicBezTo>
                <a:cubicBezTo>
                  <a:pt x="15922" y="9104"/>
                  <a:pt x="15861" y="8250"/>
                  <a:pt x="15572" y="7443"/>
                </a:cubicBezTo>
                <a:cubicBezTo>
                  <a:pt x="15496" y="7214"/>
                  <a:pt x="15526" y="7123"/>
                  <a:pt x="15770" y="7047"/>
                </a:cubicBezTo>
                <a:cubicBezTo>
                  <a:pt x="16989" y="6651"/>
                  <a:pt x="18208" y="6285"/>
                  <a:pt x="19472" y="6072"/>
                </a:cubicBezTo>
                <a:cubicBezTo>
                  <a:pt x="21766" y="5681"/>
                  <a:pt x="24059" y="5413"/>
                  <a:pt x="26353" y="5413"/>
                </a:cubicBezTo>
                <a:close/>
                <a:moveTo>
                  <a:pt x="31957" y="1"/>
                </a:moveTo>
                <a:cubicBezTo>
                  <a:pt x="31592" y="1"/>
                  <a:pt x="31205" y="140"/>
                  <a:pt x="30793" y="419"/>
                </a:cubicBezTo>
                <a:cubicBezTo>
                  <a:pt x="29528" y="1272"/>
                  <a:pt x="28477" y="2354"/>
                  <a:pt x="27502" y="3512"/>
                </a:cubicBezTo>
                <a:cubicBezTo>
                  <a:pt x="27167" y="3923"/>
                  <a:pt x="26816" y="4350"/>
                  <a:pt x="26664" y="4883"/>
                </a:cubicBezTo>
                <a:cubicBezTo>
                  <a:pt x="26643" y="4978"/>
                  <a:pt x="26585" y="4993"/>
                  <a:pt x="26521" y="4993"/>
                </a:cubicBezTo>
                <a:cubicBezTo>
                  <a:pt x="26493" y="4993"/>
                  <a:pt x="26463" y="4990"/>
                  <a:pt x="26435" y="4990"/>
                </a:cubicBezTo>
                <a:cubicBezTo>
                  <a:pt x="24119" y="5020"/>
                  <a:pt x="21819" y="5188"/>
                  <a:pt x="19549" y="5737"/>
                </a:cubicBezTo>
                <a:cubicBezTo>
                  <a:pt x="18497" y="5996"/>
                  <a:pt x="17446" y="6209"/>
                  <a:pt x="16410" y="6514"/>
                </a:cubicBezTo>
                <a:cubicBezTo>
                  <a:pt x="14978" y="6925"/>
                  <a:pt x="13576" y="7413"/>
                  <a:pt x="12220" y="8037"/>
                </a:cubicBezTo>
                <a:cubicBezTo>
                  <a:pt x="11230" y="8479"/>
                  <a:pt x="10255" y="8967"/>
                  <a:pt x="9325" y="9515"/>
                </a:cubicBezTo>
                <a:lnTo>
                  <a:pt x="9325" y="9622"/>
                </a:lnTo>
                <a:cubicBezTo>
                  <a:pt x="9005" y="9805"/>
                  <a:pt x="8685" y="10003"/>
                  <a:pt x="8381" y="10216"/>
                </a:cubicBezTo>
                <a:cubicBezTo>
                  <a:pt x="8324" y="10248"/>
                  <a:pt x="8277" y="10267"/>
                  <a:pt x="8226" y="10267"/>
                </a:cubicBezTo>
                <a:cubicBezTo>
                  <a:pt x="8181" y="10267"/>
                  <a:pt x="8133" y="10252"/>
                  <a:pt x="8076" y="10216"/>
                </a:cubicBezTo>
                <a:cubicBezTo>
                  <a:pt x="6872" y="9439"/>
                  <a:pt x="5623" y="8753"/>
                  <a:pt x="4297" y="8220"/>
                </a:cubicBezTo>
                <a:cubicBezTo>
                  <a:pt x="3566" y="7931"/>
                  <a:pt x="2850" y="7595"/>
                  <a:pt x="2042" y="7595"/>
                </a:cubicBezTo>
                <a:cubicBezTo>
                  <a:pt x="1265" y="7595"/>
                  <a:pt x="824" y="7885"/>
                  <a:pt x="549" y="8601"/>
                </a:cubicBezTo>
                <a:cubicBezTo>
                  <a:pt x="412" y="8967"/>
                  <a:pt x="336" y="9332"/>
                  <a:pt x="275" y="9698"/>
                </a:cubicBezTo>
                <a:cubicBezTo>
                  <a:pt x="1" y="11816"/>
                  <a:pt x="260" y="13842"/>
                  <a:pt x="1204" y="15762"/>
                </a:cubicBezTo>
                <a:cubicBezTo>
                  <a:pt x="1464" y="16280"/>
                  <a:pt x="1723" y="16798"/>
                  <a:pt x="2149" y="17194"/>
                </a:cubicBezTo>
                <a:cubicBezTo>
                  <a:pt x="2301" y="17331"/>
                  <a:pt x="2317" y="17422"/>
                  <a:pt x="2271" y="17605"/>
                </a:cubicBezTo>
                <a:cubicBezTo>
                  <a:pt x="1707" y="19875"/>
                  <a:pt x="2225" y="21887"/>
                  <a:pt x="3779" y="23608"/>
                </a:cubicBezTo>
                <a:cubicBezTo>
                  <a:pt x="4922" y="24888"/>
                  <a:pt x="6354" y="25711"/>
                  <a:pt x="7908" y="26335"/>
                </a:cubicBezTo>
                <a:cubicBezTo>
                  <a:pt x="8381" y="26534"/>
                  <a:pt x="8853" y="26701"/>
                  <a:pt x="9325" y="26854"/>
                </a:cubicBezTo>
                <a:lnTo>
                  <a:pt x="9325" y="26914"/>
                </a:lnTo>
                <a:cubicBezTo>
                  <a:pt x="11479" y="27578"/>
                  <a:pt x="13706" y="27857"/>
                  <a:pt x="15961" y="27857"/>
                </a:cubicBezTo>
                <a:cubicBezTo>
                  <a:pt x="16242" y="27857"/>
                  <a:pt x="16524" y="27852"/>
                  <a:pt x="16806" y="27844"/>
                </a:cubicBezTo>
                <a:cubicBezTo>
                  <a:pt x="20097" y="27752"/>
                  <a:pt x="23297" y="27097"/>
                  <a:pt x="26694" y="26016"/>
                </a:cubicBezTo>
                <a:cubicBezTo>
                  <a:pt x="27593" y="25741"/>
                  <a:pt x="28736" y="25330"/>
                  <a:pt x="29848" y="24858"/>
                </a:cubicBezTo>
                <a:cubicBezTo>
                  <a:pt x="32133" y="23867"/>
                  <a:pt x="34266" y="22648"/>
                  <a:pt x="36186" y="21064"/>
                </a:cubicBezTo>
                <a:cubicBezTo>
                  <a:pt x="37862" y="19662"/>
                  <a:pt x="39279" y="18062"/>
                  <a:pt x="40117" y="16006"/>
                </a:cubicBezTo>
                <a:cubicBezTo>
                  <a:pt x="41153" y="13492"/>
                  <a:pt x="40650" y="10856"/>
                  <a:pt x="38731" y="8936"/>
                </a:cubicBezTo>
                <a:cubicBezTo>
                  <a:pt x="37618" y="7809"/>
                  <a:pt x="36293" y="7047"/>
                  <a:pt x="34845" y="6453"/>
                </a:cubicBezTo>
                <a:cubicBezTo>
                  <a:pt x="34586" y="6331"/>
                  <a:pt x="34465" y="6285"/>
                  <a:pt x="34525" y="5935"/>
                </a:cubicBezTo>
                <a:cubicBezTo>
                  <a:pt x="34632" y="5264"/>
                  <a:pt x="34617" y="4579"/>
                  <a:pt x="34525" y="3893"/>
                </a:cubicBezTo>
                <a:cubicBezTo>
                  <a:pt x="34358" y="2796"/>
                  <a:pt x="34114" y="1714"/>
                  <a:pt x="33383" y="815"/>
                </a:cubicBezTo>
                <a:cubicBezTo>
                  <a:pt x="32938" y="273"/>
                  <a:pt x="32468" y="1"/>
                  <a:pt x="3195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2"/>
          <p:cNvSpPr/>
          <p:nvPr/>
        </p:nvSpPr>
        <p:spPr>
          <a:xfrm>
            <a:off x="3401977" y="84988"/>
            <a:ext cx="408476" cy="398953"/>
          </a:xfrm>
          <a:custGeom>
            <a:rect b="b" l="l" r="r" t="t"/>
            <a:pathLst>
              <a:path extrusionOk="0" h="12442" w="12739">
                <a:moveTo>
                  <a:pt x="7038" y="346"/>
                </a:moveTo>
                <a:cubicBezTo>
                  <a:pt x="8063" y="346"/>
                  <a:pt x="9001" y="725"/>
                  <a:pt x="9843" y="1323"/>
                </a:cubicBezTo>
                <a:cubicBezTo>
                  <a:pt x="10864" y="2054"/>
                  <a:pt x="11809" y="2938"/>
                  <a:pt x="12129" y="4187"/>
                </a:cubicBezTo>
                <a:cubicBezTo>
                  <a:pt x="12677" y="6336"/>
                  <a:pt x="12251" y="8301"/>
                  <a:pt x="10697" y="9962"/>
                </a:cubicBezTo>
                <a:cubicBezTo>
                  <a:pt x="9767" y="10937"/>
                  <a:pt x="8624" y="11531"/>
                  <a:pt x="7345" y="11912"/>
                </a:cubicBezTo>
                <a:cubicBezTo>
                  <a:pt x="6828" y="12102"/>
                  <a:pt x="6307" y="12190"/>
                  <a:pt x="5796" y="12190"/>
                </a:cubicBezTo>
                <a:cubicBezTo>
                  <a:pt x="3898" y="12190"/>
                  <a:pt x="2149" y="10975"/>
                  <a:pt x="1357" y="9307"/>
                </a:cubicBezTo>
                <a:cubicBezTo>
                  <a:pt x="1174" y="8926"/>
                  <a:pt x="930" y="8560"/>
                  <a:pt x="793" y="8164"/>
                </a:cubicBezTo>
                <a:cubicBezTo>
                  <a:pt x="473" y="7280"/>
                  <a:pt x="290" y="6381"/>
                  <a:pt x="458" y="5437"/>
                </a:cubicBezTo>
                <a:cubicBezTo>
                  <a:pt x="549" y="4995"/>
                  <a:pt x="702" y="4583"/>
                  <a:pt x="961" y="4218"/>
                </a:cubicBezTo>
                <a:cubicBezTo>
                  <a:pt x="1342" y="3715"/>
                  <a:pt x="1707" y="3197"/>
                  <a:pt x="2104" y="2694"/>
                </a:cubicBezTo>
                <a:cubicBezTo>
                  <a:pt x="3261" y="1201"/>
                  <a:pt x="4831" y="500"/>
                  <a:pt x="6659" y="363"/>
                </a:cubicBezTo>
                <a:cubicBezTo>
                  <a:pt x="6787" y="351"/>
                  <a:pt x="6913" y="346"/>
                  <a:pt x="7038" y="346"/>
                </a:cubicBezTo>
                <a:close/>
                <a:moveTo>
                  <a:pt x="6991" y="0"/>
                </a:moveTo>
                <a:cubicBezTo>
                  <a:pt x="6281" y="0"/>
                  <a:pt x="5599" y="172"/>
                  <a:pt x="4907" y="363"/>
                </a:cubicBezTo>
                <a:cubicBezTo>
                  <a:pt x="4145" y="576"/>
                  <a:pt x="3505" y="988"/>
                  <a:pt x="2881" y="1460"/>
                </a:cubicBezTo>
                <a:cubicBezTo>
                  <a:pt x="2073" y="2085"/>
                  <a:pt x="1570" y="2953"/>
                  <a:pt x="976" y="3761"/>
                </a:cubicBezTo>
                <a:cubicBezTo>
                  <a:pt x="77" y="4949"/>
                  <a:pt x="1" y="6229"/>
                  <a:pt x="367" y="7600"/>
                </a:cubicBezTo>
                <a:cubicBezTo>
                  <a:pt x="549" y="8270"/>
                  <a:pt x="915" y="8865"/>
                  <a:pt x="1205" y="9505"/>
                </a:cubicBezTo>
                <a:cubicBezTo>
                  <a:pt x="1938" y="11068"/>
                  <a:pt x="3706" y="12441"/>
                  <a:pt x="5767" y="12441"/>
                </a:cubicBezTo>
                <a:cubicBezTo>
                  <a:pt x="6318" y="12441"/>
                  <a:pt x="6889" y="12343"/>
                  <a:pt x="7467" y="12125"/>
                </a:cubicBezTo>
                <a:cubicBezTo>
                  <a:pt x="7695" y="12064"/>
                  <a:pt x="7939" y="11988"/>
                  <a:pt x="8183" y="11912"/>
                </a:cubicBezTo>
                <a:cubicBezTo>
                  <a:pt x="8411" y="11820"/>
                  <a:pt x="8655" y="11729"/>
                  <a:pt x="8868" y="11622"/>
                </a:cubicBezTo>
                <a:cubicBezTo>
                  <a:pt x="11047" y="10495"/>
                  <a:pt x="12418" y="8804"/>
                  <a:pt x="12632" y="6290"/>
                </a:cubicBezTo>
                <a:cubicBezTo>
                  <a:pt x="12708" y="5467"/>
                  <a:pt x="12738" y="4644"/>
                  <a:pt x="12403" y="3852"/>
                </a:cubicBezTo>
                <a:cubicBezTo>
                  <a:pt x="11900" y="2679"/>
                  <a:pt x="11077" y="1750"/>
                  <a:pt x="10057" y="1018"/>
                </a:cubicBezTo>
                <a:cubicBezTo>
                  <a:pt x="9325" y="500"/>
                  <a:pt x="8487" y="180"/>
                  <a:pt x="7588" y="43"/>
                </a:cubicBezTo>
                <a:cubicBezTo>
                  <a:pt x="7387" y="13"/>
                  <a:pt x="7188" y="0"/>
                  <a:pt x="699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2"/>
          <p:cNvSpPr/>
          <p:nvPr/>
        </p:nvSpPr>
        <p:spPr>
          <a:xfrm>
            <a:off x="3097135" y="317684"/>
            <a:ext cx="102640" cy="89814"/>
          </a:xfrm>
          <a:custGeom>
            <a:rect b="b" l="l" r="r" t="t"/>
            <a:pathLst>
              <a:path extrusionOk="0" h="2801" w="3201">
                <a:moveTo>
                  <a:pt x="1982" y="531"/>
                </a:moveTo>
                <a:cubicBezTo>
                  <a:pt x="2196" y="531"/>
                  <a:pt x="2554" y="847"/>
                  <a:pt x="2637" y="1151"/>
                </a:cubicBezTo>
                <a:cubicBezTo>
                  <a:pt x="2728" y="1364"/>
                  <a:pt x="2591" y="1455"/>
                  <a:pt x="2393" y="1516"/>
                </a:cubicBezTo>
                <a:cubicBezTo>
                  <a:pt x="2354" y="1525"/>
                  <a:pt x="2312" y="1529"/>
                  <a:pt x="2269" y="1529"/>
                </a:cubicBezTo>
                <a:cubicBezTo>
                  <a:pt x="2005" y="1529"/>
                  <a:pt x="1681" y="1379"/>
                  <a:pt x="1616" y="1196"/>
                </a:cubicBezTo>
                <a:cubicBezTo>
                  <a:pt x="1570" y="1044"/>
                  <a:pt x="1768" y="587"/>
                  <a:pt x="1920" y="541"/>
                </a:cubicBezTo>
                <a:cubicBezTo>
                  <a:pt x="1939" y="534"/>
                  <a:pt x="1960" y="531"/>
                  <a:pt x="1982" y="531"/>
                </a:cubicBezTo>
                <a:close/>
                <a:moveTo>
                  <a:pt x="1325" y="1"/>
                </a:moveTo>
                <a:cubicBezTo>
                  <a:pt x="1177" y="1"/>
                  <a:pt x="1028" y="21"/>
                  <a:pt x="884" y="84"/>
                </a:cubicBezTo>
                <a:cubicBezTo>
                  <a:pt x="366" y="328"/>
                  <a:pt x="1" y="1227"/>
                  <a:pt x="184" y="1791"/>
                </a:cubicBezTo>
                <a:cubicBezTo>
                  <a:pt x="382" y="2434"/>
                  <a:pt x="980" y="2801"/>
                  <a:pt x="1580" y="2801"/>
                </a:cubicBezTo>
                <a:cubicBezTo>
                  <a:pt x="1947" y="2801"/>
                  <a:pt x="2314" y="2664"/>
                  <a:pt x="2591" y="2369"/>
                </a:cubicBezTo>
                <a:cubicBezTo>
                  <a:pt x="2743" y="2217"/>
                  <a:pt x="2865" y="2050"/>
                  <a:pt x="2987" y="1882"/>
                </a:cubicBezTo>
                <a:cubicBezTo>
                  <a:pt x="3170" y="1623"/>
                  <a:pt x="3200" y="1333"/>
                  <a:pt x="3124" y="1044"/>
                </a:cubicBezTo>
                <a:cubicBezTo>
                  <a:pt x="2987" y="450"/>
                  <a:pt x="2545" y="145"/>
                  <a:pt x="1631" y="23"/>
                </a:cubicBezTo>
                <a:cubicBezTo>
                  <a:pt x="1531" y="11"/>
                  <a:pt x="1428" y="1"/>
                  <a:pt x="132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2"/>
          <p:cNvSpPr/>
          <p:nvPr/>
        </p:nvSpPr>
        <p:spPr>
          <a:xfrm>
            <a:off x="3322360" y="481343"/>
            <a:ext cx="114825" cy="67882"/>
          </a:xfrm>
          <a:custGeom>
            <a:rect b="b" l="l" r="r" t="t"/>
            <a:pathLst>
              <a:path extrusionOk="0" h="2117" w="3581">
                <a:moveTo>
                  <a:pt x="2702" y="1"/>
                </a:moveTo>
                <a:cubicBezTo>
                  <a:pt x="2553" y="1"/>
                  <a:pt x="2357" y="24"/>
                  <a:pt x="2149" y="54"/>
                </a:cubicBezTo>
                <a:cubicBezTo>
                  <a:pt x="1539" y="145"/>
                  <a:pt x="808" y="313"/>
                  <a:pt x="656" y="358"/>
                </a:cubicBezTo>
                <a:cubicBezTo>
                  <a:pt x="549" y="404"/>
                  <a:pt x="442" y="450"/>
                  <a:pt x="351" y="511"/>
                </a:cubicBezTo>
                <a:cubicBezTo>
                  <a:pt x="138" y="663"/>
                  <a:pt x="0" y="861"/>
                  <a:pt x="31" y="1120"/>
                </a:cubicBezTo>
                <a:cubicBezTo>
                  <a:pt x="77" y="1455"/>
                  <a:pt x="290" y="1714"/>
                  <a:pt x="610" y="1851"/>
                </a:cubicBezTo>
                <a:cubicBezTo>
                  <a:pt x="960" y="2004"/>
                  <a:pt x="1356" y="2050"/>
                  <a:pt x="1737" y="2111"/>
                </a:cubicBezTo>
                <a:cubicBezTo>
                  <a:pt x="1755" y="2115"/>
                  <a:pt x="1773" y="2117"/>
                  <a:pt x="1791" y="2117"/>
                </a:cubicBezTo>
                <a:cubicBezTo>
                  <a:pt x="1834" y="2117"/>
                  <a:pt x="1877" y="2106"/>
                  <a:pt x="1920" y="2095"/>
                </a:cubicBezTo>
                <a:cubicBezTo>
                  <a:pt x="2438" y="1882"/>
                  <a:pt x="2865" y="1562"/>
                  <a:pt x="3231" y="1151"/>
                </a:cubicBezTo>
                <a:cubicBezTo>
                  <a:pt x="3581" y="755"/>
                  <a:pt x="3398" y="160"/>
                  <a:pt x="2895" y="23"/>
                </a:cubicBezTo>
                <a:cubicBezTo>
                  <a:pt x="2848" y="7"/>
                  <a:pt x="2781" y="1"/>
                  <a:pt x="270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2"/>
          <p:cNvSpPr/>
          <p:nvPr/>
        </p:nvSpPr>
        <p:spPr>
          <a:xfrm>
            <a:off x="3134747" y="491284"/>
            <a:ext cx="22029" cy="20297"/>
          </a:xfrm>
          <a:custGeom>
            <a:rect b="b" l="l" r="r" t="t"/>
            <a:pathLst>
              <a:path extrusionOk="0" h="633" w="687">
                <a:moveTo>
                  <a:pt x="346" y="1"/>
                </a:moveTo>
                <a:cubicBezTo>
                  <a:pt x="314" y="1"/>
                  <a:pt x="280" y="6"/>
                  <a:pt x="245" y="18"/>
                </a:cubicBezTo>
                <a:cubicBezTo>
                  <a:pt x="47" y="64"/>
                  <a:pt x="1" y="216"/>
                  <a:pt x="47" y="414"/>
                </a:cubicBezTo>
                <a:cubicBezTo>
                  <a:pt x="94" y="555"/>
                  <a:pt x="186" y="633"/>
                  <a:pt x="310" y="633"/>
                </a:cubicBezTo>
                <a:cubicBezTo>
                  <a:pt x="347" y="633"/>
                  <a:pt x="386" y="626"/>
                  <a:pt x="428" y="612"/>
                </a:cubicBezTo>
                <a:cubicBezTo>
                  <a:pt x="626" y="566"/>
                  <a:pt x="687" y="414"/>
                  <a:pt x="626" y="231"/>
                </a:cubicBezTo>
                <a:cubicBezTo>
                  <a:pt x="576" y="96"/>
                  <a:pt x="478" y="1"/>
                  <a:pt x="34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2"/>
          <p:cNvSpPr/>
          <p:nvPr/>
        </p:nvSpPr>
        <p:spPr>
          <a:xfrm>
            <a:off x="3538799" y="505264"/>
            <a:ext cx="20522" cy="18982"/>
          </a:xfrm>
          <a:custGeom>
            <a:rect b="b" l="l" r="r" t="t"/>
            <a:pathLst>
              <a:path extrusionOk="0" h="592" w="640">
                <a:moveTo>
                  <a:pt x="350" y="1"/>
                </a:moveTo>
                <a:cubicBezTo>
                  <a:pt x="312" y="1"/>
                  <a:pt x="271" y="8"/>
                  <a:pt x="229" y="24"/>
                </a:cubicBezTo>
                <a:cubicBezTo>
                  <a:pt x="46" y="100"/>
                  <a:pt x="0" y="237"/>
                  <a:pt x="61" y="420"/>
                </a:cubicBezTo>
                <a:cubicBezTo>
                  <a:pt x="105" y="542"/>
                  <a:pt x="198" y="591"/>
                  <a:pt x="305" y="591"/>
                </a:cubicBezTo>
                <a:cubicBezTo>
                  <a:pt x="344" y="591"/>
                  <a:pt x="385" y="585"/>
                  <a:pt x="427" y="572"/>
                </a:cubicBezTo>
                <a:cubicBezTo>
                  <a:pt x="594" y="511"/>
                  <a:pt x="640" y="374"/>
                  <a:pt x="609" y="191"/>
                </a:cubicBezTo>
                <a:cubicBezTo>
                  <a:pt x="553" y="66"/>
                  <a:pt x="462" y="1"/>
                  <a:pt x="3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2"/>
          <p:cNvSpPr/>
          <p:nvPr/>
        </p:nvSpPr>
        <p:spPr>
          <a:xfrm>
            <a:off x="3214397" y="540183"/>
            <a:ext cx="21035" cy="18598"/>
          </a:xfrm>
          <a:custGeom>
            <a:rect b="b" l="l" r="r" t="t"/>
            <a:pathLst>
              <a:path extrusionOk="0" h="580" w="656">
                <a:moveTo>
                  <a:pt x="344" y="0"/>
                </a:moveTo>
                <a:cubicBezTo>
                  <a:pt x="304" y="0"/>
                  <a:pt x="260" y="6"/>
                  <a:pt x="214" y="16"/>
                </a:cubicBezTo>
                <a:cubicBezTo>
                  <a:pt x="77" y="77"/>
                  <a:pt x="0" y="199"/>
                  <a:pt x="61" y="382"/>
                </a:cubicBezTo>
                <a:cubicBezTo>
                  <a:pt x="109" y="514"/>
                  <a:pt x="195" y="580"/>
                  <a:pt x="310" y="580"/>
                </a:cubicBezTo>
                <a:cubicBezTo>
                  <a:pt x="342" y="580"/>
                  <a:pt x="376" y="575"/>
                  <a:pt x="412" y="565"/>
                </a:cubicBezTo>
                <a:cubicBezTo>
                  <a:pt x="595" y="519"/>
                  <a:pt x="656" y="367"/>
                  <a:pt x="610" y="199"/>
                </a:cubicBezTo>
                <a:cubicBezTo>
                  <a:pt x="563" y="60"/>
                  <a:pt x="472" y="0"/>
                  <a:pt x="34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2"/>
          <p:cNvSpPr/>
          <p:nvPr/>
        </p:nvSpPr>
        <p:spPr>
          <a:xfrm>
            <a:off x="3637463" y="494747"/>
            <a:ext cx="20073" cy="17988"/>
          </a:xfrm>
          <a:custGeom>
            <a:rect b="b" l="l" r="r" t="t"/>
            <a:pathLst>
              <a:path extrusionOk="0" h="561" w="626">
                <a:moveTo>
                  <a:pt x="329" y="0"/>
                </a:moveTo>
                <a:cubicBezTo>
                  <a:pt x="292" y="0"/>
                  <a:pt x="254" y="6"/>
                  <a:pt x="214" y="17"/>
                </a:cubicBezTo>
                <a:cubicBezTo>
                  <a:pt x="62" y="77"/>
                  <a:pt x="1" y="199"/>
                  <a:pt x="46" y="367"/>
                </a:cubicBezTo>
                <a:cubicBezTo>
                  <a:pt x="94" y="510"/>
                  <a:pt x="180" y="560"/>
                  <a:pt x="295" y="560"/>
                </a:cubicBezTo>
                <a:cubicBezTo>
                  <a:pt x="327" y="560"/>
                  <a:pt x="361" y="556"/>
                  <a:pt x="397" y="550"/>
                </a:cubicBezTo>
                <a:cubicBezTo>
                  <a:pt x="549" y="489"/>
                  <a:pt x="625" y="367"/>
                  <a:pt x="580" y="199"/>
                </a:cubicBezTo>
                <a:cubicBezTo>
                  <a:pt x="545" y="60"/>
                  <a:pt x="448" y="0"/>
                  <a:pt x="32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2"/>
          <p:cNvSpPr/>
          <p:nvPr/>
        </p:nvSpPr>
        <p:spPr>
          <a:xfrm>
            <a:off x="3124006" y="570292"/>
            <a:ext cx="20073" cy="18053"/>
          </a:xfrm>
          <a:custGeom>
            <a:rect b="b" l="l" r="r" t="t"/>
            <a:pathLst>
              <a:path extrusionOk="0" h="563" w="626">
                <a:moveTo>
                  <a:pt x="343" y="1"/>
                </a:moveTo>
                <a:cubicBezTo>
                  <a:pt x="308" y="1"/>
                  <a:pt x="270" y="7"/>
                  <a:pt x="229" y="22"/>
                </a:cubicBezTo>
                <a:cubicBezTo>
                  <a:pt x="62" y="68"/>
                  <a:pt x="1" y="190"/>
                  <a:pt x="62" y="357"/>
                </a:cubicBezTo>
                <a:cubicBezTo>
                  <a:pt x="96" y="494"/>
                  <a:pt x="190" y="563"/>
                  <a:pt x="306" y="563"/>
                </a:cubicBezTo>
                <a:cubicBezTo>
                  <a:pt x="344" y="563"/>
                  <a:pt x="385" y="555"/>
                  <a:pt x="427" y="540"/>
                </a:cubicBezTo>
                <a:cubicBezTo>
                  <a:pt x="580" y="479"/>
                  <a:pt x="625" y="342"/>
                  <a:pt x="580" y="159"/>
                </a:cubicBezTo>
                <a:cubicBezTo>
                  <a:pt x="533" y="67"/>
                  <a:pt x="452" y="1"/>
                  <a:pt x="34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2"/>
          <p:cNvSpPr/>
          <p:nvPr/>
        </p:nvSpPr>
        <p:spPr>
          <a:xfrm>
            <a:off x="3498236" y="229794"/>
            <a:ext cx="114825" cy="99049"/>
          </a:xfrm>
          <a:custGeom>
            <a:rect b="b" l="l" r="r" t="t"/>
            <a:pathLst>
              <a:path extrusionOk="0" h="3089" w="3581">
                <a:moveTo>
                  <a:pt x="2207" y="432"/>
                </a:moveTo>
                <a:cubicBezTo>
                  <a:pt x="2455" y="432"/>
                  <a:pt x="2673" y="625"/>
                  <a:pt x="2834" y="860"/>
                </a:cubicBezTo>
                <a:cubicBezTo>
                  <a:pt x="2941" y="997"/>
                  <a:pt x="3139" y="1164"/>
                  <a:pt x="2941" y="1378"/>
                </a:cubicBezTo>
                <a:cubicBezTo>
                  <a:pt x="2834" y="1503"/>
                  <a:pt x="2716" y="1554"/>
                  <a:pt x="2591" y="1554"/>
                </a:cubicBezTo>
                <a:cubicBezTo>
                  <a:pt x="2503" y="1554"/>
                  <a:pt x="2411" y="1529"/>
                  <a:pt x="2316" y="1484"/>
                </a:cubicBezTo>
                <a:cubicBezTo>
                  <a:pt x="2073" y="1362"/>
                  <a:pt x="1890" y="1195"/>
                  <a:pt x="1829" y="905"/>
                </a:cubicBezTo>
                <a:cubicBezTo>
                  <a:pt x="1783" y="677"/>
                  <a:pt x="1859" y="524"/>
                  <a:pt x="2179" y="433"/>
                </a:cubicBezTo>
                <a:cubicBezTo>
                  <a:pt x="2189" y="433"/>
                  <a:pt x="2198" y="432"/>
                  <a:pt x="2207" y="432"/>
                </a:cubicBezTo>
                <a:close/>
                <a:moveTo>
                  <a:pt x="1864" y="0"/>
                </a:moveTo>
                <a:cubicBezTo>
                  <a:pt x="1716" y="0"/>
                  <a:pt x="1565" y="22"/>
                  <a:pt x="1417" y="67"/>
                </a:cubicBezTo>
                <a:cubicBezTo>
                  <a:pt x="427" y="372"/>
                  <a:pt x="0" y="1119"/>
                  <a:pt x="290" y="2033"/>
                </a:cubicBezTo>
                <a:cubicBezTo>
                  <a:pt x="489" y="2668"/>
                  <a:pt x="1126" y="3089"/>
                  <a:pt x="1792" y="3089"/>
                </a:cubicBezTo>
                <a:cubicBezTo>
                  <a:pt x="1941" y="3089"/>
                  <a:pt x="2092" y="3068"/>
                  <a:pt x="2240" y="3023"/>
                </a:cubicBezTo>
                <a:cubicBezTo>
                  <a:pt x="3093" y="2779"/>
                  <a:pt x="3581" y="1880"/>
                  <a:pt x="3322" y="1043"/>
                </a:cubicBezTo>
                <a:cubicBezTo>
                  <a:pt x="3124" y="411"/>
                  <a:pt x="2512" y="0"/>
                  <a:pt x="186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2"/>
          <p:cNvSpPr/>
          <p:nvPr/>
        </p:nvSpPr>
        <p:spPr>
          <a:xfrm>
            <a:off x="3558807" y="401694"/>
            <a:ext cx="22510" cy="19624"/>
          </a:xfrm>
          <a:custGeom>
            <a:rect b="b" l="l" r="r" t="t"/>
            <a:pathLst>
              <a:path extrusionOk="0" h="612" w="702">
                <a:moveTo>
                  <a:pt x="360" y="1"/>
                </a:moveTo>
                <a:cubicBezTo>
                  <a:pt x="319" y="1"/>
                  <a:pt x="275" y="8"/>
                  <a:pt x="229" y="24"/>
                </a:cubicBezTo>
                <a:cubicBezTo>
                  <a:pt x="46" y="85"/>
                  <a:pt x="1" y="222"/>
                  <a:pt x="46" y="389"/>
                </a:cubicBezTo>
                <a:cubicBezTo>
                  <a:pt x="84" y="551"/>
                  <a:pt x="192" y="611"/>
                  <a:pt x="339" y="611"/>
                </a:cubicBezTo>
                <a:cubicBezTo>
                  <a:pt x="371" y="611"/>
                  <a:pt x="406" y="608"/>
                  <a:pt x="443" y="603"/>
                </a:cubicBezTo>
                <a:cubicBezTo>
                  <a:pt x="610" y="527"/>
                  <a:pt x="702" y="389"/>
                  <a:pt x="641" y="207"/>
                </a:cubicBezTo>
                <a:cubicBezTo>
                  <a:pt x="583" y="69"/>
                  <a:pt x="483" y="1"/>
                  <a:pt x="36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2"/>
          <p:cNvSpPr/>
          <p:nvPr/>
        </p:nvSpPr>
        <p:spPr>
          <a:xfrm>
            <a:off x="9058307" y="2314211"/>
            <a:ext cx="59160" cy="52811"/>
          </a:xfrm>
          <a:custGeom>
            <a:rect b="b" l="l" r="r" t="t"/>
            <a:pathLst>
              <a:path extrusionOk="0" h="1647" w="1845">
                <a:moveTo>
                  <a:pt x="937" y="0"/>
                </a:moveTo>
                <a:cubicBezTo>
                  <a:pt x="612" y="0"/>
                  <a:pt x="274" y="146"/>
                  <a:pt x="199" y="439"/>
                </a:cubicBezTo>
                <a:cubicBezTo>
                  <a:pt x="1" y="896"/>
                  <a:pt x="183" y="1383"/>
                  <a:pt x="610" y="1566"/>
                </a:cubicBezTo>
                <a:cubicBezTo>
                  <a:pt x="741" y="1620"/>
                  <a:pt x="868" y="1646"/>
                  <a:pt x="986" y="1646"/>
                </a:cubicBezTo>
                <a:cubicBezTo>
                  <a:pt x="1267" y="1646"/>
                  <a:pt x="1498" y="1499"/>
                  <a:pt x="1616" y="1231"/>
                </a:cubicBezTo>
                <a:cubicBezTo>
                  <a:pt x="1844" y="728"/>
                  <a:pt x="1722" y="256"/>
                  <a:pt x="1311" y="73"/>
                </a:cubicBezTo>
                <a:cubicBezTo>
                  <a:pt x="1201" y="24"/>
                  <a:pt x="1070" y="0"/>
                  <a:pt x="9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2"/>
          <p:cNvSpPr/>
          <p:nvPr/>
        </p:nvSpPr>
        <p:spPr>
          <a:xfrm>
            <a:off x="9062700" y="2385395"/>
            <a:ext cx="81124" cy="42069"/>
          </a:xfrm>
          <a:custGeom>
            <a:rect b="b" l="l" r="r" t="t"/>
            <a:pathLst>
              <a:path extrusionOk="0" h="1312" w="2530">
                <a:moveTo>
                  <a:pt x="2481" y="1"/>
                </a:moveTo>
                <a:cubicBezTo>
                  <a:pt x="1724" y="1"/>
                  <a:pt x="1054" y="346"/>
                  <a:pt x="412" y="778"/>
                </a:cubicBezTo>
                <a:cubicBezTo>
                  <a:pt x="214" y="900"/>
                  <a:pt x="77" y="1098"/>
                  <a:pt x="1" y="1312"/>
                </a:cubicBezTo>
                <a:lnTo>
                  <a:pt x="382" y="1312"/>
                </a:lnTo>
                <a:cubicBezTo>
                  <a:pt x="412" y="1266"/>
                  <a:pt x="443" y="1220"/>
                  <a:pt x="473" y="1174"/>
                </a:cubicBezTo>
                <a:cubicBezTo>
                  <a:pt x="778" y="763"/>
                  <a:pt x="1235" y="626"/>
                  <a:pt x="1677" y="474"/>
                </a:cubicBezTo>
                <a:cubicBezTo>
                  <a:pt x="1930" y="380"/>
                  <a:pt x="2183" y="334"/>
                  <a:pt x="2426" y="334"/>
                </a:cubicBezTo>
                <a:cubicBezTo>
                  <a:pt x="2461" y="334"/>
                  <a:pt x="2496" y="335"/>
                  <a:pt x="2530" y="336"/>
                </a:cubicBezTo>
                <a:lnTo>
                  <a:pt x="2530" y="1"/>
                </a:lnTo>
                <a:cubicBezTo>
                  <a:pt x="2514" y="1"/>
                  <a:pt x="2497" y="1"/>
                  <a:pt x="248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2"/>
          <p:cNvSpPr/>
          <p:nvPr/>
        </p:nvSpPr>
        <p:spPr>
          <a:xfrm>
            <a:off x="9043173" y="2302283"/>
            <a:ext cx="90904" cy="80034"/>
          </a:xfrm>
          <a:custGeom>
            <a:rect b="b" l="l" r="r" t="t"/>
            <a:pathLst>
              <a:path extrusionOk="0" h="2496" w="2835">
                <a:moveTo>
                  <a:pt x="1412" y="372"/>
                </a:moveTo>
                <a:cubicBezTo>
                  <a:pt x="1543" y="372"/>
                  <a:pt x="1673" y="396"/>
                  <a:pt x="1783" y="445"/>
                </a:cubicBezTo>
                <a:cubicBezTo>
                  <a:pt x="2194" y="628"/>
                  <a:pt x="2316" y="1100"/>
                  <a:pt x="2103" y="1603"/>
                </a:cubicBezTo>
                <a:cubicBezTo>
                  <a:pt x="1974" y="1871"/>
                  <a:pt x="1740" y="2018"/>
                  <a:pt x="1458" y="2018"/>
                </a:cubicBezTo>
                <a:cubicBezTo>
                  <a:pt x="1340" y="2018"/>
                  <a:pt x="1213" y="1992"/>
                  <a:pt x="1082" y="1938"/>
                </a:cubicBezTo>
                <a:cubicBezTo>
                  <a:pt x="655" y="1755"/>
                  <a:pt x="473" y="1268"/>
                  <a:pt x="686" y="811"/>
                </a:cubicBezTo>
                <a:cubicBezTo>
                  <a:pt x="762" y="518"/>
                  <a:pt x="1091" y="372"/>
                  <a:pt x="1412" y="372"/>
                </a:cubicBezTo>
                <a:close/>
                <a:moveTo>
                  <a:pt x="1333" y="1"/>
                </a:moveTo>
                <a:cubicBezTo>
                  <a:pt x="858" y="1"/>
                  <a:pt x="492" y="237"/>
                  <a:pt x="275" y="734"/>
                </a:cubicBezTo>
                <a:cubicBezTo>
                  <a:pt x="0" y="1359"/>
                  <a:pt x="259" y="2090"/>
                  <a:pt x="869" y="2365"/>
                </a:cubicBezTo>
                <a:cubicBezTo>
                  <a:pt x="1063" y="2453"/>
                  <a:pt x="1262" y="2495"/>
                  <a:pt x="1454" y="2495"/>
                </a:cubicBezTo>
                <a:cubicBezTo>
                  <a:pt x="1924" y="2495"/>
                  <a:pt x="2350" y="2240"/>
                  <a:pt x="2545" y="1786"/>
                </a:cubicBezTo>
                <a:cubicBezTo>
                  <a:pt x="2834" y="1131"/>
                  <a:pt x="2636" y="369"/>
                  <a:pt x="2072" y="156"/>
                </a:cubicBezTo>
                <a:cubicBezTo>
                  <a:pt x="1804" y="53"/>
                  <a:pt x="1556" y="1"/>
                  <a:pt x="133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2"/>
          <p:cNvSpPr/>
          <p:nvPr/>
        </p:nvSpPr>
        <p:spPr>
          <a:xfrm>
            <a:off x="-216" y="3084348"/>
            <a:ext cx="216471" cy="189953"/>
          </a:xfrm>
          <a:custGeom>
            <a:rect b="b" l="l" r="r" t="t"/>
            <a:pathLst>
              <a:path extrusionOk="0" h="5924" w="6751">
                <a:moveTo>
                  <a:pt x="5721" y="1"/>
                </a:moveTo>
                <a:cubicBezTo>
                  <a:pt x="5683" y="1"/>
                  <a:pt x="5637" y="15"/>
                  <a:pt x="5577" y="36"/>
                </a:cubicBezTo>
                <a:cubicBezTo>
                  <a:pt x="4800" y="311"/>
                  <a:pt x="4038" y="615"/>
                  <a:pt x="3292" y="935"/>
                </a:cubicBezTo>
                <a:cubicBezTo>
                  <a:pt x="2149" y="1438"/>
                  <a:pt x="1052" y="2002"/>
                  <a:pt x="1" y="2657"/>
                </a:cubicBezTo>
                <a:lnTo>
                  <a:pt x="1" y="5658"/>
                </a:lnTo>
                <a:cubicBezTo>
                  <a:pt x="540" y="5835"/>
                  <a:pt x="1111" y="5924"/>
                  <a:pt x="1659" y="5924"/>
                </a:cubicBezTo>
                <a:cubicBezTo>
                  <a:pt x="2102" y="5924"/>
                  <a:pt x="2529" y="5866"/>
                  <a:pt x="2911" y="5750"/>
                </a:cubicBezTo>
                <a:cubicBezTo>
                  <a:pt x="4846" y="5247"/>
                  <a:pt x="6750" y="2809"/>
                  <a:pt x="5867" y="173"/>
                </a:cubicBezTo>
                <a:cubicBezTo>
                  <a:pt x="5828" y="46"/>
                  <a:pt x="5788" y="1"/>
                  <a:pt x="5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2"/>
          <p:cNvSpPr/>
          <p:nvPr/>
        </p:nvSpPr>
        <p:spPr>
          <a:xfrm>
            <a:off x="623673" y="2954036"/>
            <a:ext cx="117903" cy="77213"/>
          </a:xfrm>
          <a:custGeom>
            <a:rect b="b" l="l" r="r" t="t"/>
            <a:pathLst>
              <a:path extrusionOk="0" h="2408" w="3677">
                <a:moveTo>
                  <a:pt x="2276" y="1"/>
                </a:moveTo>
                <a:cubicBezTo>
                  <a:pt x="2141" y="1"/>
                  <a:pt x="1997" y="41"/>
                  <a:pt x="1844" y="124"/>
                </a:cubicBezTo>
                <a:cubicBezTo>
                  <a:pt x="1067" y="505"/>
                  <a:pt x="503" y="1114"/>
                  <a:pt x="0" y="1830"/>
                </a:cubicBezTo>
                <a:cubicBezTo>
                  <a:pt x="259" y="1845"/>
                  <a:pt x="488" y="1876"/>
                  <a:pt x="716" y="1906"/>
                </a:cubicBezTo>
                <a:cubicBezTo>
                  <a:pt x="1630" y="2013"/>
                  <a:pt x="2529" y="2150"/>
                  <a:pt x="3428" y="2348"/>
                </a:cubicBezTo>
                <a:cubicBezTo>
                  <a:pt x="3469" y="2365"/>
                  <a:pt x="3551" y="2408"/>
                  <a:pt x="3605" y="2408"/>
                </a:cubicBezTo>
                <a:cubicBezTo>
                  <a:pt x="3651" y="2408"/>
                  <a:pt x="3677" y="2377"/>
                  <a:pt x="3642" y="2272"/>
                </a:cubicBezTo>
                <a:cubicBezTo>
                  <a:pt x="3459" y="1617"/>
                  <a:pt x="3337" y="946"/>
                  <a:pt x="2910" y="383"/>
                </a:cubicBezTo>
                <a:cubicBezTo>
                  <a:pt x="2725" y="129"/>
                  <a:pt x="2515" y="1"/>
                  <a:pt x="22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2"/>
          <p:cNvSpPr/>
          <p:nvPr/>
        </p:nvSpPr>
        <p:spPr>
          <a:xfrm>
            <a:off x="564064" y="2866787"/>
            <a:ext cx="225257" cy="178185"/>
          </a:xfrm>
          <a:custGeom>
            <a:rect b="b" l="l" r="r" t="t"/>
            <a:pathLst>
              <a:path extrusionOk="0" h="5557" w="7025">
                <a:moveTo>
                  <a:pt x="4889" y="0"/>
                </a:moveTo>
                <a:cubicBezTo>
                  <a:pt x="4773" y="0"/>
                  <a:pt x="4652" y="19"/>
                  <a:pt x="4525" y="57"/>
                </a:cubicBezTo>
                <a:cubicBezTo>
                  <a:pt x="4129" y="194"/>
                  <a:pt x="3779" y="407"/>
                  <a:pt x="3474" y="681"/>
                </a:cubicBezTo>
                <a:cubicBezTo>
                  <a:pt x="2438" y="1534"/>
                  <a:pt x="1478" y="2494"/>
                  <a:pt x="625" y="3546"/>
                </a:cubicBezTo>
                <a:cubicBezTo>
                  <a:pt x="397" y="3820"/>
                  <a:pt x="168" y="4094"/>
                  <a:pt x="0" y="4460"/>
                </a:cubicBezTo>
                <a:cubicBezTo>
                  <a:pt x="427" y="4475"/>
                  <a:pt x="823" y="4475"/>
                  <a:pt x="1219" y="4521"/>
                </a:cubicBezTo>
                <a:cubicBezTo>
                  <a:pt x="1237" y="4522"/>
                  <a:pt x="1254" y="4523"/>
                  <a:pt x="1270" y="4523"/>
                </a:cubicBezTo>
                <a:cubicBezTo>
                  <a:pt x="1450" y="4523"/>
                  <a:pt x="1548" y="4446"/>
                  <a:pt x="1646" y="4292"/>
                </a:cubicBezTo>
                <a:cubicBezTo>
                  <a:pt x="2088" y="3576"/>
                  <a:pt x="2667" y="2997"/>
                  <a:pt x="3398" y="2570"/>
                </a:cubicBezTo>
                <a:cubicBezTo>
                  <a:pt x="3710" y="2394"/>
                  <a:pt x="3995" y="2303"/>
                  <a:pt x="4257" y="2303"/>
                </a:cubicBezTo>
                <a:cubicBezTo>
                  <a:pt x="4671" y="2303"/>
                  <a:pt x="5025" y="2530"/>
                  <a:pt x="5333" y="2997"/>
                </a:cubicBezTo>
                <a:cubicBezTo>
                  <a:pt x="5760" y="3637"/>
                  <a:pt x="5973" y="4353"/>
                  <a:pt x="6095" y="5084"/>
                </a:cubicBezTo>
                <a:cubicBezTo>
                  <a:pt x="6110" y="5176"/>
                  <a:pt x="6080" y="5282"/>
                  <a:pt x="6201" y="5313"/>
                </a:cubicBezTo>
                <a:cubicBezTo>
                  <a:pt x="6476" y="5389"/>
                  <a:pt x="6735" y="5465"/>
                  <a:pt x="7024" y="5557"/>
                </a:cubicBezTo>
                <a:cubicBezTo>
                  <a:pt x="6994" y="5100"/>
                  <a:pt x="6963" y="4688"/>
                  <a:pt x="6948" y="4262"/>
                </a:cubicBezTo>
                <a:cubicBezTo>
                  <a:pt x="6918" y="3241"/>
                  <a:pt x="6765" y="2235"/>
                  <a:pt x="6339" y="1306"/>
                </a:cubicBezTo>
                <a:cubicBezTo>
                  <a:pt x="6171" y="910"/>
                  <a:pt x="5927" y="575"/>
                  <a:pt x="5607" y="285"/>
                </a:cubicBezTo>
                <a:cubicBezTo>
                  <a:pt x="5386" y="95"/>
                  <a:pt x="5150" y="0"/>
                  <a:pt x="4889"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2"/>
          <p:cNvSpPr/>
          <p:nvPr/>
        </p:nvSpPr>
        <p:spPr>
          <a:xfrm>
            <a:off x="510323" y="3301428"/>
            <a:ext cx="43993" cy="36201"/>
          </a:xfrm>
          <a:custGeom>
            <a:rect b="b" l="l" r="r" t="t"/>
            <a:pathLst>
              <a:path extrusionOk="0" h="1129" w="1372">
                <a:moveTo>
                  <a:pt x="412" y="1"/>
                </a:moveTo>
                <a:cubicBezTo>
                  <a:pt x="92" y="92"/>
                  <a:pt x="0" y="244"/>
                  <a:pt x="61" y="473"/>
                </a:cubicBezTo>
                <a:cubicBezTo>
                  <a:pt x="122" y="762"/>
                  <a:pt x="305" y="930"/>
                  <a:pt x="549" y="1052"/>
                </a:cubicBezTo>
                <a:cubicBezTo>
                  <a:pt x="636" y="1102"/>
                  <a:pt x="723" y="1128"/>
                  <a:pt x="808" y="1128"/>
                </a:cubicBezTo>
                <a:cubicBezTo>
                  <a:pt x="931" y="1128"/>
                  <a:pt x="1050" y="1072"/>
                  <a:pt x="1158" y="945"/>
                </a:cubicBezTo>
                <a:cubicBezTo>
                  <a:pt x="1372" y="732"/>
                  <a:pt x="1174" y="580"/>
                  <a:pt x="1067" y="442"/>
                </a:cubicBezTo>
                <a:cubicBezTo>
                  <a:pt x="884" y="199"/>
                  <a:pt x="656" y="1"/>
                  <a:pt x="4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2"/>
          <p:cNvSpPr/>
          <p:nvPr/>
        </p:nvSpPr>
        <p:spPr>
          <a:xfrm>
            <a:off x="366191" y="3153961"/>
            <a:ext cx="397702" cy="379938"/>
          </a:xfrm>
          <a:custGeom>
            <a:rect b="b" l="l" r="r" t="t"/>
            <a:pathLst>
              <a:path extrusionOk="0" h="11849" w="12403">
                <a:moveTo>
                  <a:pt x="4583" y="4168"/>
                </a:moveTo>
                <a:cubicBezTo>
                  <a:pt x="5234" y="4168"/>
                  <a:pt x="5850" y="4589"/>
                  <a:pt x="6050" y="5224"/>
                </a:cubicBezTo>
                <a:cubicBezTo>
                  <a:pt x="6309" y="6047"/>
                  <a:pt x="5821" y="6946"/>
                  <a:pt x="4968" y="7205"/>
                </a:cubicBezTo>
                <a:cubicBezTo>
                  <a:pt x="4826" y="7245"/>
                  <a:pt x="4682" y="7264"/>
                  <a:pt x="4538" y="7264"/>
                </a:cubicBezTo>
                <a:cubicBezTo>
                  <a:pt x="3861" y="7264"/>
                  <a:pt x="3206" y="6843"/>
                  <a:pt x="3018" y="6215"/>
                </a:cubicBezTo>
                <a:cubicBezTo>
                  <a:pt x="2728" y="5285"/>
                  <a:pt x="3155" y="4539"/>
                  <a:pt x="4145" y="4234"/>
                </a:cubicBezTo>
                <a:cubicBezTo>
                  <a:pt x="4290" y="4189"/>
                  <a:pt x="4438" y="4168"/>
                  <a:pt x="4583" y="4168"/>
                </a:cubicBezTo>
                <a:close/>
                <a:moveTo>
                  <a:pt x="4976" y="9528"/>
                </a:moveTo>
                <a:cubicBezTo>
                  <a:pt x="5099" y="9528"/>
                  <a:pt x="5196" y="9597"/>
                  <a:pt x="5242" y="9734"/>
                </a:cubicBezTo>
                <a:cubicBezTo>
                  <a:pt x="5303" y="9932"/>
                  <a:pt x="5212" y="10054"/>
                  <a:pt x="5059" y="10145"/>
                </a:cubicBezTo>
                <a:cubicBezTo>
                  <a:pt x="5032" y="10148"/>
                  <a:pt x="5005" y="10149"/>
                  <a:pt x="4980" y="10149"/>
                </a:cubicBezTo>
                <a:cubicBezTo>
                  <a:pt x="4821" y="10149"/>
                  <a:pt x="4700" y="10101"/>
                  <a:pt x="4648" y="9917"/>
                </a:cubicBezTo>
                <a:cubicBezTo>
                  <a:pt x="4602" y="9749"/>
                  <a:pt x="4663" y="9612"/>
                  <a:pt x="4846" y="9551"/>
                </a:cubicBezTo>
                <a:cubicBezTo>
                  <a:pt x="4892" y="9536"/>
                  <a:pt x="4935" y="9528"/>
                  <a:pt x="4976" y="9528"/>
                </a:cubicBezTo>
                <a:close/>
                <a:moveTo>
                  <a:pt x="6719" y="1"/>
                </a:moveTo>
                <a:cubicBezTo>
                  <a:pt x="6609" y="1"/>
                  <a:pt x="6497" y="5"/>
                  <a:pt x="6385" y="14"/>
                </a:cubicBezTo>
                <a:cubicBezTo>
                  <a:pt x="4556" y="166"/>
                  <a:pt x="2987" y="852"/>
                  <a:pt x="1814" y="2345"/>
                </a:cubicBezTo>
                <a:cubicBezTo>
                  <a:pt x="1418" y="2847"/>
                  <a:pt x="1052" y="3365"/>
                  <a:pt x="686" y="3884"/>
                </a:cubicBezTo>
                <a:cubicBezTo>
                  <a:pt x="412" y="4234"/>
                  <a:pt x="275" y="4645"/>
                  <a:pt x="184" y="5087"/>
                </a:cubicBezTo>
                <a:cubicBezTo>
                  <a:pt x="1" y="6032"/>
                  <a:pt x="199" y="6931"/>
                  <a:pt x="519" y="7814"/>
                </a:cubicBezTo>
                <a:cubicBezTo>
                  <a:pt x="656" y="8210"/>
                  <a:pt x="885" y="8576"/>
                  <a:pt x="1067" y="8957"/>
                </a:cubicBezTo>
                <a:cubicBezTo>
                  <a:pt x="1858" y="10633"/>
                  <a:pt x="3607" y="11848"/>
                  <a:pt x="5504" y="11848"/>
                </a:cubicBezTo>
                <a:cubicBezTo>
                  <a:pt x="6021" y="11848"/>
                  <a:pt x="6548" y="11758"/>
                  <a:pt x="7070" y="11562"/>
                </a:cubicBezTo>
                <a:cubicBezTo>
                  <a:pt x="8335" y="11181"/>
                  <a:pt x="9493" y="10587"/>
                  <a:pt x="10407" y="9612"/>
                </a:cubicBezTo>
                <a:cubicBezTo>
                  <a:pt x="11976" y="7967"/>
                  <a:pt x="12403" y="5986"/>
                  <a:pt x="11854" y="3838"/>
                </a:cubicBezTo>
                <a:cubicBezTo>
                  <a:pt x="11534" y="2588"/>
                  <a:pt x="10590" y="1705"/>
                  <a:pt x="9569" y="973"/>
                </a:cubicBezTo>
                <a:cubicBezTo>
                  <a:pt x="8715" y="381"/>
                  <a:pt x="7761" y="1"/>
                  <a:pt x="6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2"/>
          <p:cNvSpPr/>
          <p:nvPr/>
        </p:nvSpPr>
        <p:spPr>
          <a:xfrm>
            <a:off x="102392" y="3392461"/>
            <a:ext cx="37163" cy="32193"/>
          </a:xfrm>
          <a:custGeom>
            <a:rect b="b" l="l" r="r" t="t"/>
            <a:pathLst>
              <a:path extrusionOk="0" h="1004" w="1159">
                <a:moveTo>
                  <a:pt x="410" y="1"/>
                </a:moveTo>
                <a:cubicBezTo>
                  <a:pt x="389" y="1"/>
                  <a:pt x="369" y="4"/>
                  <a:pt x="351" y="11"/>
                </a:cubicBezTo>
                <a:cubicBezTo>
                  <a:pt x="214" y="72"/>
                  <a:pt x="0" y="529"/>
                  <a:pt x="61" y="666"/>
                </a:cubicBezTo>
                <a:cubicBezTo>
                  <a:pt x="113" y="845"/>
                  <a:pt x="423" y="1003"/>
                  <a:pt x="693" y="1003"/>
                </a:cubicBezTo>
                <a:cubicBezTo>
                  <a:pt x="743" y="1003"/>
                  <a:pt x="793" y="998"/>
                  <a:pt x="838" y="986"/>
                </a:cubicBezTo>
                <a:cubicBezTo>
                  <a:pt x="1036" y="940"/>
                  <a:pt x="1158" y="833"/>
                  <a:pt x="1082" y="620"/>
                </a:cubicBezTo>
                <a:cubicBezTo>
                  <a:pt x="999" y="329"/>
                  <a:pt x="626" y="1"/>
                  <a:pt x="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2"/>
          <p:cNvSpPr/>
          <p:nvPr/>
        </p:nvSpPr>
        <p:spPr>
          <a:xfrm>
            <a:off x="-216" y="3022912"/>
            <a:ext cx="994720" cy="693726"/>
          </a:xfrm>
          <a:custGeom>
            <a:rect b="b" l="l" r="r" t="t"/>
            <a:pathLst>
              <a:path extrusionOk="0" h="21635" w="31022">
                <a:moveTo>
                  <a:pt x="2942" y="10998"/>
                </a:moveTo>
                <a:cubicBezTo>
                  <a:pt x="3055" y="10998"/>
                  <a:pt x="3167" y="11012"/>
                  <a:pt x="3277" y="11033"/>
                </a:cubicBezTo>
                <a:cubicBezTo>
                  <a:pt x="4176" y="11140"/>
                  <a:pt x="4633" y="11444"/>
                  <a:pt x="4770" y="12038"/>
                </a:cubicBezTo>
                <a:cubicBezTo>
                  <a:pt x="4846" y="12343"/>
                  <a:pt x="4800" y="12617"/>
                  <a:pt x="4633" y="12876"/>
                </a:cubicBezTo>
                <a:cubicBezTo>
                  <a:pt x="4495" y="13044"/>
                  <a:pt x="4374" y="13212"/>
                  <a:pt x="4236" y="13364"/>
                </a:cubicBezTo>
                <a:cubicBezTo>
                  <a:pt x="3959" y="13659"/>
                  <a:pt x="3592" y="13796"/>
                  <a:pt x="3225" y="13796"/>
                </a:cubicBezTo>
                <a:cubicBezTo>
                  <a:pt x="2624" y="13796"/>
                  <a:pt x="2022" y="13428"/>
                  <a:pt x="1814" y="12785"/>
                </a:cubicBezTo>
                <a:cubicBezTo>
                  <a:pt x="1646" y="12221"/>
                  <a:pt x="2012" y="11338"/>
                  <a:pt x="2530" y="11079"/>
                </a:cubicBezTo>
                <a:cubicBezTo>
                  <a:pt x="2665" y="11020"/>
                  <a:pt x="2804" y="10998"/>
                  <a:pt x="2942" y="10998"/>
                </a:cubicBezTo>
                <a:close/>
                <a:moveTo>
                  <a:pt x="18098" y="3745"/>
                </a:moveTo>
                <a:cubicBezTo>
                  <a:pt x="18310" y="3745"/>
                  <a:pt x="18524" y="3760"/>
                  <a:pt x="18741" y="3796"/>
                </a:cubicBezTo>
                <a:cubicBezTo>
                  <a:pt x="19640" y="3933"/>
                  <a:pt x="20478" y="4238"/>
                  <a:pt x="21194" y="4756"/>
                </a:cubicBezTo>
                <a:cubicBezTo>
                  <a:pt x="22230" y="5502"/>
                  <a:pt x="23053" y="6416"/>
                  <a:pt x="23556" y="7590"/>
                </a:cubicBezTo>
                <a:cubicBezTo>
                  <a:pt x="23891" y="8382"/>
                  <a:pt x="23845" y="9205"/>
                  <a:pt x="23784" y="10027"/>
                </a:cubicBezTo>
                <a:cubicBezTo>
                  <a:pt x="23556" y="12541"/>
                  <a:pt x="22184" y="14232"/>
                  <a:pt x="20021" y="15360"/>
                </a:cubicBezTo>
                <a:cubicBezTo>
                  <a:pt x="19808" y="15482"/>
                  <a:pt x="19564" y="15573"/>
                  <a:pt x="19335" y="15649"/>
                </a:cubicBezTo>
                <a:cubicBezTo>
                  <a:pt x="19092" y="15741"/>
                  <a:pt x="18848" y="15802"/>
                  <a:pt x="18604" y="15878"/>
                </a:cubicBezTo>
                <a:cubicBezTo>
                  <a:pt x="18032" y="16095"/>
                  <a:pt x="17467" y="16192"/>
                  <a:pt x="16921" y="16192"/>
                </a:cubicBezTo>
                <a:cubicBezTo>
                  <a:pt x="14864" y="16192"/>
                  <a:pt x="13092" y="14808"/>
                  <a:pt x="12357" y="13242"/>
                </a:cubicBezTo>
                <a:cubicBezTo>
                  <a:pt x="12068" y="12617"/>
                  <a:pt x="11702" y="12023"/>
                  <a:pt x="11519" y="11338"/>
                </a:cubicBezTo>
                <a:cubicBezTo>
                  <a:pt x="11154" y="9966"/>
                  <a:pt x="11230" y="8687"/>
                  <a:pt x="12113" y="7498"/>
                </a:cubicBezTo>
                <a:cubicBezTo>
                  <a:pt x="12723" y="6706"/>
                  <a:pt x="13210" y="5837"/>
                  <a:pt x="14033" y="5198"/>
                </a:cubicBezTo>
                <a:cubicBezTo>
                  <a:pt x="14658" y="4725"/>
                  <a:pt x="15298" y="4314"/>
                  <a:pt x="16060" y="4101"/>
                </a:cubicBezTo>
                <a:cubicBezTo>
                  <a:pt x="16725" y="3914"/>
                  <a:pt x="17400" y="3745"/>
                  <a:pt x="18098" y="3745"/>
                </a:cubicBezTo>
                <a:close/>
                <a:moveTo>
                  <a:pt x="3156" y="16409"/>
                </a:moveTo>
                <a:cubicBezTo>
                  <a:pt x="3296" y="16409"/>
                  <a:pt x="3395" y="16505"/>
                  <a:pt x="3444" y="16640"/>
                </a:cubicBezTo>
                <a:cubicBezTo>
                  <a:pt x="3505" y="16823"/>
                  <a:pt x="3444" y="16975"/>
                  <a:pt x="3246" y="17036"/>
                </a:cubicBezTo>
                <a:cubicBezTo>
                  <a:pt x="3211" y="17045"/>
                  <a:pt x="3178" y="17049"/>
                  <a:pt x="3147" y="17049"/>
                </a:cubicBezTo>
                <a:cubicBezTo>
                  <a:pt x="3014" y="17049"/>
                  <a:pt x="2915" y="16971"/>
                  <a:pt x="2865" y="16823"/>
                </a:cubicBezTo>
                <a:cubicBezTo>
                  <a:pt x="2820" y="16640"/>
                  <a:pt x="2865" y="16487"/>
                  <a:pt x="3048" y="16426"/>
                </a:cubicBezTo>
                <a:cubicBezTo>
                  <a:pt x="3086" y="16415"/>
                  <a:pt x="3123" y="16409"/>
                  <a:pt x="3156" y="16409"/>
                </a:cubicBezTo>
                <a:close/>
                <a:moveTo>
                  <a:pt x="18824" y="16517"/>
                </a:moveTo>
                <a:cubicBezTo>
                  <a:pt x="18943" y="16517"/>
                  <a:pt x="19041" y="16579"/>
                  <a:pt x="19076" y="16731"/>
                </a:cubicBezTo>
                <a:cubicBezTo>
                  <a:pt x="19122" y="16884"/>
                  <a:pt x="19046" y="17005"/>
                  <a:pt x="18893" y="17066"/>
                </a:cubicBezTo>
                <a:cubicBezTo>
                  <a:pt x="18857" y="17073"/>
                  <a:pt x="18822" y="17077"/>
                  <a:pt x="18790" y="17077"/>
                </a:cubicBezTo>
                <a:cubicBezTo>
                  <a:pt x="18675" y="17077"/>
                  <a:pt x="18591" y="17029"/>
                  <a:pt x="18543" y="16899"/>
                </a:cubicBezTo>
                <a:cubicBezTo>
                  <a:pt x="18482" y="16731"/>
                  <a:pt x="18558" y="16594"/>
                  <a:pt x="18711" y="16533"/>
                </a:cubicBezTo>
                <a:cubicBezTo>
                  <a:pt x="18750" y="16522"/>
                  <a:pt x="18788" y="16517"/>
                  <a:pt x="18824" y="16517"/>
                </a:cubicBezTo>
                <a:close/>
                <a:moveTo>
                  <a:pt x="15767" y="16851"/>
                </a:moveTo>
                <a:cubicBezTo>
                  <a:pt x="15874" y="16851"/>
                  <a:pt x="15963" y="16920"/>
                  <a:pt x="16029" y="17051"/>
                </a:cubicBezTo>
                <a:cubicBezTo>
                  <a:pt x="16060" y="17219"/>
                  <a:pt x="16014" y="17371"/>
                  <a:pt x="15846" y="17417"/>
                </a:cubicBezTo>
                <a:cubicBezTo>
                  <a:pt x="15804" y="17434"/>
                  <a:pt x="15761" y="17443"/>
                  <a:pt x="15720" y="17443"/>
                </a:cubicBezTo>
                <a:cubicBezTo>
                  <a:pt x="15616" y="17443"/>
                  <a:pt x="15524" y="17385"/>
                  <a:pt x="15481" y="17264"/>
                </a:cubicBezTo>
                <a:cubicBezTo>
                  <a:pt x="15420" y="17097"/>
                  <a:pt x="15465" y="16944"/>
                  <a:pt x="15633" y="16884"/>
                </a:cubicBezTo>
                <a:cubicBezTo>
                  <a:pt x="15680" y="16862"/>
                  <a:pt x="15725" y="16851"/>
                  <a:pt x="15767" y="16851"/>
                </a:cubicBezTo>
                <a:close/>
                <a:moveTo>
                  <a:pt x="11197" y="16068"/>
                </a:moveTo>
                <a:cubicBezTo>
                  <a:pt x="11312" y="16068"/>
                  <a:pt x="11431" y="16087"/>
                  <a:pt x="11550" y="16122"/>
                </a:cubicBezTo>
                <a:cubicBezTo>
                  <a:pt x="12053" y="16274"/>
                  <a:pt x="12251" y="16853"/>
                  <a:pt x="11900" y="17249"/>
                </a:cubicBezTo>
                <a:cubicBezTo>
                  <a:pt x="11534" y="17661"/>
                  <a:pt x="11108" y="17980"/>
                  <a:pt x="10590" y="18194"/>
                </a:cubicBezTo>
                <a:cubicBezTo>
                  <a:pt x="10547" y="18205"/>
                  <a:pt x="10504" y="18215"/>
                  <a:pt x="10461" y="18215"/>
                </a:cubicBezTo>
                <a:cubicBezTo>
                  <a:pt x="10443" y="18215"/>
                  <a:pt x="10425" y="18213"/>
                  <a:pt x="10407" y="18209"/>
                </a:cubicBezTo>
                <a:cubicBezTo>
                  <a:pt x="10026" y="18163"/>
                  <a:pt x="9630" y="18102"/>
                  <a:pt x="9280" y="17950"/>
                </a:cubicBezTo>
                <a:cubicBezTo>
                  <a:pt x="8960" y="17828"/>
                  <a:pt x="8746" y="17569"/>
                  <a:pt x="8701" y="17219"/>
                </a:cubicBezTo>
                <a:cubicBezTo>
                  <a:pt x="8655" y="16975"/>
                  <a:pt x="8807" y="16762"/>
                  <a:pt x="9021" y="16609"/>
                </a:cubicBezTo>
                <a:cubicBezTo>
                  <a:pt x="9112" y="16548"/>
                  <a:pt x="9219" y="16518"/>
                  <a:pt x="9325" y="16472"/>
                </a:cubicBezTo>
                <a:cubicBezTo>
                  <a:pt x="9478" y="16426"/>
                  <a:pt x="10209" y="16244"/>
                  <a:pt x="10803" y="16152"/>
                </a:cubicBezTo>
                <a:cubicBezTo>
                  <a:pt x="10927" y="16094"/>
                  <a:pt x="11060" y="16068"/>
                  <a:pt x="11197" y="16068"/>
                </a:cubicBezTo>
                <a:close/>
                <a:moveTo>
                  <a:pt x="5633" y="17935"/>
                </a:moveTo>
                <a:cubicBezTo>
                  <a:pt x="5768" y="17935"/>
                  <a:pt x="5861" y="18004"/>
                  <a:pt x="5897" y="18148"/>
                </a:cubicBezTo>
                <a:cubicBezTo>
                  <a:pt x="5958" y="18316"/>
                  <a:pt x="5882" y="18453"/>
                  <a:pt x="5699" y="18499"/>
                </a:cubicBezTo>
                <a:cubicBezTo>
                  <a:pt x="5666" y="18508"/>
                  <a:pt x="5635" y="18513"/>
                  <a:pt x="5604" y="18513"/>
                </a:cubicBezTo>
                <a:cubicBezTo>
                  <a:pt x="5492" y="18513"/>
                  <a:pt x="5400" y="18447"/>
                  <a:pt x="5364" y="18316"/>
                </a:cubicBezTo>
                <a:cubicBezTo>
                  <a:pt x="5303" y="18148"/>
                  <a:pt x="5364" y="18026"/>
                  <a:pt x="5516" y="17950"/>
                </a:cubicBezTo>
                <a:cubicBezTo>
                  <a:pt x="5558" y="17940"/>
                  <a:pt x="5597" y="17935"/>
                  <a:pt x="5633" y="17935"/>
                </a:cubicBezTo>
                <a:close/>
                <a:moveTo>
                  <a:pt x="2823" y="18873"/>
                </a:moveTo>
                <a:cubicBezTo>
                  <a:pt x="2930" y="18873"/>
                  <a:pt x="3005" y="18943"/>
                  <a:pt x="3063" y="19047"/>
                </a:cubicBezTo>
                <a:cubicBezTo>
                  <a:pt x="3109" y="19215"/>
                  <a:pt x="3063" y="19352"/>
                  <a:pt x="2911" y="19413"/>
                </a:cubicBezTo>
                <a:cubicBezTo>
                  <a:pt x="2865" y="19428"/>
                  <a:pt x="2822" y="19436"/>
                  <a:pt x="2783" y="19436"/>
                </a:cubicBezTo>
                <a:cubicBezTo>
                  <a:pt x="2664" y="19436"/>
                  <a:pt x="2576" y="19367"/>
                  <a:pt x="2530" y="19230"/>
                </a:cubicBezTo>
                <a:cubicBezTo>
                  <a:pt x="2484" y="19077"/>
                  <a:pt x="2545" y="18940"/>
                  <a:pt x="2713" y="18895"/>
                </a:cubicBezTo>
                <a:cubicBezTo>
                  <a:pt x="2753" y="18880"/>
                  <a:pt x="2789" y="18873"/>
                  <a:pt x="2823" y="18873"/>
                </a:cubicBezTo>
                <a:close/>
                <a:moveTo>
                  <a:pt x="16982" y="1"/>
                </a:moveTo>
                <a:cubicBezTo>
                  <a:pt x="14699" y="1"/>
                  <a:pt x="12416" y="269"/>
                  <a:pt x="10133" y="657"/>
                </a:cubicBezTo>
                <a:cubicBezTo>
                  <a:pt x="8883" y="871"/>
                  <a:pt x="7649" y="1251"/>
                  <a:pt x="6430" y="1632"/>
                </a:cubicBezTo>
                <a:cubicBezTo>
                  <a:pt x="6187" y="1709"/>
                  <a:pt x="6156" y="1800"/>
                  <a:pt x="6232" y="2028"/>
                </a:cubicBezTo>
                <a:cubicBezTo>
                  <a:pt x="6522" y="2836"/>
                  <a:pt x="6583" y="3689"/>
                  <a:pt x="6339" y="4497"/>
                </a:cubicBezTo>
                <a:cubicBezTo>
                  <a:pt x="5650" y="6745"/>
                  <a:pt x="3997" y="8228"/>
                  <a:pt x="1701" y="8228"/>
                </a:cubicBezTo>
                <a:cubicBezTo>
                  <a:pt x="1305" y="8228"/>
                  <a:pt x="890" y="8184"/>
                  <a:pt x="458" y="8092"/>
                </a:cubicBezTo>
                <a:cubicBezTo>
                  <a:pt x="306" y="8062"/>
                  <a:pt x="153" y="8016"/>
                  <a:pt x="1" y="7955"/>
                </a:cubicBezTo>
                <a:lnTo>
                  <a:pt x="1" y="20784"/>
                </a:lnTo>
                <a:cubicBezTo>
                  <a:pt x="473" y="20921"/>
                  <a:pt x="946" y="21028"/>
                  <a:pt x="1433" y="21104"/>
                </a:cubicBezTo>
                <a:cubicBezTo>
                  <a:pt x="3421" y="21466"/>
                  <a:pt x="5398" y="21635"/>
                  <a:pt x="7339" y="21635"/>
                </a:cubicBezTo>
                <a:cubicBezTo>
                  <a:pt x="10545" y="21635"/>
                  <a:pt x="13653" y="21173"/>
                  <a:pt x="16547" y="20357"/>
                </a:cubicBezTo>
                <a:cubicBezTo>
                  <a:pt x="18467" y="19748"/>
                  <a:pt x="19853" y="19199"/>
                  <a:pt x="21209" y="18575"/>
                </a:cubicBezTo>
                <a:cubicBezTo>
                  <a:pt x="23419" y="17539"/>
                  <a:pt x="25460" y="16274"/>
                  <a:pt x="27258" y="14613"/>
                </a:cubicBezTo>
                <a:cubicBezTo>
                  <a:pt x="28599" y="13364"/>
                  <a:pt x="29726" y="11962"/>
                  <a:pt x="30351" y="10210"/>
                </a:cubicBezTo>
                <a:cubicBezTo>
                  <a:pt x="31021" y="8382"/>
                  <a:pt x="30915" y="6615"/>
                  <a:pt x="29863" y="4939"/>
                </a:cubicBezTo>
                <a:cubicBezTo>
                  <a:pt x="29132" y="3781"/>
                  <a:pt x="28111" y="2912"/>
                  <a:pt x="26938" y="2242"/>
                </a:cubicBezTo>
                <a:cubicBezTo>
                  <a:pt x="25628" y="1495"/>
                  <a:pt x="24211" y="1008"/>
                  <a:pt x="22748" y="657"/>
                </a:cubicBezTo>
                <a:cubicBezTo>
                  <a:pt x="20826" y="191"/>
                  <a:pt x="18904" y="1"/>
                  <a:pt x="16982"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2"/>
          <p:cNvSpPr/>
          <p:nvPr/>
        </p:nvSpPr>
        <p:spPr>
          <a:xfrm>
            <a:off x="-216" y="2849472"/>
            <a:ext cx="1020597" cy="893074"/>
          </a:xfrm>
          <a:custGeom>
            <a:rect b="b" l="l" r="r" t="t"/>
            <a:pathLst>
              <a:path extrusionOk="0" h="27852" w="31829">
                <a:moveTo>
                  <a:pt x="21733" y="3262"/>
                </a:moveTo>
                <a:cubicBezTo>
                  <a:pt x="21972" y="3262"/>
                  <a:pt x="22182" y="3390"/>
                  <a:pt x="22367" y="3644"/>
                </a:cubicBezTo>
                <a:cubicBezTo>
                  <a:pt x="22779" y="4192"/>
                  <a:pt x="22916" y="4878"/>
                  <a:pt x="23099" y="5533"/>
                </a:cubicBezTo>
                <a:cubicBezTo>
                  <a:pt x="23134" y="5638"/>
                  <a:pt x="23108" y="5669"/>
                  <a:pt x="23062" y="5669"/>
                </a:cubicBezTo>
                <a:cubicBezTo>
                  <a:pt x="23008" y="5669"/>
                  <a:pt x="22926" y="5626"/>
                  <a:pt x="22885" y="5609"/>
                </a:cubicBezTo>
                <a:cubicBezTo>
                  <a:pt x="21986" y="5411"/>
                  <a:pt x="21087" y="5274"/>
                  <a:pt x="20173" y="5167"/>
                </a:cubicBezTo>
                <a:cubicBezTo>
                  <a:pt x="19945" y="5137"/>
                  <a:pt x="19716" y="5122"/>
                  <a:pt x="19457" y="5091"/>
                </a:cubicBezTo>
                <a:cubicBezTo>
                  <a:pt x="19960" y="4375"/>
                  <a:pt x="20524" y="3766"/>
                  <a:pt x="21301" y="3385"/>
                </a:cubicBezTo>
                <a:cubicBezTo>
                  <a:pt x="21454" y="3302"/>
                  <a:pt x="21598" y="3262"/>
                  <a:pt x="21733" y="3262"/>
                </a:cubicBezTo>
                <a:close/>
                <a:moveTo>
                  <a:pt x="22480" y="540"/>
                </a:moveTo>
                <a:cubicBezTo>
                  <a:pt x="22740" y="540"/>
                  <a:pt x="22984" y="635"/>
                  <a:pt x="23205" y="825"/>
                </a:cubicBezTo>
                <a:cubicBezTo>
                  <a:pt x="23525" y="1115"/>
                  <a:pt x="23769" y="1450"/>
                  <a:pt x="23937" y="1846"/>
                </a:cubicBezTo>
                <a:cubicBezTo>
                  <a:pt x="24363" y="2775"/>
                  <a:pt x="24500" y="3781"/>
                  <a:pt x="24546" y="4802"/>
                </a:cubicBezTo>
                <a:cubicBezTo>
                  <a:pt x="24561" y="5228"/>
                  <a:pt x="24592" y="5640"/>
                  <a:pt x="24607" y="6097"/>
                </a:cubicBezTo>
                <a:cubicBezTo>
                  <a:pt x="24333" y="6005"/>
                  <a:pt x="24074" y="5929"/>
                  <a:pt x="23799" y="5853"/>
                </a:cubicBezTo>
                <a:cubicBezTo>
                  <a:pt x="23678" y="5822"/>
                  <a:pt x="23693" y="5716"/>
                  <a:pt x="23678" y="5624"/>
                </a:cubicBezTo>
                <a:cubicBezTo>
                  <a:pt x="23571" y="4893"/>
                  <a:pt x="23358" y="4177"/>
                  <a:pt x="22931" y="3537"/>
                </a:cubicBezTo>
                <a:cubicBezTo>
                  <a:pt x="22623" y="3070"/>
                  <a:pt x="22269" y="2843"/>
                  <a:pt x="21855" y="2843"/>
                </a:cubicBezTo>
                <a:cubicBezTo>
                  <a:pt x="21593" y="2843"/>
                  <a:pt x="21308" y="2934"/>
                  <a:pt x="20996" y="3110"/>
                </a:cubicBezTo>
                <a:cubicBezTo>
                  <a:pt x="20265" y="3537"/>
                  <a:pt x="19686" y="4116"/>
                  <a:pt x="19244" y="4832"/>
                </a:cubicBezTo>
                <a:cubicBezTo>
                  <a:pt x="19146" y="4986"/>
                  <a:pt x="19048" y="5063"/>
                  <a:pt x="18868" y="5063"/>
                </a:cubicBezTo>
                <a:cubicBezTo>
                  <a:pt x="18852" y="5063"/>
                  <a:pt x="18835" y="5062"/>
                  <a:pt x="18817" y="5061"/>
                </a:cubicBezTo>
                <a:cubicBezTo>
                  <a:pt x="18421" y="5015"/>
                  <a:pt x="18025" y="5015"/>
                  <a:pt x="17598" y="5000"/>
                </a:cubicBezTo>
                <a:cubicBezTo>
                  <a:pt x="17766" y="4634"/>
                  <a:pt x="17995" y="4360"/>
                  <a:pt x="18223" y="4086"/>
                </a:cubicBezTo>
                <a:cubicBezTo>
                  <a:pt x="19076" y="3034"/>
                  <a:pt x="20036" y="2074"/>
                  <a:pt x="21072" y="1221"/>
                </a:cubicBezTo>
                <a:cubicBezTo>
                  <a:pt x="21377" y="947"/>
                  <a:pt x="21727" y="734"/>
                  <a:pt x="22123" y="597"/>
                </a:cubicBezTo>
                <a:cubicBezTo>
                  <a:pt x="22245" y="559"/>
                  <a:pt x="22364" y="540"/>
                  <a:pt x="22480" y="540"/>
                </a:cubicBezTo>
                <a:close/>
                <a:moveTo>
                  <a:pt x="22611" y="1"/>
                </a:moveTo>
                <a:cubicBezTo>
                  <a:pt x="22246" y="1"/>
                  <a:pt x="21861" y="137"/>
                  <a:pt x="21453" y="414"/>
                </a:cubicBezTo>
                <a:cubicBezTo>
                  <a:pt x="20204" y="1267"/>
                  <a:pt x="19152" y="2349"/>
                  <a:pt x="18177" y="3507"/>
                </a:cubicBezTo>
                <a:cubicBezTo>
                  <a:pt x="17827" y="3918"/>
                  <a:pt x="17492" y="4345"/>
                  <a:pt x="17339" y="4893"/>
                </a:cubicBezTo>
                <a:cubicBezTo>
                  <a:pt x="17321" y="4975"/>
                  <a:pt x="17275" y="4992"/>
                  <a:pt x="17222" y="4992"/>
                </a:cubicBezTo>
                <a:cubicBezTo>
                  <a:pt x="17186" y="4992"/>
                  <a:pt x="17147" y="4985"/>
                  <a:pt x="17111" y="4985"/>
                </a:cubicBezTo>
                <a:cubicBezTo>
                  <a:pt x="14795" y="5015"/>
                  <a:pt x="12494" y="5183"/>
                  <a:pt x="10224" y="5746"/>
                </a:cubicBezTo>
                <a:cubicBezTo>
                  <a:pt x="9173" y="5990"/>
                  <a:pt x="8122" y="6203"/>
                  <a:pt x="7086" y="6508"/>
                </a:cubicBezTo>
                <a:cubicBezTo>
                  <a:pt x="5653" y="6935"/>
                  <a:pt x="4252" y="7422"/>
                  <a:pt x="2896" y="8032"/>
                </a:cubicBezTo>
                <a:cubicBezTo>
                  <a:pt x="1905" y="8474"/>
                  <a:pt x="930" y="8961"/>
                  <a:pt x="1" y="9510"/>
                </a:cubicBezTo>
                <a:lnTo>
                  <a:pt x="1" y="9982"/>
                </a:lnTo>
                <a:cubicBezTo>
                  <a:pt x="1052" y="9327"/>
                  <a:pt x="2149" y="8763"/>
                  <a:pt x="3292" y="8260"/>
                </a:cubicBezTo>
                <a:cubicBezTo>
                  <a:pt x="4038" y="7940"/>
                  <a:pt x="4800" y="7636"/>
                  <a:pt x="5562" y="7361"/>
                </a:cubicBezTo>
                <a:cubicBezTo>
                  <a:pt x="5627" y="7340"/>
                  <a:pt x="5677" y="7326"/>
                  <a:pt x="5717" y="7326"/>
                </a:cubicBezTo>
                <a:cubicBezTo>
                  <a:pt x="5788" y="7326"/>
                  <a:pt x="5828" y="7371"/>
                  <a:pt x="5867" y="7498"/>
                </a:cubicBezTo>
                <a:cubicBezTo>
                  <a:pt x="6750" y="10134"/>
                  <a:pt x="4846" y="12572"/>
                  <a:pt x="2896" y="13075"/>
                </a:cubicBezTo>
                <a:cubicBezTo>
                  <a:pt x="2521" y="13191"/>
                  <a:pt x="2097" y="13249"/>
                  <a:pt x="1656" y="13249"/>
                </a:cubicBezTo>
                <a:cubicBezTo>
                  <a:pt x="1111" y="13249"/>
                  <a:pt x="540" y="13160"/>
                  <a:pt x="1" y="12983"/>
                </a:cubicBezTo>
                <a:lnTo>
                  <a:pt x="1" y="13380"/>
                </a:lnTo>
                <a:cubicBezTo>
                  <a:pt x="153" y="13425"/>
                  <a:pt x="306" y="13471"/>
                  <a:pt x="458" y="13501"/>
                </a:cubicBezTo>
                <a:cubicBezTo>
                  <a:pt x="890" y="13593"/>
                  <a:pt x="1305" y="13637"/>
                  <a:pt x="1701" y="13637"/>
                </a:cubicBezTo>
                <a:cubicBezTo>
                  <a:pt x="3997" y="13637"/>
                  <a:pt x="5650" y="12154"/>
                  <a:pt x="6339" y="9906"/>
                </a:cubicBezTo>
                <a:cubicBezTo>
                  <a:pt x="6583" y="9098"/>
                  <a:pt x="6522" y="8260"/>
                  <a:pt x="6232" y="7437"/>
                </a:cubicBezTo>
                <a:cubicBezTo>
                  <a:pt x="6156" y="7209"/>
                  <a:pt x="6187" y="7133"/>
                  <a:pt x="6430" y="7041"/>
                </a:cubicBezTo>
                <a:cubicBezTo>
                  <a:pt x="7649" y="6660"/>
                  <a:pt x="8883" y="6280"/>
                  <a:pt x="10133" y="6066"/>
                </a:cubicBezTo>
                <a:cubicBezTo>
                  <a:pt x="12416" y="5678"/>
                  <a:pt x="14699" y="5410"/>
                  <a:pt x="16982" y="5410"/>
                </a:cubicBezTo>
                <a:cubicBezTo>
                  <a:pt x="18904" y="5410"/>
                  <a:pt x="20826" y="5600"/>
                  <a:pt x="22748" y="6066"/>
                </a:cubicBezTo>
                <a:cubicBezTo>
                  <a:pt x="24211" y="6417"/>
                  <a:pt x="25628" y="6904"/>
                  <a:pt x="26938" y="7666"/>
                </a:cubicBezTo>
                <a:cubicBezTo>
                  <a:pt x="28111" y="8336"/>
                  <a:pt x="29132" y="9190"/>
                  <a:pt x="29863" y="10348"/>
                </a:cubicBezTo>
                <a:cubicBezTo>
                  <a:pt x="30915" y="12024"/>
                  <a:pt x="31021" y="13791"/>
                  <a:pt x="30351" y="15619"/>
                </a:cubicBezTo>
                <a:cubicBezTo>
                  <a:pt x="29726" y="17371"/>
                  <a:pt x="28584" y="18773"/>
                  <a:pt x="27258" y="20022"/>
                </a:cubicBezTo>
                <a:cubicBezTo>
                  <a:pt x="25460" y="21683"/>
                  <a:pt x="23419" y="22948"/>
                  <a:pt x="21209" y="23984"/>
                </a:cubicBezTo>
                <a:cubicBezTo>
                  <a:pt x="19853" y="24624"/>
                  <a:pt x="18467" y="25172"/>
                  <a:pt x="16532" y="25766"/>
                </a:cubicBezTo>
                <a:cubicBezTo>
                  <a:pt x="13635" y="26586"/>
                  <a:pt x="10518" y="27048"/>
                  <a:pt x="7300" y="27048"/>
                </a:cubicBezTo>
                <a:cubicBezTo>
                  <a:pt x="5372" y="27048"/>
                  <a:pt x="3408" y="26882"/>
                  <a:pt x="1433" y="26528"/>
                </a:cubicBezTo>
                <a:cubicBezTo>
                  <a:pt x="946" y="26437"/>
                  <a:pt x="473" y="26330"/>
                  <a:pt x="1" y="26193"/>
                </a:cubicBezTo>
                <a:lnTo>
                  <a:pt x="1" y="26909"/>
                </a:lnTo>
                <a:cubicBezTo>
                  <a:pt x="2155" y="27573"/>
                  <a:pt x="4369" y="27851"/>
                  <a:pt x="6633" y="27851"/>
                </a:cubicBezTo>
                <a:cubicBezTo>
                  <a:pt x="6915" y="27851"/>
                  <a:pt x="7198" y="27847"/>
                  <a:pt x="7482" y="27838"/>
                </a:cubicBezTo>
                <a:cubicBezTo>
                  <a:pt x="10773" y="27747"/>
                  <a:pt x="13972" y="27092"/>
                  <a:pt x="17370" y="26010"/>
                </a:cubicBezTo>
                <a:cubicBezTo>
                  <a:pt x="18269" y="25751"/>
                  <a:pt x="19411" y="25340"/>
                  <a:pt x="20524" y="24852"/>
                </a:cubicBezTo>
                <a:cubicBezTo>
                  <a:pt x="22794" y="23862"/>
                  <a:pt x="24942" y="22658"/>
                  <a:pt x="26862" y="21058"/>
                </a:cubicBezTo>
                <a:cubicBezTo>
                  <a:pt x="28538" y="19657"/>
                  <a:pt x="29955" y="18057"/>
                  <a:pt x="30793" y="16000"/>
                </a:cubicBezTo>
                <a:cubicBezTo>
                  <a:pt x="31829" y="13486"/>
                  <a:pt x="31326" y="10866"/>
                  <a:pt x="29406" y="8931"/>
                </a:cubicBezTo>
                <a:cubicBezTo>
                  <a:pt x="28294" y="7818"/>
                  <a:pt x="26953" y="7041"/>
                  <a:pt x="25521" y="6447"/>
                </a:cubicBezTo>
                <a:cubicBezTo>
                  <a:pt x="25262" y="6341"/>
                  <a:pt x="25125" y="6295"/>
                  <a:pt x="25186" y="5929"/>
                </a:cubicBezTo>
                <a:cubicBezTo>
                  <a:pt x="25308" y="5274"/>
                  <a:pt x="25293" y="4573"/>
                  <a:pt x="25186" y="3903"/>
                </a:cubicBezTo>
                <a:cubicBezTo>
                  <a:pt x="25034" y="2791"/>
                  <a:pt x="24790" y="1709"/>
                  <a:pt x="24058" y="825"/>
                </a:cubicBezTo>
                <a:cubicBezTo>
                  <a:pt x="23611" y="279"/>
                  <a:pt x="23131" y="1"/>
                  <a:pt x="2261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2"/>
          <p:cNvSpPr/>
          <p:nvPr/>
        </p:nvSpPr>
        <p:spPr>
          <a:xfrm>
            <a:off x="357405" y="3142963"/>
            <a:ext cx="407963" cy="399177"/>
          </a:xfrm>
          <a:custGeom>
            <a:rect b="b" l="l" r="r" t="t"/>
            <a:pathLst>
              <a:path extrusionOk="0" h="12449" w="12723">
                <a:moveTo>
                  <a:pt x="6993" y="344"/>
                </a:moveTo>
                <a:cubicBezTo>
                  <a:pt x="8035" y="344"/>
                  <a:pt x="8989" y="724"/>
                  <a:pt x="9843" y="1316"/>
                </a:cubicBezTo>
                <a:cubicBezTo>
                  <a:pt x="10864" y="2048"/>
                  <a:pt x="11808" y="2931"/>
                  <a:pt x="12128" y="4181"/>
                </a:cubicBezTo>
                <a:cubicBezTo>
                  <a:pt x="12677" y="6329"/>
                  <a:pt x="12250" y="8310"/>
                  <a:pt x="10681" y="9955"/>
                </a:cubicBezTo>
                <a:cubicBezTo>
                  <a:pt x="9767" y="10930"/>
                  <a:pt x="8609" y="11524"/>
                  <a:pt x="7344" y="11905"/>
                </a:cubicBezTo>
                <a:cubicBezTo>
                  <a:pt x="6822" y="12101"/>
                  <a:pt x="6295" y="12191"/>
                  <a:pt x="5778" y="12191"/>
                </a:cubicBezTo>
                <a:cubicBezTo>
                  <a:pt x="3881" y="12191"/>
                  <a:pt x="2132" y="10976"/>
                  <a:pt x="1341" y="9300"/>
                </a:cubicBezTo>
                <a:cubicBezTo>
                  <a:pt x="1159" y="8919"/>
                  <a:pt x="930" y="8553"/>
                  <a:pt x="778" y="8157"/>
                </a:cubicBezTo>
                <a:cubicBezTo>
                  <a:pt x="473" y="7274"/>
                  <a:pt x="275" y="6375"/>
                  <a:pt x="458" y="5430"/>
                </a:cubicBezTo>
                <a:cubicBezTo>
                  <a:pt x="534" y="4988"/>
                  <a:pt x="686" y="4577"/>
                  <a:pt x="960" y="4227"/>
                </a:cubicBezTo>
                <a:cubicBezTo>
                  <a:pt x="1326" y="3708"/>
                  <a:pt x="1707" y="3190"/>
                  <a:pt x="2088" y="2688"/>
                </a:cubicBezTo>
                <a:cubicBezTo>
                  <a:pt x="3261" y="1195"/>
                  <a:pt x="4830" y="509"/>
                  <a:pt x="6659" y="357"/>
                </a:cubicBezTo>
                <a:cubicBezTo>
                  <a:pt x="6771" y="348"/>
                  <a:pt x="6883" y="344"/>
                  <a:pt x="6993" y="344"/>
                </a:cubicBezTo>
                <a:close/>
                <a:moveTo>
                  <a:pt x="6945" y="1"/>
                </a:moveTo>
                <a:cubicBezTo>
                  <a:pt x="6247" y="1"/>
                  <a:pt x="5572" y="170"/>
                  <a:pt x="4907" y="357"/>
                </a:cubicBezTo>
                <a:cubicBezTo>
                  <a:pt x="4145" y="570"/>
                  <a:pt x="3505" y="981"/>
                  <a:pt x="2880" y="1454"/>
                </a:cubicBezTo>
                <a:cubicBezTo>
                  <a:pt x="2057" y="2078"/>
                  <a:pt x="1570" y="2962"/>
                  <a:pt x="960" y="3754"/>
                </a:cubicBezTo>
                <a:cubicBezTo>
                  <a:pt x="77" y="4943"/>
                  <a:pt x="1" y="6222"/>
                  <a:pt x="366" y="7594"/>
                </a:cubicBezTo>
                <a:cubicBezTo>
                  <a:pt x="549" y="8279"/>
                  <a:pt x="915" y="8873"/>
                  <a:pt x="1204" y="9498"/>
                </a:cubicBezTo>
                <a:cubicBezTo>
                  <a:pt x="1939" y="11064"/>
                  <a:pt x="3711" y="12448"/>
                  <a:pt x="5768" y="12448"/>
                </a:cubicBezTo>
                <a:cubicBezTo>
                  <a:pt x="6314" y="12448"/>
                  <a:pt x="6879" y="12351"/>
                  <a:pt x="7451" y="12134"/>
                </a:cubicBezTo>
                <a:cubicBezTo>
                  <a:pt x="7695" y="12058"/>
                  <a:pt x="7939" y="11997"/>
                  <a:pt x="8182" y="11905"/>
                </a:cubicBezTo>
                <a:cubicBezTo>
                  <a:pt x="8411" y="11814"/>
                  <a:pt x="8655" y="11738"/>
                  <a:pt x="8868" y="11616"/>
                </a:cubicBezTo>
                <a:cubicBezTo>
                  <a:pt x="11031" y="10488"/>
                  <a:pt x="12403" y="8797"/>
                  <a:pt x="12616" y="6283"/>
                </a:cubicBezTo>
                <a:cubicBezTo>
                  <a:pt x="12692" y="5461"/>
                  <a:pt x="12723" y="4638"/>
                  <a:pt x="12403" y="3846"/>
                </a:cubicBezTo>
                <a:cubicBezTo>
                  <a:pt x="11900" y="2672"/>
                  <a:pt x="11062" y="1758"/>
                  <a:pt x="10041" y="1012"/>
                </a:cubicBezTo>
                <a:cubicBezTo>
                  <a:pt x="9325" y="494"/>
                  <a:pt x="8487" y="189"/>
                  <a:pt x="7588" y="52"/>
                </a:cubicBezTo>
                <a:cubicBezTo>
                  <a:pt x="7371" y="16"/>
                  <a:pt x="7157" y="1"/>
                  <a:pt x="694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2"/>
          <p:cNvSpPr/>
          <p:nvPr/>
        </p:nvSpPr>
        <p:spPr>
          <a:xfrm>
            <a:off x="52563" y="3375755"/>
            <a:ext cx="102608" cy="89525"/>
          </a:xfrm>
          <a:custGeom>
            <a:rect b="b" l="l" r="r" t="t"/>
            <a:pathLst>
              <a:path extrusionOk="0" h="2792" w="3200">
                <a:moveTo>
                  <a:pt x="1967" y="521"/>
                </a:moveTo>
                <a:cubicBezTo>
                  <a:pt x="2183" y="521"/>
                  <a:pt x="2553" y="837"/>
                  <a:pt x="2636" y="1141"/>
                </a:cubicBezTo>
                <a:cubicBezTo>
                  <a:pt x="2712" y="1354"/>
                  <a:pt x="2590" y="1446"/>
                  <a:pt x="2392" y="1507"/>
                </a:cubicBezTo>
                <a:cubicBezTo>
                  <a:pt x="2352" y="1515"/>
                  <a:pt x="2308" y="1519"/>
                  <a:pt x="2263" y="1519"/>
                </a:cubicBezTo>
                <a:cubicBezTo>
                  <a:pt x="1990" y="1519"/>
                  <a:pt x="1668" y="1370"/>
                  <a:pt x="1615" y="1187"/>
                </a:cubicBezTo>
                <a:cubicBezTo>
                  <a:pt x="1554" y="1034"/>
                  <a:pt x="1768" y="593"/>
                  <a:pt x="1905" y="532"/>
                </a:cubicBezTo>
                <a:cubicBezTo>
                  <a:pt x="1923" y="525"/>
                  <a:pt x="1944" y="521"/>
                  <a:pt x="1967" y="521"/>
                </a:cubicBezTo>
                <a:close/>
                <a:moveTo>
                  <a:pt x="1279" y="0"/>
                </a:moveTo>
                <a:cubicBezTo>
                  <a:pt x="1146" y="0"/>
                  <a:pt x="1013" y="18"/>
                  <a:pt x="884" y="75"/>
                </a:cubicBezTo>
                <a:cubicBezTo>
                  <a:pt x="366" y="334"/>
                  <a:pt x="0" y="1217"/>
                  <a:pt x="168" y="1781"/>
                </a:cubicBezTo>
                <a:cubicBezTo>
                  <a:pt x="376" y="2424"/>
                  <a:pt x="978" y="2792"/>
                  <a:pt x="1579" y="2792"/>
                </a:cubicBezTo>
                <a:cubicBezTo>
                  <a:pt x="1946" y="2792"/>
                  <a:pt x="2313" y="2655"/>
                  <a:pt x="2590" y="2360"/>
                </a:cubicBezTo>
                <a:cubicBezTo>
                  <a:pt x="2728" y="2208"/>
                  <a:pt x="2849" y="2040"/>
                  <a:pt x="2971" y="1872"/>
                </a:cubicBezTo>
                <a:cubicBezTo>
                  <a:pt x="3154" y="1613"/>
                  <a:pt x="3200" y="1339"/>
                  <a:pt x="3124" y="1034"/>
                </a:cubicBezTo>
                <a:cubicBezTo>
                  <a:pt x="2987" y="440"/>
                  <a:pt x="2530" y="136"/>
                  <a:pt x="1631" y="29"/>
                </a:cubicBezTo>
                <a:cubicBezTo>
                  <a:pt x="1516" y="15"/>
                  <a:pt x="1397" y="0"/>
                  <a:pt x="12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2"/>
          <p:cNvSpPr/>
          <p:nvPr/>
        </p:nvSpPr>
        <p:spPr>
          <a:xfrm>
            <a:off x="277275" y="3539126"/>
            <a:ext cx="115338" cy="67882"/>
          </a:xfrm>
          <a:custGeom>
            <a:rect b="b" l="l" r="r" t="t"/>
            <a:pathLst>
              <a:path extrusionOk="0" h="2117" w="3597">
                <a:moveTo>
                  <a:pt x="2712" y="0"/>
                </a:moveTo>
                <a:cubicBezTo>
                  <a:pt x="2566" y="0"/>
                  <a:pt x="2368" y="23"/>
                  <a:pt x="2149" y="53"/>
                </a:cubicBezTo>
                <a:cubicBezTo>
                  <a:pt x="1555" y="145"/>
                  <a:pt x="824" y="312"/>
                  <a:pt x="671" y="358"/>
                </a:cubicBezTo>
                <a:cubicBezTo>
                  <a:pt x="565" y="419"/>
                  <a:pt x="458" y="449"/>
                  <a:pt x="367" y="510"/>
                </a:cubicBezTo>
                <a:cubicBezTo>
                  <a:pt x="153" y="663"/>
                  <a:pt x="1" y="876"/>
                  <a:pt x="47" y="1120"/>
                </a:cubicBezTo>
                <a:cubicBezTo>
                  <a:pt x="92" y="1455"/>
                  <a:pt x="306" y="1714"/>
                  <a:pt x="626" y="1851"/>
                </a:cubicBezTo>
                <a:cubicBezTo>
                  <a:pt x="976" y="2003"/>
                  <a:pt x="1372" y="2064"/>
                  <a:pt x="1753" y="2110"/>
                </a:cubicBezTo>
                <a:cubicBezTo>
                  <a:pt x="1771" y="2114"/>
                  <a:pt x="1789" y="2116"/>
                  <a:pt x="1807" y="2116"/>
                </a:cubicBezTo>
                <a:cubicBezTo>
                  <a:pt x="1850" y="2116"/>
                  <a:pt x="1893" y="2106"/>
                  <a:pt x="1936" y="2095"/>
                </a:cubicBezTo>
                <a:cubicBezTo>
                  <a:pt x="2454" y="1881"/>
                  <a:pt x="2880" y="1562"/>
                  <a:pt x="3246" y="1150"/>
                </a:cubicBezTo>
                <a:cubicBezTo>
                  <a:pt x="3597" y="754"/>
                  <a:pt x="3399" y="175"/>
                  <a:pt x="2896" y="23"/>
                </a:cubicBezTo>
                <a:cubicBezTo>
                  <a:pt x="2853" y="7"/>
                  <a:pt x="2790" y="0"/>
                  <a:pt x="271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2"/>
          <p:cNvSpPr/>
          <p:nvPr/>
        </p:nvSpPr>
        <p:spPr>
          <a:xfrm>
            <a:off x="90176" y="3549226"/>
            <a:ext cx="22029" cy="20361"/>
          </a:xfrm>
          <a:custGeom>
            <a:rect b="b" l="l" r="r" t="t"/>
            <a:pathLst>
              <a:path extrusionOk="0" h="635" w="687">
                <a:moveTo>
                  <a:pt x="327" y="1"/>
                </a:moveTo>
                <a:cubicBezTo>
                  <a:pt x="296" y="1"/>
                  <a:pt x="263" y="5"/>
                  <a:pt x="229" y="12"/>
                </a:cubicBezTo>
                <a:cubicBezTo>
                  <a:pt x="46" y="73"/>
                  <a:pt x="1" y="226"/>
                  <a:pt x="46" y="409"/>
                </a:cubicBezTo>
                <a:cubicBezTo>
                  <a:pt x="96" y="557"/>
                  <a:pt x="195" y="635"/>
                  <a:pt x="328" y="635"/>
                </a:cubicBezTo>
                <a:cubicBezTo>
                  <a:pt x="359" y="635"/>
                  <a:pt x="392" y="631"/>
                  <a:pt x="427" y="622"/>
                </a:cubicBezTo>
                <a:cubicBezTo>
                  <a:pt x="625" y="561"/>
                  <a:pt x="686" y="409"/>
                  <a:pt x="625" y="226"/>
                </a:cubicBezTo>
                <a:cubicBezTo>
                  <a:pt x="575" y="87"/>
                  <a:pt x="472" y="1"/>
                  <a:pt x="32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2"/>
          <p:cNvSpPr/>
          <p:nvPr/>
        </p:nvSpPr>
        <p:spPr>
          <a:xfrm>
            <a:off x="494195" y="3563239"/>
            <a:ext cx="20554" cy="18982"/>
          </a:xfrm>
          <a:custGeom>
            <a:rect b="b" l="l" r="r" t="t"/>
            <a:pathLst>
              <a:path extrusionOk="0" h="592" w="641">
                <a:moveTo>
                  <a:pt x="351" y="0"/>
                </a:moveTo>
                <a:cubicBezTo>
                  <a:pt x="307" y="0"/>
                  <a:pt x="261" y="11"/>
                  <a:pt x="214" y="33"/>
                </a:cubicBezTo>
                <a:cubicBezTo>
                  <a:pt x="46" y="93"/>
                  <a:pt x="1" y="246"/>
                  <a:pt x="62" y="413"/>
                </a:cubicBezTo>
                <a:cubicBezTo>
                  <a:pt x="105" y="534"/>
                  <a:pt x="197" y="592"/>
                  <a:pt x="301" y="592"/>
                </a:cubicBezTo>
                <a:cubicBezTo>
                  <a:pt x="342" y="592"/>
                  <a:pt x="385" y="583"/>
                  <a:pt x="427" y="566"/>
                </a:cubicBezTo>
                <a:cubicBezTo>
                  <a:pt x="595" y="520"/>
                  <a:pt x="641" y="368"/>
                  <a:pt x="610" y="200"/>
                </a:cubicBezTo>
                <a:cubicBezTo>
                  <a:pt x="555" y="69"/>
                  <a:pt x="461" y="0"/>
                  <a:pt x="35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2"/>
          <p:cNvSpPr/>
          <p:nvPr/>
        </p:nvSpPr>
        <p:spPr>
          <a:xfrm>
            <a:off x="169793" y="3597997"/>
            <a:ext cx="21067" cy="18566"/>
          </a:xfrm>
          <a:custGeom>
            <a:rect b="b" l="l" r="r" t="t"/>
            <a:pathLst>
              <a:path extrusionOk="0" h="579" w="657">
                <a:moveTo>
                  <a:pt x="333" y="0"/>
                </a:moveTo>
                <a:cubicBezTo>
                  <a:pt x="296" y="0"/>
                  <a:pt x="257" y="5"/>
                  <a:pt x="214" y="15"/>
                </a:cubicBezTo>
                <a:cubicBezTo>
                  <a:pt x="62" y="91"/>
                  <a:pt x="1" y="213"/>
                  <a:pt x="62" y="381"/>
                </a:cubicBezTo>
                <a:cubicBezTo>
                  <a:pt x="110" y="512"/>
                  <a:pt x="195" y="578"/>
                  <a:pt x="304" y="578"/>
                </a:cubicBezTo>
                <a:cubicBezTo>
                  <a:pt x="333" y="578"/>
                  <a:pt x="364" y="573"/>
                  <a:pt x="397" y="564"/>
                </a:cubicBezTo>
                <a:cubicBezTo>
                  <a:pt x="580" y="518"/>
                  <a:pt x="656" y="381"/>
                  <a:pt x="595" y="198"/>
                </a:cubicBezTo>
                <a:cubicBezTo>
                  <a:pt x="559" y="66"/>
                  <a:pt x="467" y="0"/>
                  <a:pt x="33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2"/>
          <p:cNvSpPr/>
          <p:nvPr/>
        </p:nvSpPr>
        <p:spPr>
          <a:xfrm>
            <a:off x="592410" y="3552722"/>
            <a:ext cx="20522" cy="17764"/>
          </a:xfrm>
          <a:custGeom>
            <a:rect b="b" l="l" r="r" t="t"/>
            <a:pathLst>
              <a:path extrusionOk="0" h="554" w="640">
                <a:moveTo>
                  <a:pt x="359" y="0"/>
                </a:moveTo>
                <a:cubicBezTo>
                  <a:pt x="318" y="0"/>
                  <a:pt x="274" y="9"/>
                  <a:pt x="229" y="25"/>
                </a:cubicBezTo>
                <a:cubicBezTo>
                  <a:pt x="76" y="71"/>
                  <a:pt x="0" y="208"/>
                  <a:pt x="61" y="376"/>
                </a:cubicBezTo>
                <a:cubicBezTo>
                  <a:pt x="97" y="506"/>
                  <a:pt x="188" y="554"/>
                  <a:pt x="306" y="554"/>
                </a:cubicBezTo>
                <a:cubicBezTo>
                  <a:pt x="339" y="554"/>
                  <a:pt x="375" y="550"/>
                  <a:pt x="411" y="543"/>
                </a:cubicBezTo>
                <a:cubicBezTo>
                  <a:pt x="564" y="482"/>
                  <a:pt x="640" y="361"/>
                  <a:pt x="594" y="208"/>
                </a:cubicBezTo>
                <a:cubicBezTo>
                  <a:pt x="561" y="64"/>
                  <a:pt x="471" y="0"/>
                  <a:pt x="35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2"/>
          <p:cNvSpPr/>
          <p:nvPr/>
        </p:nvSpPr>
        <p:spPr>
          <a:xfrm>
            <a:off x="79434" y="3628074"/>
            <a:ext cx="20073" cy="18053"/>
          </a:xfrm>
          <a:custGeom>
            <a:rect b="b" l="l" r="r" t="t"/>
            <a:pathLst>
              <a:path extrusionOk="0" h="563" w="626">
                <a:moveTo>
                  <a:pt x="339" y="0"/>
                </a:moveTo>
                <a:cubicBezTo>
                  <a:pt x="305" y="0"/>
                  <a:pt x="269" y="7"/>
                  <a:pt x="229" y="22"/>
                </a:cubicBezTo>
                <a:cubicBezTo>
                  <a:pt x="61" y="67"/>
                  <a:pt x="0" y="204"/>
                  <a:pt x="61" y="357"/>
                </a:cubicBezTo>
                <a:cubicBezTo>
                  <a:pt x="96" y="494"/>
                  <a:pt x="181" y="563"/>
                  <a:pt x="299" y="563"/>
                </a:cubicBezTo>
                <a:cubicBezTo>
                  <a:pt x="338" y="563"/>
                  <a:pt x="381" y="555"/>
                  <a:pt x="427" y="540"/>
                </a:cubicBezTo>
                <a:cubicBezTo>
                  <a:pt x="579" y="479"/>
                  <a:pt x="625" y="342"/>
                  <a:pt x="579" y="174"/>
                </a:cubicBezTo>
                <a:cubicBezTo>
                  <a:pt x="521" y="70"/>
                  <a:pt x="446" y="0"/>
                  <a:pt x="33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2"/>
          <p:cNvSpPr/>
          <p:nvPr/>
        </p:nvSpPr>
        <p:spPr>
          <a:xfrm>
            <a:off x="453665" y="3287608"/>
            <a:ext cx="114825" cy="99273"/>
          </a:xfrm>
          <a:custGeom>
            <a:rect b="b" l="l" r="r" t="t"/>
            <a:pathLst>
              <a:path extrusionOk="0" h="3096" w="3581">
                <a:moveTo>
                  <a:pt x="2179" y="432"/>
                </a:moveTo>
                <a:cubicBezTo>
                  <a:pt x="2423" y="432"/>
                  <a:pt x="2651" y="630"/>
                  <a:pt x="2834" y="873"/>
                </a:cubicBezTo>
                <a:cubicBezTo>
                  <a:pt x="2941" y="1011"/>
                  <a:pt x="3139" y="1163"/>
                  <a:pt x="2941" y="1376"/>
                </a:cubicBezTo>
                <a:cubicBezTo>
                  <a:pt x="2823" y="1503"/>
                  <a:pt x="2706" y="1559"/>
                  <a:pt x="2582" y="1559"/>
                </a:cubicBezTo>
                <a:cubicBezTo>
                  <a:pt x="2497" y="1559"/>
                  <a:pt x="2409" y="1533"/>
                  <a:pt x="2316" y="1483"/>
                </a:cubicBezTo>
                <a:cubicBezTo>
                  <a:pt x="2072" y="1361"/>
                  <a:pt x="1889" y="1193"/>
                  <a:pt x="1828" y="919"/>
                </a:cubicBezTo>
                <a:cubicBezTo>
                  <a:pt x="1767" y="675"/>
                  <a:pt x="1859" y="523"/>
                  <a:pt x="2179" y="432"/>
                </a:cubicBezTo>
                <a:close/>
                <a:moveTo>
                  <a:pt x="1855" y="0"/>
                </a:moveTo>
                <a:cubicBezTo>
                  <a:pt x="1710" y="0"/>
                  <a:pt x="1562" y="21"/>
                  <a:pt x="1417" y="66"/>
                </a:cubicBezTo>
                <a:cubicBezTo>
                  <a:pt x="427" y="371"/>
                  <a:pt x="0" y="1132"/>
                  <a:pt x="290" y="2047"/>
                </a:cubicBezTo>
                <a:cubicBezTo>
                  <a:pt x="478" y="2675"/>
                  <a:pt x="1133" y="3096"/>
                  <a:pt x="1810" y="3096"/>
                </a:cubicBezTo>
                <a:cubicBezTo>
                  <a:pt x="1954" y="3096"/>
                  <a:pt x="2098" y="3077"/>
                  <a:pt x="2240" y="3037"/>
                </a:cubicBezTo>
                <a:cubicBezTo>
                  <a:pt x="3093" y="2778"/>
                  <a:pt x="3581" y="1879"/>
                  <a:pt x="3322" y="1056"/>
                </a:cubicBezTo>
                <a:cubicBezTo>
                  <a:pt x="3122" y="421"/>
                  <a:pt x="2506" y="0"/>
                  <a:pt x="185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2"/>
          <p:cNvSpPr/>
          <p:nvPr/>
        </p:nvSpPr>
        <p:spPr>
          <a:xfrm>
            <a:off x="513754" y="3459477"/>
            <a:ext cx="22478" cy="19912"/>
          </a:xfrm>
          <a:custGeom>
            <a:rect b="b" l="l" r="r" t="t"/>
            <a:pathLst>
              <a:path extrusionOk="0" h="621" w="701">
                <a:moveTo>
                  <a:pt x="372" y="1"/>
                </a:moveTo>
                <a:cubicBezTo>
                  <a:pt x="332" y="1"/>
                  <a:pt x="289" y="8"/>
                  <a:pt x="244" y="23"/>
                </a:cubicBezTo>
                <a:cubicBezTo>
                  <a:pt x="61" y="84"/>
                  <a:pt x="0" y="221"/>
                  <a:pt x="46" y="389"/>
                </a:cubicBezTo>
                <a:cubicBezTo>
                  <a:pt x="98" y="573"/>
                  <a:pt x="219" y="621"/>
                  <a:pt x="378" y="621"/>
                </a:cubicBezTo>
                <a:cubicBezTo>
                  <a:pt x="403" y="621"/>
                  <a:pt x="430" y="620"/>
                  <a:pt x="457" y="617"/>
                </a:cubicBezTo>
                <a:cubicBezTo>
                  <a:pt x="610" y="526"/>
                  <a:pt x="701" y="404"/>
                  <a:pt x="640" y="221"/>
                </a:cubicBezTo>
                <a:cubicBezTo>
                  <a:pt x="594" y="72"/>
                  <a:pt x="496" y="1"/>
                  <a:pt x="37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2"/>
          <p:cNvSpPr/>
          <p:nvPr/>
        </p:nvSpPr>
        <p:spPr>
          <a:xfrm>
            <a:off x="731155" y="3730362"/>
            <a:ext cx="120212" cy="154938"/>
          </a:xfrm>
          <a:custGeom>
            <a:rect b="b" l="l" r="r" t="t"/>
            <a:pathLst>
              <a:path extrusionOk="0" h="4832" w="3749">
                <a:moveTo>
                  <a:pt x="738" y="1"/>
                </a:moveTo>
                <a:cubicBezTo>
                  <a:pt x="494" y="1"/>
                  <a:pt x="269" y="136"/>
                  <a:pt x="168" y="397"/>
                </a:cubicBezTo>
                <a:cubicBezTo>
                  <a:pt x="92" y="580"/>
                  <a:pt x="61" y="763"/>
                  <a:pt x="15" y="930"/>
                </a:cubicBezTo>
                <a:cubicBezTo>
                  <a:pt x="15" y="1052"/>
                  <a:pt x="0" y="1143"/>
                  <a:pt x="0" y="1250"/>
                </a:cubicBezTo>
                <a:cubicBezTo>
                  <a:pt x="76" y="2271"/>
                  <a:pt x="244" y="3261"/>
                  <a:pt x="549" y="4221"/>
                </a:cubicBezTo>
                <a:cubicBezTo>
                  <a:pt x="695" y="4659"/>
                  <a:pt x="855" y="4831"/>
                  <a:pt x="1284" y="4831"/>
                </a:cubicBezTo>
                <a:cubicBezTo>
                  <a:pt x="1302" y="4831"/>
                  <a:pt x="1321" y="4831"/>
                  <a:pt x="1341" y="4830"/>
                </a:cubicBezTo>
                <a:cubicBezTo>
                  <a:pt x="2057" y="4785"/>
                  <a:pt x="2758" y="4617"/>
                  <a:pt x="3352" y="4191"/>
                </a:cubicBezTo>
                <a:cubicBezTo>
                  <a:pt x="3672" y="3977"/>
                  <a:pt x="3748" y="3612"/>
                  <a:pt x="3581" y="3246"/>
                </a:cubicBezTo>
                <a:cubicBezTo>
                  <a:pt x="3448" y="2940"/>
                  <a:pt x="3187" y="2762"/>
                  <a:pt x="2870" y="2762"/>
                </a:cubicBezTo>
                <a:cubicBezTo>
                  <a:pt x="2823" y="2762"/>
                  <a:pt x="2776" y="2766"/>
                  <a:pt x="2727" y="2774"/>
                </a:cubicBezTo>
                <a:cubicBezTo>
                  <a:pt x="2438" y="2819"/>
                  <a:pt x="2179" y="2926"/>
                  <a:pt x="1905" y="3017"/>
                </a:cubicBezTo>
                <a:cubicBezTo>
                  <a:pt x="1838" y="3044"/>
                  <a:pt x="1786" y="3058"/>
                  <a:pt x="1745" y="3058"/>
                </a:cubicBezTo>
                <a:cubicBezTo>
                  <a:pt x="1647" y="3058"/>
                  <a:pt x="1620" y="2977"/>
                  <a:pt x="1630" y="2804"/>
                </a:cubicBezTo>
                <a:cubicBezTo>
                  <a:pt x="1646" y="2332"/>
                  <a:pt x="1676" y="1859"/>
                  <a:pt x="1676" y="1387"/>
                </a:cubicBezTo>
                <a:cubicBezTo>
                  <a:pt x="1661" y="976"/>
                  <a:pt x="1585" y="595"/>
                  <a:pt x="1310" y="275"/>
                </a:cubicBezTo>
                <a:cubicBezTo>
                  <a:pt x="1146" y="90"/>
                  <a:pt x="936" y="1"/>
                  <a:pt x="7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2"/>
          <p:cNvSpPr/>
          <p:nvPr/>
        </p:nvSpPr>
        <p:spPr>
          <a:xfrm>
            <a:off x="290005" y="3804656"/>
            <a:ext cx="150481" cy="166353"/>
          </a:xfrm>
          <a:custGeom>
            <a:rect b="b" l="l" r="r" t="t"/>
            <a:pathLst>
              <a:path extrusionOk="0" h="5188" w="4693">
                <a:moveTo>
                  <a:pt x="2652" y="1"/>
                </a:moveTo>
                <a:cubicBezTo>
                  <a:pt x="2581" y="1"/>
                  <a:pt x="2510" y="5"/>
                  <a:pt x="2438" y="15"/>
                </a:cubicBezTo>
                <a:cubicBezTo>
                  <a:pt x="2026" y="61"/>
                  <a:pt x="1661" y="213"/>
                  <a:pt x="1387" y="472"/>
                </a:cubicBezTo>
                <a:cubicBezTo>
                  <a:pt x="518" y="1279"/>
                  <a:pt x="0" y="2559"/>
                  <a:pt x="701" y="3900"/>
                </a:cubicBezTo>
                <a:cubicBezTo>
                  <a:pt x="1051" y="4586"/>
                  <a:pt x="1569" y="5104"/>
                  <a:pt x="2377" y="5180"/>
                </a:cubicBezTo>
                <a:cubicBezTo>
                  <a:pt x="2426" y="5185"/>
                  <a:pt x="2476" y="5188"/>
                  <a:pt x="2526" y="5188"/>
                </a:cubicBezTo>
                <a:cubicBezTo>
                  <a:pt x="3330" y="5188"/>
                  <a:pt x="4343" y="4525"/>
                  <a:pt x="4601" y="3809"/>
                </a:cubicBezTo>
                <a:cubicBezTo>
                  <a:pt x="4693" y="3565"/>
                  <a:pt x="4647" y="3321"/>
                  <a:pt x="4556" y="3092"/>
                </a:cubicBezTo>
                <a:cubicBezTo>
                  <a:pt x="4464" y="2878"/>
                  <a:pt x="4283" y="2766"/>
                  <a:pt x="4082" y="2766"/>
                </a:cubicBezTo>
                <a:cubicBezTo>
                  <a:pt x="3983" y="2766"/>
                  <a:pt x="3879" y="2793"/>
                  <a:pt x="3779" y="2849"/>
                </a:cubicBezTo>
                <a:cubicBezTo>
                  <a:pt x="3626" y="2925"/>
                  <a:pt x="3550" y="3077"/>
                  <a:pt x="3413" y="3184"/>
                </a:cubicBezTo>
                <a:cubicBezTo>
                  <a:pt x="3249" y="3309"/>
                  <a:pt x="3079" y="3380"/>
                  <a:pt x="2899" y="3380"/>
                </a:cubicBezTo>
                <a:cubicBezTo>
                  <a:pt x="2794" y="3380"/>
                  <a:pt x="2687" y="3356"/>
                  <a:pt x="2575" y="3306"/>
                </a:cubicBezTo>
                <a:cubicBezTo>
                  <a:pt x="2285" y="3184"/>
                  <a:pt x="2194" y="2940"/>
                  <a:pt x="2179" y="2651"/>
                </a:cubicBezTo>
                <a:cubicBezTo>
                  <a:pt x="2155" y="2204"/>
                  <a:pt x="2467" y="1894"/>
                  <a:pt x="2848" y="1894"/>
                </a:cubicBezTo>
                <a:cubicBezTo>
                  <a:pt x="2962" y="1894"/>
                  <a:pt x="3081" y="1921"/>
                  <a:pt x="3200" y="1980"/>
                </a:cubicBezTo>
                <a:cubicBezTo>
                  <a:pt x="3244" y="2003"/>
                  <a:pt x="3289" y="2017"/>
                  <a:pt x="3339" y="2017"/>
                </a:cubicBezTo>
                <a:cubicBezTo>
                  <a:pt x="3358" y="2017"/>
                  <a:pt x="3377" y="2015"/>
                  <a:pt x="3398" y="2011"/>
                </a:cubicBezTo>
                <a:cubicBezTo>
                  <a:pt x="3885" y="1995"/>
                  <a:pt x="4220" y="1386"/>
                  <a:pt x="4038" y="898"/>
                </a:cubicBezTo>
                <a:cubicBezTo>
                  <a:pt x="3832" y="351"/>
                  <a:pt x="3271" y="1"/>
                  <a:pt x="265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2"/>
          <p:cNvSpPr/>
          <p:nvPr/>
        </p:nvSpPr>
        <p:spPr>
          <a:xfrm>
            <a:off x="587023" y="3759829"/>
            <a:ext cx="135346" cy="161062"/>
          </a:xfrm>
          <a:custGeom>
            <a:rect b="b" l="l" r="r" t="t"/>
            <a:pathLst>
              <a:path extrusionOk="0" h="5023" w="4221">
                <a:moveTo>
                  <a:pt x="2005" y="1538"/>
                </a:moveTo>
                <a:cubicBezTo>
                  <a:pt x="2221" y="1538"/>
                  <a:pt x="2483" y="1638"/>
                  <a:pt x="2591" y="1794"/>
                </a:cubicBezTo>
                <a:cubicBezTo>
                  <a:pt x="2911" y="2190"/>
                  <a:pt x="2834" y="2982"/>
                  <a:pt x="2453" y="3317"/>
                </a:cubicBezTo>
                <a:cubicBezTo>
                  <a:pt x="2342" y="3408"/>
                  <a:pt x="2218" y="3454"/>
                  <a:pt x="2097" y="3454"/>
                </a:cubicBezTo>
                <a:cubicBezTo>
                  <a:pt x="1954" y="3454"/>
                  <a:pt x="1814" y="3389"/>
                  <a:pt x="1707" y="3256"/>
                </a:cubicBezTo>
                <a:cubicBezTo>
                  <a:pt x="1555" y="3089"/>
                  <a:pt x="1448" y="2875"/>
                  <a:pt x="1417" y="2616"/>
                </a:cubicBezTo>
                <a:cubicBezTo>
                  <a:pt x="1356" y="2251"/>
                  <a:pt x="1509" y="1931"/>
                  <a:pt x="1722" y="1641"/>
                </a:cubicBezTo>
                <a:cubicBezTo>
                  <a:pt x="1777" y="1570"/>
                  <a:pt x="1884" y="1538"/>
                  <a:pt x="2005" y="1538"/>
                </a:cubicBezTo>
                <a:close/>
                <a:moveTo>
                  <a:pt x="2319" y="1"/>
                </a:moveTo>
                <a:cubicBezTo>
                  <a:pt x="1453" y="1"/>
                  <a:pt x="524" y="524"/>
                  <a:pt x="275" y="1443"/>
                </a:cubicBezTo>
                <a:cubicBezTo>
                  <a:pt x="0" y="2418"/>
                  <a:pt x="138" y="3317"/>
                  <a:pt x="701" y="4155"/>
                </a:cubicBezTo>
                <a:cubicBezTo>
                  <a:pt x="1091" y="4733"/>
                  <a:pt x="1625" y="5022"/>
                  <a:pt x="2162" y="5022"/>
                </a:cubicBezTo>
                <a:cubicBezTo>
                  <a:pt x="2673" y="5022"/>
                  <a:pt x="3187" y="4759"/>
                  <a:pt x="3581" y="4231"/>
                </a:cubicBezTo>
                <a:cubicBezTo>
                  <a:pt x="4084" y="3561"/>
                  <a:pt x="4221" y="2815"/>
                  <a:pt x="4129" y="2007"/>
                </a:cubicBezTo>
                <a:cubicBezTo>
                  <a:pt x="4084" y="1748"/>
                  <a:pt x="4053" y="1504"/>
                  <a:pt x="3947" y="1276"/>
                </a:cubicBezTo>
                <a:cubicBezTo>
                  <a:pt x="3703" y="697"/>
                  <a:pt x="3383" y="179"/>
                  <a:pt x="2728" y="42"/>
                </a:cubicBezTo>
                <a:cubicBezTo>
                  <a:pt x="2595" y="14"/>
                  <a:pt x="2458" y="1"/>
                  <a:pt x="231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2"/>
          <p:cNvSpPr/>
          <p:nvPr/>
        </p:nvSpPr>
        <p:spPr>
          <a:xfrm>
            <a:off x="444366" y="3780319"/>
            <a:ext cx="135346" cy="161030"/>
          </a:xfrm>
          <a:custGeom>
            <a:rect b="b" l="l" r="r" t="t"/>
            <a:pathLst>
              <a:path extrusionOk="0" h="5022" w="4221">
                <a:moveTo>
                  <a:pt x="2014" y="1538"/>
                </a:moveTo>
                <a:cubicBezTo>
                  <a:pt x="2226" y="1538"/>
                  <a:pt x="2490" y="1634"/>
                  <a:pt x="2606" y="1779"/>
                </a:cubicBezTo>
                <a:cubicBezTo>
                  <a:pt x="2911" y="2191"/>
                  <a:pt x="2834" y="2983"/>
                  <a:pt x="2454" y="3303"/>
                </a:cubicBezTo>
                <a:cubicBezTo>
                  <a:pt x="2340" y="3403"/>
                  <a:pt x="2213" y="3452"/>
                  <a:pt x="2090" y="3452"/>
                </a:cubicBezTo>
                <a:cubicBezTo>
                  <a:pt x="1949" y="3452"/>
                  <a:pt x="1813" y="3387"/>
                  <a:pt x="1707" y="3257"/>
                </a:cubicBezTo>
                <a:cubicBezTo>
                  <a:pt x="1555" y="3074"/>
                  <a:pt x="1448" y="2876"/>
                  <a:pt x="1418" y="2602"/>
                </a:cubicBezTo>
                <a:cubicBezTo>
                  <a:pt x="1357" y="2252"/>
                  <a:pt x="1524" y="1916"/>
                  <a:pt x="1737" y="1642"/>
                </a:cubicBezTo>
                <a:cubicBezTo>
                  <a:pt x="1788" y="1570"/>
                  <a:pt x="1892" y="1538"/>
                  <a:pt x="2014" y="1538"/>
                </a:cubicBezTo>
                <a:close/>
                <a:moveTo>
                  <a:pt x="2323" y="1"/>
                </a:moveTo>
                <a:cubicBezTo>
                  <a:pt x="1452" y="1"/>
                  <a:pt x="537" y="514"/>
                  <a:pt x="275" y="1444"/>
                </a:cubicBezTo>
                <a:cubicBezTo>
                  <a:pt x="1" y="2419"/>
                  <a:pt x="138" y="3318"/>
                  <a:pt x="701" y="4156"/>
                </a:cubicBezTo>
                <a:cubicBezTo>
                  <a:pt x="1090" y="4731"/>
                  <a:pt x="1622" y="5021"/>
                  <a:pt x="2158" y="5021"/>
                </a:cubicBezTo>
                <a:cubicBezTo>
                  <a:pt x="2674" y="5021"/>
                  <a:pt x="3193" y="4754"/>
                  <a:pt x="3596" y="4217"/>
                </a:cubicBezTo>
                <a:cubicBezTo>
                  <a:pt x="4084" y="3562"/>
                  <a:pt x="4221" y="2800"/>
                  <a:pt x="4130" y="2008"/>
                </a:cubicBezTo>
                <a:cubicBezTo>
                  <a:pt x="4099" y="1749"/>
                  <a:pt x="4053" y="1505"/>
                  <a:pt x="3962" y="1261"/>
                </a:cubicBezTo>
                <a:cubicBezTo>
                  <a:pt x="3718" y="698"/>
                  <a:pt x="3398" y="180"/>
                  <a:pt x="2743" y="42"/>
                </a:cubicBezTo>
                <a:cubicBezTo>
                  <a:pt x="2606" y="15"/>
                  <a:pt x="2465" y="1"/>
                  <a:pt x="23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2"/>
          <p:cNvSpPr/>
          <p:nvPr/>
        </p:nvSpPr>
        <p:spPr>
          <a:xfrm>
            <a:off x="586542" y="4065665"/>
            <a:ext cx="493352" cy="499412"/>
          </a:xfrm>
          <a:custGeom>
            <a:rect b="b" l="l" r="r" t="t"/>
            <a:pathLst>
              <a:path extrusionOk="0" h="15575" w="15386">
                <a:moveTo>
                  <a:pt x="3829" y="1"/>
                </a:moveTo>
                <a:cubicBezTo>
                  <a:pt x="2984" y="1"/>
                  <a:pt x="2235" y="619"/>
                  <a:pt x="2209" y="1504"/>
                </a:cubicBezTo>
                <a:cubicBezTo>
                  <a:pt x="2194" y="2022"/>
                  <a:pt x="2164" y="2662"/>
                  <a:pt x="2849" y="2906"/>
                </a:cubicBezTo>
                <a:cubicBezTo>
                  <a:pt x="2895" y="2936"/>
                  <a:pt x="2941" y="2967"/>
                  <a:pt x="2971" y="2997"/>
                </a:cubicBezTo>
                <a:cubicBezTo>
                  <a:pt x="3352" y="3271"/>
                  <a:pt x="3687" y="3606"/>
                  <a:pt x="3855" y="4109"/>
                </a:cubicBezTo>
                <a:cubicBezTo>
                  <a:pt x="3657" y="4094"/>
                  <a:pt x="3611" y="3987"/>
                  <a:pt x="3550" y="3896"/>
                </a:cubicBezTo>
                <a:cubicBezTo>
                  <a:pt x="3215" y="3469"/>
                  <a:pt x="2788" y="3165"/>
                  <a:pt x="2255" y="3027"/>
                </a:cubicBezTo>
                <a:cubicBezTo>
                  <a:pt x="2106" y="2986"/>
                  <a:pt x="1954" y="2965"/>
                  <a:pt x="1804" y="2965"/>
                </a:cubicBezTo>
                <a:cubicBezTo>
                  <a:pt x="1295" y="2965"/>
                  <a:pt x="805" y="3198"/>
                  <a:pt x="488" y="3622"/>
                </a:cubicBezTo>
                <a:cubicBezTo>
                  <a:pt x="15" y="4246"/>
                  <a:pt x="0" y="5130"/>
                  <a:pt x="488" y="5907"/>
                </a:cubicBezTo>
                <a:cubicBezTo>
                  <a:pt x="904" y="6577"/>
                  <a:pt x="1568" y="6930"/>
                  <a:pt x="2205" y="6930"/>
                </a:cubicBezTo>
                <a:cubicBezTo>
                  <a:pt x="2639" y="6930"/>
                  <a:pt x="3061" y="6765"/>
                  <a:pt x="3383" y="6425"/>
                </a:cubicBezTo>
                <a:cubicBezTo>
                  <a:pt x="3486" y="6313"/>
                  <a:pt x="3606" y="6264"/>
                  <a:pt x="3732" y="6264"/>
                </a:cubicBezTo>
                <a:cubicBezTo>
                  <a:pt x="3812" y="6264"/>
                  <a:pt x="3894" y="6283"/>
                  <a:pt x="3977" y="6318"/>
                </a:cubicBezTo>
                <a:cubicBezTo>
                  <a:pt x="4160" y="6410"/>
                  <a:pt x="4342" y="6517"/>
                  <a:pt x="4510" y="6623"/>
                </a:cubicBezTo>
                <a:cubicBezTo>
                  <a:pt x="5241" y="7111"/>
                  <a:pt x="5866" y="7735"/>
                  <a:pt x="6491" y="8360"/>
                </a:cubicBezTo>
                <a:cubicBezTo>
                  <a:pt x="7481" y="9335"/>
                  <a:pt x="8441" y="10341"/>
                  <a:pt x="9218" y="11499"/>
                </a:cubicBezTo>
                <a:cubicBezTo>
                  <a:pt x="9355" y="11712"/>
                  <a:pt x="9447" y="11910"/>
                  <a:pt x="9203" y="12123"/>
                </a:cubicBezTo>
                <a:cubicBezTo>
                  <a:pt x="9111" y="12199"/>
                  <a:pt x="9050" y="12306"/>
                  <a:pt x="8974" y="12413"/>
                </a:cubicBezTo>
                <a:cubicBezTo>
                  <a:pt x="8456" y="13007"/>
                  <a:pt x="8289" y="13677"/>
                  <a:pt x="8609" y="14409"/>
                </a:cubicBezTo>
                <a:cubicBezTo>
                  <a:pt x="8913" y="15094"/>
                  <a:pt x="9462" y="15506"/>
                  <a:pt x="10208" y="15567"/>
                </a:cubicBezTo>
                <a:cubicBezTo>
                  <a:pt x="10267" y="15572"/>
                  <a:pt x="10325" y="15574"/>
                  <a:pt x="10382" y="15574"/>
                </a:cubicBezTo>
                <a:cubicBezTo>
                  <a:pt x="11000" y="15574"/>
                  <a:pt x="11488" y="15273"/>
                  <a:pt x="11823" y="14729"/>
                </a:cubicBezTo>
                <a:cubicBezTo>
                  <a:pt x="12219" y="14104"/>
                  <a:pt x="12159" y="13220"/>
                  <a:pt x="11686" y="12565"/>
                </a:cubicBezTo>
                <a:cubicBezTo>
                  <a:pt x="11641" y="12489"/>
                  <a:pt x="11503" y="12413"/>
                  <a:pt x="11610" y="12321"/>
                </a:cubicBezTo>
                <a:cubicBezTo>
                  <a:pt x="11634" y="12301"/>
                  <a:pt x="11655" y="12293"/>
                  <a:pt x="11675" y="12293"/>
                </a:cubicBezTo>
                <a:cubicBezTo>
                  <a:pt x="11745" y="12293"/>
                  <a:pt x="11795" y="12393"/>
                  <a:pt x="11854" y="12428"/>
                </a:cubicBezTo>
                <a:cubicBezTo>
                  <a:pt x="11915" y="12474"/>
                  <a:pt x="11976" y="12519"/>
                  <a:pt x="11991" y="12580"/>
                </a:cubicBezTo>
                <a:cubicBezTo>
                  <a:pt x="12143" y="12900"/>
                  <a:pt x="12433" y="12931"/>
                  <a:pt x="12707" y="12977"/>
                </a:cubicBezTo>
                <a:cubicBezTo>
                  <a:pt x="12791" y="12987"/>
                  <a:pt x="12875" y="12993"/>
                  <a:pt x="12958" y="12993"/>
                </a:cubicBezTo>
                <a:cubicBezTo>
                  <a:pt x="14283" y="12993"/>
                  <a:pt x="15386" y="11659"/>
                  <a:pt x="15099" y="10325"/>
                </a:cubicBezTo>
                <a:cubicBezTo>
                  <a:pt x="14947" y="9579"/>
                  <a:pt x="14337" y="9061"/>
                  <a:pt x="13575" y="9030"/>
                </a:cubicBezTo>
                <a:cubicBezTo>
                  <a:pt x="13541" y="9029"/>
                  <a:pt x="13506" y="9028"/>
                  <a:pt x="13472" y="9028"/>
                </a:cubicBezTo>
                <a:cubicBezTo>
                  <a:pt x="12759" y="9028"/>
                  <a:pt x="12184" y="9333"/>
                  <a:pt x="11762" y="9929"/>
                </a:cubicBezTo>
                <a:cubicBezTo>
                  <a:pt x="11646" y="10109"/>
                  <a:pt x="11561" y="10196"/>
                  <a:pt x="11469" y="10196"/>
                </a:cubicBezTo>
                <a:cubicBezTo>
                  <a:pt x="11381" y="10196"/>
                  <a:pt x="11287" y="10116"/>
                  <a:pt x="11153" y="9960"/>
                </a:cubicBezTo>
                <a:cubicBezTo>
                  <a:pt x="11122" y="9914"/>
                  <a:pt x="11077" y="9868"/>
                  <a:pt x="11046" y="9823"/>
                </a:cubicBezTo>
                <a:cubicBezTo>
                  <a:pt x="9416" y="7583"/>
                  <a:pt x="7542" y="5572"/>
                  <a:pt x="5470" y="3744"/>
                </a:cubicBezTo>
                <a:cubicBezTo>
                  <a:pt x="5318" y="3622"/>
                  <a:pt x="5272" y="3485"/>
                  <a:pt x="5424" y="3332"/>
                </a:cubicBezTo>
                <a:cubicBezTo>
                  <a:pt x="5546" y="3210"/>
                  <a:pt x="5653" y="3073"/>
                  <a:pt x="5729" y="2906"/>
                </a:cubicBezTo>
                <a:cubicBezTo>
                  <a:pt x="6217" y="1687"/>
                  <a:pt x="5546" y="361"/>
                  <a:pt x="4266" y="56"/>
                </a:cubicBezTo>
                <a:cubicBezTo>
                  <a:pt x="4120" y="19"/>
                  <a:pt x="3973" y="1"/>
                  <a:pt x="3829"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2"/>
          <p:cNvSpPr/>
          <p:nvPr/>
        </p:nvSpPr>
        <p:spPr>
          <a:xfrm>
            <a:off x="565539" y="4052583"/>
            <a:ext cx="522756" cy="532696"/>
          </a:xfrm>
          <a:custGeom>
            <a:rect b="b" l="l" r="r" t="t"/>
            <a:pathLst>
              <a:path extrusionOk="0" h="16613" w="16303">
                <a:moveTo>
                  <a:pt x="4479" y="409"/>
                </a:moveTo>
                <a:cubicBezTo>
                  <a:pt x="4624" y="409"/>
                  <a:pt x="4772" y="427"/>
                  <a:pt x="4921" y="464"/>
                </a:cubicBezTo>
                <a:cubicBezTo>
                  <a:pt x="6201" y="769"/>
                  <a:pt x="6872" y="2095"/>
                  <a:pt x="6384" y="3314"/>
                </a:cubicBezTo>
                <a:cubicBezTo>
                  <a:pt x="6308" y="3481"/>
                  <a:pt x="6201" y="3618"/>
                  <a:pt x="6079" y="3740"/>
                </a:cubicBezTo>
                <a:cubicBezTo>
                  <a:pt x="5927" y="3893"/>
                  <a:pt x="5973" y="4030"/>
                  <a:pt x="6125" y="4152"/>
                </a:cubicBezTo>
                <a:cubicBezTo>
                  <a:pt x="8197" y="5980"/>
                  <a:pt x="10071" y="7991"/>
                  <a:pt x="11701" y="10231"/>
                </a:cubicBezTo>
                <a:cubicBezTo>
                  <a:pt x="11732" y="10276"/>
                  <a:pt x="11762" y="10322"/>
                  <a:pt x="11808" y="10368"/>
                </a:cubicBezTo>
                <a:cubicBezTo>
                  <a:pt x="11942" y="10524"/>
                  <a:pt x="12032" y="10604"/>
                  <a:pt x="12118" y="10604"/>
                </a:cubicBezTo>
                <a:cubicBezTo>
                  <a:pt x="12208" y="10604"/>
                  <a:pt x="12293" y="10517"/>
                  <a:pt x="12417" y="10337"/>
                </a:cubicBezTo>
                <a:cubicBezTo>
                  <a:pt x="12849" y="9728"/>
                  <a:pt x="13440" y="9423"/>
                  <a:pt x="14176" y="9423"/>
                </a:cubicBezTo>
                <a:cubicBezTo>
                  <a:pt x="14194" y="9423"/>
                  <a:pt x="14212" y="9423"/>
                  <a:pt x="14230" y="9423"/>
                </a:cubicBezTo>
                <a:cubicBezTo>
                  <a:pt x="14992" y="9454"/>
                  <a:pt x="15602" y="9972"/>
                  <a:pt x="15754" y="10733"/>
                </a:cubicBezTo>
                <a:cubicBezTo>
                  <a:pt x="16041" y="12067"/>
                  <a:pt x="14938" y="13401"/>
                  <a:pt x="13613" y="13401"/>
                </a:cubicBezTo>
                <a:cubicBezTo>
                  <a:pt x="13530" y="13401"/>
                  <a:pt x="13446" y="13395"/>
                  <a:pt x="13362" y="13385"/>
                </a:cubicBezTo>
                <a:cubicBezTo>
                  <a:pt x="13088" y="13339"/>
                  <a:pt x="12783" y="13308"/>
                  <a:pt x="12646" y="12988"/>
                </a:cubicBezTo>
                <a:cubicBezTo>
                  <a:pt x="12615" y="12927"/>
                  <a:pt x="12570" y="12882"/>
                  <a:pt x="12509" y="12836"/>
                </a:cubicBezTo>
                <a:cubicBezTo>
                  <a:pt x="12451" y="12790"/>
                  <a:pt x="12403" y="12692"/>
                  <a:pt x="12330" y="12692"/>
                </a:cubicBezTo>
                <a:cubicBezTo>
                  <a:pt x="12306" y="12692"/>
                  <a:pt x="12280" y="12703"/>
                  <a:pt x="12250" y="12729"/>
                </a:cubicBezTo>
                <a:cubicBezTo>
                  <a:pt x="12158" y="12821"/>
                  <a:pt x="12280" y="12897"/>
                  <a:pt x="12341" y="12973"/>
                </a:cubicBezTo>
                <a:cubicBezTo>
                  <a:pt x="12814" y="13628"/>
                  <a:pt x="12874" y="14512"/>
                  <a:pt x="12478" y="15137"/>
                </a:cubicBezTo>
                <a:cubicBezTo>
                  <a:pt x="12143" y="15681"/>
                  <a:pt x="11655" y="15982"/>
                  <a:pt x="11037" y="15982"/>
                </a:cubicBezTo>
                <a:cubicBezTo>
                  <a:pt x="10980" y="15982"/>
                  <a:pt x="10922" y="15980"/>
                  <a:pt x="10863" y="15975"/>
                </a:cubicBezTo>
                <a:cubicBezTo>
                  <a:pt x="10117" y="15914"/>
                  <a:pt x="9568" y="15502"/>
                  <a:pt x="9264" y="14817"/>
                </a:cubicBezTo>
                <a:cubicBezTo>
                  <a:pt x="8944" y="14085"/>
                  <a:pt x="9111" y="13415"/>
                  <a:pt x="9614" y="12821"/>
                </a:cubicBezTo>
                <a:cubicBezTo>
                  <a:pt x="9705" y="12714"/>
                  <a:pt x="9766" y="12607"/>
                  <a:pt x="9858" y="12516"/>
                </a:cubicBezTo>
                <a:cubicBezTo>
                  <a:pt x="10102" y="12318"/>
                  <a:pt x="10010" y="12120"/>
                  <a:pt x="9873" y="11907"/>
                </a:cubicBezTo>
                <a:cubicBezTo>
                  <a:pt x="9096" y="10749"/>
                  <a:pt x="8136" y="9743"/>
                  <a:pt x="7146" y="8768"/>
                </a:cubicBezTo>
                <a:cubicBezTo>
                  <a:pt x="6521" y="8143"/>
                  <a:pt x="5896" y="7519"/>
                  <a:pt x="5165" y="7031"/>
                </a:cubicBezTo>
                <a:cubicBezTo>
                  <a:pt x="4982" y="6909"/>
                  <a:pt x="4815" y="6818"/>
                  <a:pt x="4632" y="6726"/>
                </a:cubicBezTo>
                <a:cubicBezTo>
                  <a:pt x="4551" y="6686"/>
                  <a:pt x="4469" y="6665"/>
                  <a:pt x="4391" y="6665"/>
                </a:cubicBezTo>
                <a:cubicBezTo>
                  <a:pt x="4263" y="6665"/>
                  <a:pt x="4141" y="6720"/>
                  <a:pt x="4038" y="6833"/>
                </a:cubicBezTo>
                <a:cubicBezTo>
                  <a:pt x="3719" y="7170"/>
                  <a:pt x="3302" y="7332"/>
                  <a:pt x="2871" y="7332"/>
                </a:cubicBezTo>
                <a:cubicBezTo>
                  <a:pt x="2231" y="7332"/>
                  <a:pt x="1562" y="6974"/>
                  <a:pt x="1143" y="6300"/>
                </a:cubicBezTo>
                <a:cubicBezTo>
                  <a:pt x="655" y="5538"/>
                  <a:pt x="670" y="4654"/>
                  <a:pt x="1143" y="4030"/>
                </a:cubicBezTo>
                <a:cubicBezTo>
                  <a:pt x="1460" y="3606"/>
                  <a:pt x="1950" y="3373"/>
                  <a:pt x="2459" y="3373"/>
                </a:cubicBezTo>
                <a:cubicBezTo>
                  <a:pt x="2609" y="3373"/>
                  <a:pt x="2761" y="3394"/>
                  <a:pt x="2910" y="3435"/>
                </a:cubicBezTo>
                <a:cubicBezTo>
                  <a:pt x="3443" y="3573"/>
                  <a:pt x="3870" y="3877"/>
                  <a:pt x="4205" y="4304"/>
                </a:cubicBezTo>
                <a:cubicBezTo>
                  <a:pt x="4266" y="4395"/>
                  <a:pt x="4312" y="4502"/>
                  <a:pt x="4495" y="4517"/>
                </a:cubicBezTo>
                <a:cubicBezTo>
                  <a:pt x="4342" y="4014"/>
                  <a:pt x="4007" y="3679"/>
                  <a:pt x="3626" y="3405"/>
                </a:cubicBezTo>
                <a:cubicBezTo>
                  <a:pt x="3581" y="3375"/>
                  <a:pt x="3550" y="3329"/>
                  <a:pt x="3504" y="3314"/>
                </a:cubicBezTo>
                <a:cubicBezTo>
                  <a:pt x="2819" y="3070"/>
                  <a:pt x="2849" y="2430"/>
                  <a:pt x="2864" y="1912"/>
                </a:cubicBezTo>
                <a:cubicBezTo>
                  <a:pt x="2890" y="1027"/>
                  <a:pt x="3628" y="409"/>
                  <a:pt x="4479" y="409"/>
                </a:cubicBezTo>
                <a:close/>
                <a:moveTo>
                  <a:pt x="4539" y="0"/>
                </a:moveTo>
                <a:cubicBezTo>
                  <a:pt x="3545" y="0"/>
                  <a:pt x="2665" y="675"/>
                  <a:pt x="2484" y="1714"/>
                </a:cubicBezTo>
                <a:cubicBezTo>
                  <a:pt x="2407" y="2140"/>
                  <a:pt x="2468" y="2567"/>
                  <a:pt x="2636" y="2978"/>
                </a:cubicBezTo>
                <a:lnTo>
                  <a:pt x="2240" y="2978"/>
                </a:lnTo>
                <a:cubicBezTo>
                  <a:pt x="1493" y="3024"/>
                  <a:pt x="929" y="3375"/>
                  <a:pt x="579" y="4030"/>
                </a:cubicBezTo>
                <a:cubicBezTo>
                  <a:pt x="0" y="5127"/>
                  <a:pt x="381" y="6528"/>
                  <a:pt x="1417" y="7305"/>
                </a:cubicBezTo>
                <a:cubicBezTo>
                  <a:pt x="1867" y="7632"/>
                  <a:pt x="2378" y="7797"/>
                  <a:pt x="2868" y="7797"/>
                </a:cubicBezTo>
                <a:cubicBezTo>
                  <a:pt x="3291" y="7797"/>
                  <a:pt x="3699" y="7674"/>
                  <a:pt x="4038" y="7427"/>
                </a:cubicBezTo>
                <a:cubicBezTo>
                  <a:pt x="4241" y="7279"/>
                  <a:pt x="4344" y="7202"/>
                  <a:pt x="4449" y="7202"/>
                </a:cubicBezTo>
                <a:cubicBezTo>
                  <a:pt x="4550" y="7202"/>
                  <a:pt x="4652" y="7271"/>
                  <a:pt x="4845" y="7412"/>
                </a:cubicBezTo>
                <a:cubicBezTo>
                  <a:pt x="6079" y="8311"/>
                  <a:pt x="7176" y="9332"/>
                  <a:pt x="8151" y="10505"/>
                </a:cubicBezTo>
                <a:cubicBezTo>
                  <a:pt x="8578" y="11038"/>
                  <a:pt x="9020" y="11556"/>
                  <a:pt x="9340" y="12166"/>
                </a:cubicBezTo>
                <a:cubicBezTo>
                  <a:pt x="9431" y="12303"/>
                  <a:pt x="9401" y="12394"/>
                  <a:pt x="9309" y="12516"/>
                </a:cubicBezTo>
                <a:cubicBezTo>
                  <a:pt x="9172" y="12699"/>
                  <a:pt x="9020" y="12882"/>
                  <a:pt x="8913" y="13095"/>
                </a:cubicBezTo>
                <a:cubicBezTo>
                  <a:pt x="8288" y="14314"/>
                  <a:pt x="8837" y="15853"/>
                  <a:pt x="10102" y="16401"/>
                </a:cubicBezTo>
                <a:cubicBezTo>
                  <a:pt x="10422" y="16545"/>
                  <a:pt x="10750" y="16613"/>
                  <a:pt x="11067" y="16613"/>
                </a:cubicBezTo>
                <a:cubicBezTo>
                  <a:pt x="12094" y="16613"/>
                  <a:pt x="13012" y="15907"/>
                  <a:pt x="13210" y="14801"/>
                </a:cubicBezTo>
                <a:cubicBezTo>
                  <a:pt x="13271" y="14451"/>
                  <a:pt x="13194" y="14116"/>
                  <a:pt x="13088" y="13781"/>
                </a:cubicBezTo>
                <a:lnTo>
                  <a:pt x="13088" y="13781"/>
                </a:lnTo>
                <a:cubicBezTo>
                  <a:pt x="13269" y="13806"/>
                  <a:pt x="13443" y="13819"/>
                  <a:pt x="13612" y="13819"/>
                </a:cubicBezTo>
                <a:cubicBezTo>
                  <a:pt x="15042" y="13819"/>
                  <a:pt x="15988" y="12913"/>
                  <a:pt x="16165" y="11495"/>
                </a:cubicBezTo>
                <a:cubicBezTo>
                  <a:pt x="16303" y="10231"/>
                  <a:pt x="15388" y="9058"/>
                  <a:pt x="14185" y="8981"/>
                </a:cubicBezTo>
                <a:cubicBezTo>
                  <a:pt x="14129" y="8977"/>
                  <a:pt x="14073" y="8976"/>
                  <a:pt x="14019" y="8976"/>
                </a:cubicBezTo>
                <a:cubicBezTo>
                  <a:pt x="13217" y="8976"/>
                  <a:pt x="12599" y="9391"/>
                  <a:pt x="12128" y="10033"/>
                </a:cubicBezTo>
                <a:cubicBezTo>
                  <a:pt x="12064" y="10118"/>
                  <a:pt x="12020" y="10157"/>
                  <a:pt x="11980" y="10157"/>
                </a:cubicBezTo>
                <a:cubicBezTo>
                  <a:pt x="11935" y="10157"/>
                  <a:pt x="11895" y="10107"/>
                  <a:pt x="11838" y="10017"/>
                </a:cubicBezTo>
                <a:cubicBezTo>
                  <a:pt x="11397" y="9393"/>
                  <a:pt x="10955" y="8768"/>
                  <a:pt x="10467" y="8174"/>
                </a:cubicBezTo>
                <a:cubicBezTo>
                  <a:pt x="9233" y="6742"/>
                  <a:pt x="7999" y="5294"/>
                  <a:pt x="6552" y="4075"/>
                </a:cubicBezTo>
                <a:cubicBezTo>
                  <a:pt x="6399" y="3954"/>
                  <a:pt x="6414" y="3862"/>
                  <a:pt x="6536" y="3725"/>
                </a:cubicBezTo>
                <a:cubicBezTo>
                  <a:pt x="6719" y="3496"/>
                  <a:pt x="6872" y="3253"/>
                  <a:pt x="6917" y="2948"/>
                </a:cubicBezTo>
                <a:cubicBezTo>
                  <a:pt x="7146" y="1775"/>
                  <a:pt x="6475" y="571"/>
                  <a:pt x="5333" y="145"/>
                </a:cubicBezTo>
                <a:cubicBezTo>
                  <a:pt x="5067" y="47"/>
                  <a:pt x="4799" y="0"/>
                  <a:pt x="453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2"/>
          <p:cNvSpPr/>
          <p:nvPr/>
        </p:nvSpPr>
        <p:spPr>
          <a:xfrm>
            <a:off x="641245" y="4424088"/>
            <a:ext cx="125599" cy="125054"/>
          </a:xfrm>
          <a:custGeom>
            <a:rect b="b" l="l" r="r" t="t"/>
            <a:pathLst>
              <a:path extrusionOk="0" h="3900" w="3917">
                <a:moveTo>
                  <a:pt x="915" y="1"/>
                </a:moveTo>
                <a:cubicBezTo>
                  <a:pt x="564" y="16"/>
                  <a:pt x="305" y="199"/>
                  <a:pt x="168" y="549"/>
                </a:cubicBezTo>
                <a:cubicBezTo>
                  <a:pt x="46" y="884"/>
                  <a:pt x="62" y="1220"/>
                  <a:pt x="46" y="1555"/>
                </a:cubicBezTo>
                <a:cubicBezTo>
                  <a:pt x="1" y="2179"/>
                  <a:pt x="138" y="2758"/>
                  <a:pt x="641" y="3200"/>
                </a:cubicBezTo>
                <a:cubicBezTo>
                  <a:pt x="976" y="3627"/>
                  <a:pt x="1448" y="3825"/>
                  <a:pt x="1997" y="3871"/>
                </a:cubicBezTo>
                <a:cubicBezTo>
                  <a:pt x="2183" y="3883"/>
                  <a:pt x="2369" y="3899"/>
                  <a:pt x="2554" y="3899"/>
                </a:cubicBezTo>
                <a:cubicBezTo>
                  <a:pt x="2837" y="3899"/>
                  <a:pt x="3115" y="3860"/>
                  <a:pt x="3383" y="3703"/>
                </a:cubicBezTo>
                <a:cubicBezTo>
                  <a:pt x="3855" y="3429"/>
                  <a:pt x="3916" y="2941"/>
                  <a:pt x="3520" y="2576"/>
                </a:cubicBezTo>
                <a:cubicBezTo>
                  <a:pt x="3353" y="2423"/>
                  <a:pt x="3170" y="2301"/>
                  <a:pt x="2972" y="2195"/>
                </a:cubicBezTo>
                <a:cubicBezTo>
                  <a:pt x="2576" y="2012"/>
                  <a:pt x="2332" y="1677"/>
                  <a:pt x="2179" y="1281"/>
                </a:cubicBezTo>
                <a:cubicBezTo>
                  <a:pt x="2058" y="1006"/>
                  <a:pt x="2027" y="702"/>
                  <a:pt x="1875" y="427"/>
                </a:cubicBezTo>
                <a:cubicBezTo>
                  <a:pt x="1661" y="62"/>
                  <a:pt x="1296" y="1"/>
                  <a:pt x="9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2"/>
          <p:cNvSpPr/>
          <p:nvPr/>
        </p:nvSpPr>
        <p:spPr>
          <a:xfrm>
            <a:off x="676901" y="4587235"/>
            <a:ext cx="59641" cy="53709"/>
          </a:xfrm>
          <a:custGeom>
            <a:rect b="b" l="l" r="r" t="t"/>
            <a:pathLst>
              <a:path extrusionOk="0" h="1675" w="1860">
                <a:moveTo>
                  <a:pt x="945" y="1"/>
                </a:moveTo>
                <a:cubicBezTo>
                  <a:pt x="779" y="1"/>
                  <a:pt x="616" y="62"/>
                  <a:pt x="473" y="184"/>
                </a:cubicBezTo>
                <a:cubicBezTo>
                  <a:pt x="62" y="565"/>
                  <a:pt x="1" y="1053"/>
                  <a:pt x="290" y="1373"/>
                </a:cubicBezTo>
                <a:cubicBezTo>
                  <a:pt x="462" y="1553"/>
                  <a:pt x="745" y="1674"/>
                  <a:pt x="1004" y="1674"/>
                </a:cubicBezTo>
                <a:cubicBezTo>
                  <a:pt x="1183" y="1674"/>
                  <a:pt x="1351" y="1616"/>
                  <a:pt x="1464" y="1479"/>
                </a:cubicBezTo>
                <a:cubicBezTo>
                  <a:pt x="1829" y="1144"/>
                  <a:pt x="1860" y="626"/>
                  <a:pt x="1540" y="291"/>
                </a:cubicBezTo>
                <a:cubicBezTo>
                  <a:pt x="1362" y="96"/>
                  <a:pt x="1152" y="1"/>
                  <a:pt x="94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2"/>
          <p:cNvSpPr/>
          <p:nvPr/>
        </p:nvSpPr>
        <p:spPr>
          <a:xfrm>
            <a:off x="554765" y="4465259"/>
            <a:ext cx="46943" cy="37260"/>
          </a:xfrm>
          <a:custGeom>
            <a:rect b="b" l="l" r="r" t="t"/>
            <a:pathLst>
              <a:path extrusionOk="0" h="1162" w="1464">
                <a:moveTo>
                  <a:pt x="737" y="0"/>
                </a:moveTo>
                <a:cubicBezTo>
                  <a:pt x="574" y="0"/>
                  <a:pt x="414" y="54"/>
                  <a:pt x="290" y="164"/>
                </a:cubicBezTo>
                <a:cubicBezTo>
                  <a:pt x="31" y="393"/>
                  <a:pt x="1" y="743"/>
                  <a:pt x="214" y="972"/>
                </a:cubicBezTo>
                <a:cubicBezTo>
                  <a:pt x="328" y="1094"/>
                  <a:pt x="559" y="1162"/>
                  <a:pt x="771" y="1162"/>
                </a:cubicBezTo>
                <a:cubicBezTo>
                  <a:pt x="928" y="1162"/>
                  <a:pt x="1075" y="1125"/>
                  <a:pt x="1159" y="1048"/>
                </a:cubicBezTo>
                <a:cubicBezTo>
                  <a:pt x="1403" y="819"/>
                  <a:pt x="1464" y="454"/>
                  <a:pt x="1281" y="240"/>
                </a:cubicBezTo>
                <a:cubicBezTo>
                  <a:pt x="1138" y="81"/>
                  <a:pt x="936" y="0"/>
                  <a:pt x="7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2"/>
          <p:cNvSpPr/>
          <p:nvPr/>
        </p:nvSpPr>
        <p:spPr>
          <a:xfrm>
            <a:off x="585067" y="4539778"/>
            <a:ext cx="59160" cy="63008"/>
          </a:xfrm>
          <a:custGeom>
            <a:rect b="b" l="l" r="r" t="t"/>
            <a:pathLst>
              <a:path extrusionOk="0" h="1965" w="1845">
                <a:moveTo>
                  <a:pt x="805" y="1"/>
                </a:moveTo>
                <a:cubicBezTo>
                  <a:pt x="669" y="1"/>
                  <a:pt x="528" y="37"/>
                  <a:pt x="381" y="110"/>
                </a:cubicBezTo>
                <a:cubicBezTo>
                  <a:pt x="107" y="232"/>
                  <a:pt x="1" y="491"/>
                  <a:pt x="46" y="903"/>
                </a:cubicBezTo>
                <a:cubicBezTo>
                  <a:pt x="61" y="1085"/>
                  <a:pt x="92" y="1253"/>
                  <a:pt x="168" y="1405"/>
                </a:cubicBezTo>
                <a:cubicBezTo>
                  <a:pt x="330" y="1750"/>
                  <a:pt x="704" y="1965"/>
                  <a:pt x="1044" y="1965"/>
                </a:cubicBezTo>
                <a:cubicBezTo>
                  <a:pt x="1185" y="1965"/>
                  <a:pt x="1321" y="1928"/>
                  <a:pt x="1433" y="1847"/>
                </a:cubicBezTo>
                <a:cubicBezTo>
                  <a:pt x="1814" y="1558"/>
                  <a:pt x="1844" y="735"/>
                  <a:pt x="1478" y="354"/>
                </a:cubicBezTo>
                <a:cubicBezTo>
                  <a:pt x="1433" y="324"/>
                  <a:pt x="1402" y="293"/>
                  <a:pt x="1372" y="247"/>
                </a:cubicBezTo>
                <a:cubicBezTo>
                  <a:pt x="1198" y="83"/>
                  <a:pt x="1008" y="1"/>
                  <a:pt x="80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2"/>
          <p:cNvSpPr/>
          <p:nvPr/>
        </p:nvSpPr>
        <p:spPr>
          <a:xfrm>
            <a:off x="629541" y="4410364"/>
            <a:ext cx="152437" cy="148333"/>
          </a:xfrm>
          <a:custGeom>
            <a:rect b="b" l="l" r="r" t="t"/>
            <a:pathLst>
              <a:path extrusionOk="0" h="4626" w="4754">
                <a:moveTo>
                  <a:pt x="1280" y="429"/>
                </a:moveTo>
                <a:cubicBezTo>
                  <a:pt x="1661" y="429"/>
                  <a:pt x="2026" y="490"/>
                  <a:pt x="2240" y="855"/>
                </a:cubicBezTo>
                <a:cubicBezTo>
                  <a:pt x="2392" y="1130"/>
                  <a:pt x="2423" y="1434"/>
                  <a:pt x="2544" y="1709"/>
                </a:cubicBezTo>
                <a:cubicBezTo>
                  <a:pt x="2697" y="2105"/>
                  <a:pt x="2941" y="2440"/>
                  <a:pt x="3337" y="2638"/>
                </a:cubicBezTo>
                <a:cubicBezTo>
                  <a:pt x="3535" y="2729"/>
                  <a:pt x="3733" y="2851"/>
                  <a:pt x="3885" y="3004"/>
                </a:cubicBezTo>
                <a:cubicBezTo>
                  <a:pt x="4281" y="3369"/>
                  <a:pt x="4220" y="3857"/>
                  <a:pt x="3748" y="4131"/>
                </a:cubicBezTo>
                <a:cubicBezTo>
                  <a:pt x="3480" y="4288"/>
                  <a:pt x="3202" y="4327"/>
                  <a:pt x="2919" y="4327"/>
                </a:cubicBezTo>
                <a:cubicBezTo>
                  <a:pt x="2734" y="4327"/>
                  <a:pt x="2548" y="4311"/>
                  <a:pt x="2362" y="4299"/>
                </a:cubicBezTo>
                <a:cubicBezTo>
                  <a:pt x="1813" y="4268"/>
                  <a:pt x="1341" y="4055"/>
                  <a:pt x="1006" y="3643"/>
                </a:cubicBezTo>
                <a:cubicBezTo>
                  <a:pt x="503" y="3186"/>
                  <a:pt x="366" y="2607"/>
                  <a:pt x="411" y="1983"/>
                </a:cubicBezTo>
                <a:cubicBezTo>
                  <a:pt x="427" y="1648"/>
                  <a:pt x="411" y="1312"/>
                  <a:pt x="533" y="977"/>
                </a:cubicBezTo>
                <a:cubicBezTo>
                  <a:pt x="670" y="627"/>
                  <a:pt x="929" y="444"/>
                  <a:pt x="1280" y="429"/>
                </a:cubicBezTo>
                <a:close/>
                <a:moveTo>
                  <a:pt x="1284" y="1"/>
                </a:moveTo>
                <a:cubicBezTo>
                  <a:pt x="1262" y="1"/>
                  <a:pt x="1241" y="1"/>
                  <a:pt x="1219" y="2"/>
                </a:cubicBezTo>
                <a:cubicBezTo>
                  <a:pt x="777" y="33"/>
                  <a:pt x="442" y="276"/>
                  <a:pt x="244" y="688"/>
                </a:cubicBezTo>
                <a:cubicBezTo>
                  <a:pt x="30" y="1130"/>
                  <a:pt x="0" y="1602"/>
                  <a:pt x="15" y="2089"/>
                </a:cubicBezTo>
                <a:cubicBezTo>
                  <a:pt x="61" y="2943"/>
                  <a:pt x="335" y="3720"/>
                  <a:pt x="1082" y="4207"/>
                </a:cubicBezTo>
                <a:cubicBezTo>
                  <a:pt x="1573" y="4519"/>
                  <a:pt x="2098" y="4625"/>
                  <a:pt x="2638" y="4625"/>
                </a:cubicBezTo>
                <a:cubicBezTo>
                  <a:pt x="2969" y="4625"/>
                  <a:pt x="3305" y="4585"/>
                  <a:pt x="3641" y="4527"/>
                </a:cubicBezTo>
                <a:cubicBezTo>
                  <a:pt x="3885" y="4481"/>
                  <a:pt x="4083" y="4360"/>
                  <a:pt x="4251" y="4192"/>
                </a:cubicBezTo>
                <a:cubicBezTo>
                  <a:pt x="4738" y="3765"/>
                  <a:pt x="4754" y="3171"/>
                  <a:pt x="4312" y="2699"/>
                </a:cubicBezTo>
                <a:cubicBezTo>
                  <a:pt x="4114" y="2486"/>
                  <a:pt x="3839" y="2333"/>
                  <a:pt x="3565" y="2211"/>
                </a:cubicBezTo>
                <a:cubicBezTo>
                  <a:pt x="3169" y="2028"/>
                  <a:pt x="2895" y="1739"/>
                  <a:pt x="2742" y="1312"/>
                </a:cubicBezTo>
                <a:cubicBezTo>
                  <a:pt x="2636" y="1038"/>
                  <a:pt x="2499" y="779"/>
                  <a:pt x="2331" y="520"/>
                </a:cubicBezTo>
                <a:cubicBezTo>
                  <a:pt x="2070" y="143"/>
                  <a:pt x="1699" y="1"/>
                  <a:pt x="128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2"/>
          <p:cNvSpPr/>
          <p:nvPr/>
        </p:nvSpPr>
        <p:spPr>
          <a:xfrm>
            <a:off x="660804" y="4572100"/>
            <a:ext cx="91385" cy="81381"/>
          </a:xfrm>
          <a:custGeom>
            <a:rect b="b" l="l" r="r" t="t"/>
            <a:pathLst>
              <a:path extrusionOk="0" h="2538" w="2850">
                <a:moveTo>
                  <a:pt x="1455" y="475"/>
                </a:moveTo>
                <a:cubicBezTo>
                  <a:pt x="1659" y="475"/>
                  <a:pt x="1867" y="571"/>
                  <a:pt x="2042" y="763"/>
                </a:cubicBezTo>
                <a:cubicBezTo>
                  <a:pt x="2362" y="1098"/>
                  <a:pt x="2331" y="1616"/>
                  <a:pt x="1966" y="1951"/>
                </a:cubicBezTo>
                <a:cubicBezTo>
                  <a:pt x="1860" y="2088"/>
                  <a:pt x="1693" y="2146"/>
                  <a:pt x="1513" y="2146"/>
                </a:cubicBezTo>
                <a:cubicBezTo>
                  <a:pt x="1252" y="2146"/>
                  <a:pt x="964" y="2025"/>
                  <a:pt x="792" y="1845"/>
                </a:cubicBezTo>
                <a:cubicBezTo>
                  <a:pt x="503" y="1525"/>
                  <a:pt x="564" y="1037"/>
                  <a:pt x="975" y="672"/>
                </a:cubicBezTo>
                <a:cubicBezTo>
                  <a:pt x="1120" y="541"/>
                  <a:pt x="1287" y="475"/>
                  <a:pt x="1455" y="475"/>
                </a:cubicBezTo>
                <a:close/>
                <a:moveTo>
                  <a:pt x="1428" y="1"/>
                </a:moveTo>
                <a:cubicBezTo>
                  <a:pt x="1144" y="1"/>
                  <a:pt x="865" y="102"/>
                  <a:pt x="640" y="306"/>
                </a:cubicBezTo>
                <a:cubicBezTo>
                  <a:pt x="107" y="793"/>
                  <a:pt x="0" y="1570"/>
                  <a:pt x="427" y="1997"/>
                </a:cubicBezTo>
                <a:cubicBezTo>
                  <a:pt x="788" y="2350"/>
                  <a:pt x="1150" y="2538"/>
                  <a:pt x="1504" y="2538"/>
                </a:cubicBezTo>
                <a:cubicBezTo>
                  <a:pt x="1776" y="2538"/>
                  <a:pt x="2042" y="2427"/>
                  <a:pt x="2301" y="2195"/>
                </a:cubicBezTo>
                <a:cubicBezTo>
                  <a:pt x="2804" y="1738"/>
                  <a:pt x="2849" y="961"/>
                  <a:pt x="2407" y="458"/>
                </a:cubicBezTo>
                <a:cubicBezTo>
                  <a:pt x="2138" y="155"/>
                  <a:pt x="1780" y="1"/>
                  <a:pt x="142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2"/>
          <p:cNvSpPr/>
          <p:nvPr/>
        </p:nvSpPr>
        <p:spPr>
          <a:xfrm>
            <a:off x="567495" y="4529293"/>
            <a:ext cx="89910" cy="84267"/>
          </a:xfrm>
          <a:custGeom>
            <a:rect b="b" l="l" r="r" t="t"/>
            <a:pathLst>
              <a:path extrusionOk="0" h="2628" w="2804">
                <a:moveTo>
                  <a:pt x="1353" y="328"/>
                </a:moveTo>
                <a:cubicBezTo>
                  <a:pt x="1556" y="328"/>
                  <a:pt x="1746" y="410"/>
                  <a:pt x="1920" y="574"/>
                </a:cubicBezTo>
                <a:cubicBezTo>
                  <a:pt x="1950" y="620"/>
                  <a:pt x="1996" y="651"/>
                  <a:pt x="2026" y="681"/>
                </a:cubicBezTo>
                <a:cubicBezTo>
                  <a:pt x="2392" y="1062"/>
                  <a:pt x="2362" y="1885"/>
                  <a:pt x="1981" y="2174"/>
                </a:cubicBezTo>
                <a:cubicBezTo>
                  <a:pt x="1869" y="2255"/>
                  <a:pt x="1733" y="2292"/>
                  <a:pt x="1592" y="2292"/>
                </a:cubicBezTo>
                <a:cubicBezTo>
                  <a:pt x="1252" y="2292"/>
                  <a:pt x="878" y="2077"/>
                  <a:pt x="716" y="1732"/>
                </a:cubicBezTo>
                <a:cubicBezTo>
                  <a:pt x="640" y="1580"/>
                  <a:pt x="609" y="1412"/>
                  <a:pt x="594" y="1230"/>
                </a:cubicBezTo>
                <a:cubicBezTo>
                  <a:pt x="549" y="818"/>
                  <a:pt x="655" y="559"/>
                  <a:pt x="929" y="437"/>
                </a:cubicBezTo>
                <a:cubicBezTo>
                  <a:pt x="1076" y="364"/>
                  <a:pt x="1217" y="328"/>
                  <a:pt x="1353" y="328"/>
                </a:cubicBezTo>
                <a:close/>
                <a:moveTo>
                  <a:pt x="1394" y="1"/>
                </a:moveTo>
                <a:cubicBezTo>
                  <a:pt x="1042" y="1"/>
                  <a:pt x="699" y="151"/>
                  <a:pt x="411" y="392"/>
                </a:cubicBezTo>
                <a:cubicBezTo>
                  <a:pt x="0" y="757"/>
                  <a:pt x="46" y="1717"/>
                  <a:pt x="503" y="2144"/>
                </a:cubicBezTo>
                <a:cubicBezTo>
                  <a:pt x="837" y="2461"/>
                  <a:pt x="1153" y="2627"/>
                  <a:pt x="1466" y="2627"/>
                </a:cubicBezTo>
                <a:cubicBezTo>
                  <a:pt x="1723" y="2627"/>
                  <a:pt x="1978" y="2515"/>
                  <a:pt x="2240" y="2281"/>
                </a:cubicBezTo>
                <a:cubicBezTo>
                  <a:pt x="2758" y="1839"/>
                  <a:pt x="2803" y="894"/>
                  <a:pt x="2392" y="468"/>
                </a:cubicBezTo>
                <a:cubicBezTo>
                  <a:pt x="2079" y="139"/>
                  <a:pt x="1732" y="1"/>
                  <a:pt x="139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2"/>
          <p:cNvSpPr/>
          <p:nvPr/>
        </p:nvSpPr>
        <p:spPr>
          <a:xfrm>
            <a:off x="541106" y="4447912"/>
            <a:ext cx="78207" cy="65445"/>
          </a:xfrm>
          <a:custGeom>
            <a:rect b="b" l="l" r="r" t="t"/>
            <a:pathLst>
              <a:path extrusionOk="0" h="2041" w="2439">
                <a:moveTo>
                  <a:pt x="1163" y="541"/>
                </a:moveTo>
                <a:cubicBezTo>
                  <a:pt x="1362" y="541"/>
                  <a:pt x="1564" y="622"/>
                  <a:pt x="1707" y="781"/>
                </a:cubicBezTo>
                <a:cubicBezTo>
                  <a:pt x="1890" y="995"/>
                  <a:pt x="1829" y="1360"/>
                  <a:pt x="1585" y="1589"/>
                </a:cubicBezTo>
                <a:cubicBezTo>
                  <a:pt x="1501" y="1666"/>
                  <a:pt x="1354" y="1703"/>
                  <a:pt x="1197" y="1703"/>
                </a:cubicBezTo>
                <a:cubicBezTo>
                  <a:pt x="985" y="1703"/>
                  <a:pt x="754" y="1635"/>
                  <a:pt x="640" y="1513"/>
                </a:cubicBezTo>
                <a:cubicBezTo>
                  <a:pt x="427" y="1284"/>
                  <a:pt x="457" y="934"/>
                  <a:pt x="716" y="705"/>
                </a:cubicBezTo>
                <a:cubicBezTo>
                  <a:pt x="840" y="595"/>
                  <a:pt x="1000" y="541"/>
                  <a:pt x="1163" y="541"/>
                </a:cubicBezTo>
                <a:close/>
                <a:moveTo>
                  <a:pt x="1254" y="0"/>
                </a:moveTo>
                <a:cubicBezTo>
                  <a:pt x="974" y="0"/>
                  <a:pt x="693" y="103"/>
                  <a:pt x="473" y="309"/>
                </a:cubicBezTo>
                <a:cubicBezTo>
                  <a:pt x="76" y="675"/>
                  <a:pt x="0" y="1315"/>
                  <a:pt x="351" y="1634"/>
                </a:cubicBezTo>
                <a:cubicBezTo>
                  <a:pt x="629" y="1896"/>
                  <a:pt x="916" y="2040"/>
                  <a:pt x="1205" y="2040"/>
                </a:cubicBezTo>
                <a:cubicBezTo>
                  <a:pt x="1438" y="2040"/>
                  <a:pt x="1673" y="1946"/>
                  <a:pt x="1905" y="1741"/>
                </a:cubicBezTo>
                <a:cubicBezTo>
                  <a:pt x="2377" y="1315"/>
                  <a:pt x="2438" y="751"/>
                  <a:pt x="2072" y="355"/>
                </a:cubicBezTo>
                <a:cubicBezTo>
                  <a:pt x="1852" y="118"/>
                  <a:pt x="1554" y="0"/>
                  <a:pt x="125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2"/>
          <p:cNvSpPr/>
          <p:nvPr/>
        </p:nvSpPr>
        <p:spPr>
          <a:xfrm>
            <a:off x="515197" y="2582371"/>
            <a:ext cx="34245" cy="38831"/>
          </a:xfrm>
          <a:custGeom>
            <a:rect b="b" l="l" r="r" t="t"/>
            <a:pathLst>
              <a:path extrusionOk="0" h="1211" w="1068">
                <a:moveTo>
                  <a:pt x="347" y="1"/>
                </a:moveTo>
                <a:cubicBezTo>
                  <a:pt x="302" y="1"/>
                  <a:pt x="258" y="5"/>
                  <a:pt x="214" y="14"/>
                </a:cubicBezTo>
                <a:cubicBezTo>
                  <a:pt x="47" y="44"/>
                  <a:pt x="1" y="120"/>
                  <a:pt x="47" y="273"/>
                </a:cubicBezTo>
                <a:cubicBezTo>
                  <a:pt x="92" y="516"/>
                  <a:pt x="153" y="775"/>
                  <a:pt x="199" y="1034"/>
                </a:cubicBezTo>
                <a:cubicBezTo>
                  <a:pt x="209" y="1156"/>
                  <a:pt x="239" y="1210"/>
                  <a:pt x="304" y="1210"/>
                </a:cubicBezTo>
                <a:cubicBezTo>
                  <a:pt x="336" y="1210"/>
                  <a:pt x="377" y="1197"/>
                  <a:pt x="427" y="1171"/>
                </a:cubicBezTo>
                <a:cubicBezTo>
                  <a:pt x="595" y="1080"/>
                  <a:pt x="747" y="1004"/>
                  <a:pt x="884" y="897"/>
                </a:cubicBezTo>
                <a:cubicBezTo>
                  <a:pt x="976" y="806"/>
                  <a:pt x="1052" y="699"/>
                  <a:pt x="1067" y="547"/>
                </a:cubicBezTo>
                <a:cubicBezTo>
                  <a:pt x="1067" y="250"/>
                  <a:pt x="697"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2"/>
          <p:cNvSpPr/>
          <p:nvPr/>
        </p:nvSpPr>
        <p:spPr>
          <a:xfrm>
            <a:off x="620723" y="2539788"/>
            <a:ext cx="38638" cy="49348"/>
          </a:xfrm>
          <a:custGeom>
            <a:rect b="b" l="l" r="r" t="t"/>
            <a:pathLst>
              <a:path extrusionOk="0" h="1539" w="1205">
                <a:moveTo>
                  <a:pt x="504" y="1"/>
                </a:moveTo>
                <a:cubicBezTo>
                  <a:pt x="473" y="1"/>
                  <a:pt x="397" y="1"/>
                  <a:pt x="336" y="16"/>
                </a:cubicBezTo>
                <a:cubicBezTo>
                  <a:pt x="1" y="62"/>
                  <a:pt x="1" y="62"/>
                  <a:pt x="107" y="382"/>
                </a:cubicBezTo>
                <a:cubicBezTo>
                  <a:pt x="229" y="702"/>
                  <a:pt x="351" y="1037"/>
                  <a:pt x="458" y="1357"/>
                </a:cubicBezTo>
                <a:cubicBezTo>
                  <a:pt x="498" y="1486"/>
                  <a:pt x="552" y="1538"/>
                  <a:pt x="613" y="1538"/>
                </a:cubicBezTo>
                <a:cubicBezTo>
                  <a:pt x="668" y="1538"/>
                  <a:pt x="729" y="1497"/>
                  <a:pt x="793" y="1433"/>
                </a:cubicBezTo>
                <a:cubicBezTo>
                  <a:pt x="976" y="1235"/>
                  <a:pt x="1098" y="991"/>
                  <a:pt x="1128" y="717"/>
                </a:cubicBezTo>
                <a:cubicBezTo>
                  <a:pt x="1204" y="275"/>
                  <a:pt x="976" y="1"/>
                  <a:pt x="5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2"/>
          <p:cNvSpPr/>
          <p:nvPr/>
        </p:nvSpPr>
        <p:spPr>
          <a:xfrm>
            <a:off x="118008" y="2410983"/>
            <a:ext cx="738713" cy="444421"/>
          </a:xfrm>
          <a:custGeom>
            <a:rect b="b" l="l" r="r" t="t"/>
            <a:pathLst>
              <a:path extrusionOk="0" h="13860" w="23038">
                <a:moveTo>
                  <a:pt x="16315" y="3563"/>
                </a:moveTo>
                <a:cubicBezTo>
                  <a:pt x="16621" y="3563"/>
                  <a:pt x="16904" y="3652"/>
                  <a:pt x="17111" y="3957"/>
                </a:cubicBezTo>
                <a:cubicBezTo>
                  <a:pt x="17431" y="4414"/>
                  <a:pt x="17324" y="4886"/>
                  <a:pt x="17065" y="5328"/>
                </a:cubicBezTo>
                <a:cubicBezTo>
                  <a:pt x="16974" y="5496"/>
                  <a:pt x="17020" y="5526"/>
                  <a:pt x="17172" y="5572"/>
                </a:cubicBezTo>
                <a:cubicBezTo>
                  <a:pt x="17629" y="5724"/>
                  <a:pt x="18040" y="5953"/>
                  <a:pt x="18452" y="6212"/>
                </a:cubicBezTo>
                <a:cubicBezTo>
                  <a:pt x="18650" y="6334"/>
                  <a:pt x="18756" y="6501"/>
                  <a:pt x="18635" y="6745"/>
                </a:cubicBezTo>
                <a:cubicBezTo>
                  <a:pt x="18591" y="6849"/>
                  <a:pt x="18494" y="6904"/>
                  <a:pt x="18373" y="6904"/>
                </a:cubicBezTo>
                <a:cubicBezTo>
                  <a:pt x="18282" y="6904"/>
                  <a:pt x="18176" y="6872"/>
                  <a:pt x="18071" y="6806"/>
                </a:cubicBezTo>
                <a:cubicBezTo>
                  <a:pt x="17781" y="6623"/>
                  <a:pt x="17507" y="6440"/>
                  <a:pt x="17218" y="6242"/>
                </a:cubicBezTo>
                <a:cubicBezTo>
                  <a:pt x="17157" y="6212"/>
                  <a:pt x="17080" y="6166"/>
                  <a:pt x="17020" y="6136"/>
                </a:cubicBezTo>
                <a:cubicBezTo>
                  <a:pt x="16886" y="6084"/>
                  <a:pt x="16740" y="6013"/>
                  <a:pt x="16611" y="6013"/>
                </a:cubicBezTo>
                <a:cubicBezTo>
                  <a:pt x="16549" y="6013"/>
                  <a:pt x="16491" y="6030"/>
                  <a:pt x="16441" y="6075"/>
                </a:cubicBezTo>
                <a:cubicBezTo>
                  <a:pt x="16303" y="6181"/>
                  <a:pt x="16486" y="6379"/>
                  <a:pt x="16502" y="6547"/>
                </a:cubicBezTo>
                <a:cubicBezTo>
                  <a:pt x="16532" y="6791"/>
                  <a:pt x="16593" y="7035"/>
                  <a:pt x="16623" y="7263"/>
                </a:cubicBezTo>
                <a:cubicBezTo>
                  <a:pt x="16639" y="7385"/>
                  <a:pt x="16639" y="7522"/>
                  <a:pt x="16502" y="7568"/>
                </a:cubicBezTo>
                <a:cubicBezTo>
                  <a:pt x="16479" y="7575"/>
                  <a:pt x="16458" y="7578"/>
                  <a:pt x="16439" y="7578"/>
                </a:cubicBezTo>
                <a:cubicBezTo>
                  <a:pt x="16327" y="7578"/>
                  <a:pt x="16264" y="7474"/>
                  <a:pt x="16212" y="7370"/>
                </a:cubicBezTo>
                <a:cubicBezTo>
                  <a:pt x="15983" y="6913"/>
                  <a:pt x="15877" y="6395"/>
                  <a:pt x="15755" y="5907"/>
                </a:cubicBezTo>
                <a:cubicBezTo>
                  <a:pt x="15618" y="5374"/>
                  <a:pt x="15465" y="4825"/>
                  <a:pt x="15389" y="4246"/>
                </a:cubicBezTo>
                <a:cubicBezTo>
                  <a:pt x="15085" y="4383"/>
                  <a:pt x="14902" y="4597"/>
                  <a:pt x="14765" y="4841"/>
                </a:cubicBezTo>
                <a:cubicBezTo>
                  <a:pt x="14729" y="4900"/>
                  <a:pt x="14721" y="5006"/>
                  <a:pt x="14654" y="5006"/>
                </a:cubicBezTo>
                <a:cubicBezTo>
                  <a:pt x="14635" y="5006"/>
                  <a:pt x="14612" y="4998"/>
                  <a:pt x="14582" y="4978"/>
                </a:cubicBezTo>
                <a:cubicBezTo>
                  <a:pt x="14460" y="4917"/>
                  <a:pt x="14460" y="4825"/>
                  <a:pt x="14506" y="4703"/>
                </a:cubicBezTo>
                <a:cubicBezTo>
                  <a:pt x="14719" y="4094"/>
                  <a:pt x="15161" y="3774"/>
                  <a:pt x="15770" y="3622"/>
                </a:cubicBezTo>
                <a:lnTo>
                  <a:pt x="15801" y="3622"/>
                </a:lnTo>
                <a:cubicBezTo>
                  <a:pt x="15973" y="3589"/>
                  <a:pt x="16147" y="3563"/>
                  <a:pt x="16315" y="3563"/>
                </a:cubicBezTo>
                <a:close/>
                <a:moveTo>
                  <a:pt x="9346" y="4328"/>
                </a:moveTo>
                <a:cubicBezTo>
                  <a:pt x="9575" y="4328"/>
                  <a:pt x="9802" y="4370"/>
                  <a:pt x="10011" y="4460"/>
                </a:cubicBezTo>
                <a:cubicBezTo>
                  <a:pt x="10544" y="4673"/>
                  <a:pt x="10742" y="5237"/>
                  <a:pt x="10514" y="5800"/>
                </a:cubicBezTo>
                <a:cubicBezTo>
                  <a:pt x="10392" y="6075"/>
                  <a:pt x="10194" y="6288"/>
                  <a:pt x="9965" y="6456"/>
                </a:cubicBezTo>
                <a:cubicBezTo>
                  <a:pt x="9813" y="6562"/>
                  <a:pt x="9782" y="6623"/>
                  <a:pt x="9965" y="6745"/>
                </a:cubicBezTo>
                <a:cubicBezTo>
                  <a:pt x="10422" y="7065"/>
                  <a:pt x="10864" y="7415"/>
                  <a:pt x="11306" y="7766"/>
                </a:cubicBezTo>
                <a:cubicBezTo>
                  <a:pt x="11596" y="7979"/>
                  <a:pt x="11702" y="8223"/>
                  <a:pt x="11565" y="8360"/>
                </a:cubicBezTo>
                <a:cubicBezTo>
                  <a:pt x="11486" y="8439"/>
                  <a:pt x="11408" y="8469"/>
                  <a:pt x="11333" y="8469"/>
                </a:cubicBezTo>
                <a:cubicBezTo>
                  <a:pt x="11192" y="8469"/>
                  <a:pt x="11060" y="8363"/>
                  <a:pt x="10940" y="8284"/>
                </a:cubicBezTo>
                <a:cubicBezTo>
                  <a:pt x="10377" y="7918"/>
                  <a:pt x="9889" y="7476"/>
                  <a:pt x="9371" y="7080"/>
                </a:cubicBezTo>
                <a:cubicBezTo>
                  <a:pt x="9295" y="7019"/>
                  <a:pt x="9219" y="6958"/>
                  <a:pt x="9097" y="6867"/>
                </a:cubicBezTo>
                <a:lnTo>
                  <a:pt x="9097" y="6867"/>
                </a:lnTo>
                <a:cubicBezTo>
                  <a:pt x="9127" y="7156"/>
                  <a:pt x="9158" y="7385"/>
                  <a:pt x="9188" y="7613"/>
                </a:cubicBezTo>
                <a:cubicBezTo>
                  <a:pt x="9203" y="7766"/>
                  <a:pt x="9203" y="7918"/>
                  <a:pt x="9203" y="8086"/>
                </a:cubicBezTo>
                <a:cubicBezTo>
                  <a:pt x="9203" y="8147"/>
                  <a:pt x="9173" y="8208"/>
                  <a:pt x="9097" y="8223"/>
                </a:cubicBezTo>
                <a:cubicBezTo>
                  <a:pt x="9084" y="8226"/>
                  <a:pt x="9071" y="8227"/>
                  <a:pt x="9059" y="8227"/>
                </a:cubicBezTo>
                <a:cubicBezTo>
                  <a:pt x="9001" y="8227"/>
                  <a:pt x="8954" y="8197"/>
                  <a:pt x="8929" y="8147"/>
                </a:cubicBezTo>
                <a:cubicBezTo>
                  <a:pt x="8884" y="8040"/>
                  <a:pt x="8823" y="7933"/>
                  <a:pt x="8792" y="7827"/>
                </a:cubicBezTo>
                <a:cubicBezTo>
                  <a:pt x="8640" y="7415"/>
                  <a:pt x="8518" y="6989"/>
                  <a:pt x="8457" y="6562"/>
                </a:cubicBezTo>
                <a:cubicBezTo>
                  <a:pt x="8396" y="6136"/>
                  <a:pt x="8320" y="5724"/>
                  <a:pt x="8305" y="5237"/>
                </a:cubicBezTo>
                <a:cubicBezTo>
                  <a:pt x="8061" y="5404"/>
                  <a:pt x="7924" y="5587"/>
                  <a:pt x="7847" y="5816"/>
                </a:cubicBezTo>
                <a:cubicBezTo>
                  <a:pt x="7833" y="5886"/>
                  <a:pt x="7806" y="5970"/>
                  <a:pt x="7730" y="5970"/>
                </a:cubicBezTo>
                <a:cubicBezTo>
                  <a:pt x="7724" y="5970"/>
                  <a:pt x="7717" y="5969"/>
                  <a:pt x="7710" y="5968"/>
                </a:cubicBezTo>
                <a:cubicBezTo>
                  <a:pt x="7604" y="5968"/>
                  <a:pt x="7558" y="5877"/>
                  <a:pt x="7558" y="5785"/>
                </a:cubicBezTo>
                <a:cubicBezTo>
                  <a:pt x="7558" y="5633"/>
                  <a:pt x="7558" y="5496"/>
                  <a:pt x="7619" y="5359"/>
                </a:cubicBezTo>
                <a:cubicBezTo>
                  <a:pt x="7918" y="4726"/>
                  <a:pt x="8642" y="4328"/>
                  <a:pt x="9346" y="4328"/>
                </a:cubicBezTo>
                <a:close/>
                <a:moveTo>
                  <a:pt x="12118" y="4488"/>
                </a:moveTo>
                <a:cubicBezTo>
                  <a:pt x="12126" y="4488"/>
                  <a:pt x="12135" y="4489"/>
                  <a:pt x="12144" y="4490"/>
                </a:cubicBezTo>
                <a:cubicBezTo>
                  <a:pt x="12266" y="4521"/>
                  <a:pt x="12235" y="4627"/>
                  <a:pt x="12235" y="4703"/>
                </a:cubicBezTo>
                <a:cubicBezTo>
                  <a:pt x="12247" y="4889"/>
                  <a:pt x="12294" y="4995"/>
                  <a:pt x="12430" y="4995"/>
                </a:cubicBezTo>
                <a:cubicBezTo>
                  <a:pt x="12472" y="4995"/>
                  <a:pt x="12524" y="4984"/>
                  <a:pt x="12586" y="4962"/>
                </a:cubicBezTo>
                <a:cubicBezTo>
                  <a:pt x="12676" y="4928"/>
                  <a:pt x="12767" y="4913"/>
                  <a:pt x="12857" y="4913"/>
                </a:cubicBezTo>
                <a:cubicBezTo>
                  <a:pt x="13009" y="4913"/>
                  <a:pt x="13158" y="4956"/>
                  <a:pt x="13302" y="5023"/>
                </a:cubicBezTo>
                <a:cubicBezTo>
                  <a:pt x="14049" y="5328"/>
                  <a:pt x="14155" y="6151"/>
                  <a:pt x="13515" y="6638"/>
                </a:cubicBezTo>
                <a:cubicBezTo>
                  <a:pt x="13409" y="6730"/>
                  <a:pt x="13287" y="6791"/>
                  <a:pt x="13150" y="6897"/>
                </a:cubicBezTo>
                <a:cubicBezTo>
                  <a:pt x="13576" y="7126"/>
                  <a:pt x="13942" y="7385"/>
                  <a:pt x="14308" y="7644"/>
                </a:cubicBezTo>
                <a:cubicBezTo>
                  <a:pt x="14429" y="7735"/>
                  <a:pt x="14536" y="7842"/>
                  <a:pt x="14643" y="7933"/>
                </a:cubicBezTo>
                <a:cubicBezTo>
                  <a:pt x="14704" y="8010"/>
                  <a:pt x="14734" y="8116"/>
                  <a:pt x="14673" y="8208"/>
                </a:cubicBezTo>
                <a:cubicBezTo>
                  <a:pt x="14637" y="8271"/>
                  <a:pt x="14585" y="8291"/>
                  <a:pt x="14530" y="8291"/>
                </a:cubicBezTo>
                <a:cubicBezTo>
                  <a:pt x="14492" y="8291"/>
                  <a:pt x="14452" y="8281"/>
                  <a:pt x="14414" y="8269"/>
                </a:cubicBezTo>
                <a:cubicBezTo>
                  <a:pt x="14140" y="8192"/>
                  <a:pt x="13927" y="8025"/>
                  <a:pt x="13698" y="7872"/>
                </a:cubicBezTo>
                <a:cubicBezTo>
                  <a:pt x="13409" y="7674"/>
                  <a:pt x="13134" y="7446"/>
                  <a:pt x="12799" y="7324"/>
                </a:cubicBezTo>
                <a:lnTo>
                  <a:pt x="12799" y="7324"/>
                </a:lnTo>
                <a:cubicBezTo>
                  <a:pt x="12799" y="7674"/>
                  <a:pt x="12814" y="7994"/>
                  <a:pt x="12799" y="8330"/>
                </a:cubicBezTo>
                <a:cubicBezTo>
                  <a:pt x="12799" y="8467"/>
                  <a:pt x="12845" y="8665"/>
                  <a:pt x="12632" y="8710"/>
                </a:cubicBezTo>
                <a:cubicBezTo>
                  <a:pt x="12616" y="8713"/>
                  <a:pt x="12601" y="8714"/>
                  <a:pt x="12587" y="8714"/>
                </a:cubicBezTo>
                <a:cubicBezTo>
                  <a:pt x="12399" y="8714"/>
                  <a:pt x="12368" y="8532"/>
                  <a:pt x="12312" y="8391"/>
                </a:cubicBezTo>
                <a:cubicBezTo>
                  <a:pt x="12083" y="7674"/>
                  <a:pt x="12007" y="6913"/>
                  <a:pt x="11946" y="6166"/>
                </a:cubicBezTo>
                <a:cubicBezTo>
                  <a:pt x="11931" y="6059"/>
                  <a:pt x="11931" y="5968"/>
                  <a:pt x="11931" y="5892"/>
                </a:cubicBezTo>
                <a:cubicBezTo>
                  <a:pt x="11921" y="5890"/>
                  <a:pt x="11913" y="5890"/>
                  <a:pt x="11905" y="5890"/>
                </a:cubicBezTo>
                <a:cubicBezTo>
                  <a:pt x="11824" y="5890"/>
                  <a:pt x="11820" y="5955"/>
                  <a:pt x="11778" y="5983"/>
                </a:cubicBezTo>
                <a:cubicBezTo>
                  <a:pt x="11739" y="6013"/>
                  <a:pt x="11706" y="6030"/>
                  <a:pt x="11667" y="6030"/>
                </a:cubicBezTo>
                <a:cubicBezTo>
                  <a:pt x="11646" y="6030"/>
                  <a:pt x="11623" y="6025"/>
                  <a:pt x="11596" y="6014"/>
                </a:cubicBezTo>
                <a:cubicBezTo>
                  <a:pt x="11535" y="5983"/>
                  <a:pt x="11535" y="5922"/>
                  <a:pt x="11535" y="5861"/>
                </a:cubicBezTo>
                <a:cubicBezTo>
                  <a:pt x="11535" y="5831"/>
                  <a:pt x="11535" y="5785"/>
                  <a:pt x="11550" y="5770"/>
                </a:cubicBezTo>
                <a:cubicBezTo>
                  <a:pt x="11839" y="5450"/>
                  <a:pt x="11885" y="5054"/>
                  <a:pt x="11946" y="4658"/>
                </a:cubicBezTo>
                <a:cubicBezTo>
                  <a:pt x="11960" y="4573"/>
                  <a:pt x="12013" y="4488"/>
                  <a:pt x="12118" y="4488"/>
                </a:cubicBezTo>
                <a:close/>
                <a:moveTo>
                  <a:pt x="5892" y="4770"/>
                </a:moveTo>
                <a:cubicBezTo>
                  <a:pt x="6042" y="4770"/>
                  <a:pt x="6196" y="4803"/>
                  <a:pt x="6354" y="4871"/>
                </a:cubicBezTo>
                <a:cubicBezTo>
                  <a:pt x="6568" y="4962"/>
                  <a:pt x="6720" y="5115"/>
                  <a:pt x="6690" y="5389"/>
                </a:cubicBezTo>
                <a:cubicBezTo>
                  <a:pt x="6674" y="5480"/>
                  <a:pt x="6629" y="5557"/>
                  <a:pt x="6537" y="5587"/>
                </a:cubicBezTo>
                <a:cubicBezTo>
                  <a:pt x="6523" y="5593"/>
                  <a:pt x="6510" y="5595"/>
                  <a:pt x="6497" y="5595"/>
                </a:cubicBezTo>
                <a:cubicBezTo>
                  <a:pt x="6439" y="5595"/>
                  <a:pt x="6389" y="5545"/>
                  <a:pt x="6339" y="5496"/>
                </a:cubicBezTo>
                <a:cubicBezTo>
                  <a:pt x="6197" y="5336"/>
                  <a:pt x="6040" y="5256"/>
                  <a:pt x="5875" y="5256"/>
                </a:cubicBezTo>
                <a:cubicBezTo>
                  <a:pt x="5740" y="5256"/>
                  <a:pt x="5599" y="5310"/>
                  <a:pt x="5455" y="5420"/>
                </a:cubicBezTo>
                <a:cubicBezTo>
                  <a:pt x="4511" y="6105"/>
                  <a:pt x="4602" y="7690"/>
                  <a:pt x="5623" y="8269"/>
                </a:cubicBezTo>
                <a:cubicBezTo>
                  <a:pt x="5882" y="8406"/>
                  <a:pt x="6156" y="8512"/>
                  <a:pt x="6446" y="8558"/>
                </a:cubicBezTo>
                <a:cubicBezTo>
                  <a:pt x="6494" y="8566"/>
                  <a:pt x="6543" y="8570"/>
                  <a:pt x="6593" y="8570"/>
                </a:cubicBezTo>
                <a:cubicBezTo>
                  <a:pt x="7005" y="8570"/>
                  <a:pt x="7473" y="8302"/>
                  <a:pt x="7649" y="7949"/>
                </a:cubicBezTo>
                <a:cubicBezTo>
                  <a:pt x="7726" y="7766"/>
                  <a:pt x="7787" y="7568"/>
                  <a:pt x="7604" y="7415"/>
                </a:cubicBezTo>
                <a:cubicBezTo>
                  <a:pt x="7534" y="7357"/>
                  <a:pt x="7467" y="7335"/>
                  <a:pt x="7402" y="7335"/>
                </a:cubicBezTo>
                <a:cubicBezTo>
                  <a:pt x="7296" y="7335"/>
                  <a:pt x="7195" y="7395"/>
                  <a:pt x="7101" y="7461"/>
                </a:cubicBezTo>
                <a:cubicBezTo>
                  <a:pt x="6964" y="7553"/>
                  <a:pt x="6842" y="7674"/>
                  <a:pt x="6705" y="7766"/>
                </a:cubicBezTo>
                <a:cubicBezTo>
                  <a:pt x="6636" y="7809"/>
                  <a:pt x="6562" y="7847"/>
                  <a:pt x="6491" y="7847"/>
                </a:cubicBezTo>
                <a:cubicBezTo>
                  <a:pt x="6437" y="7847"/>
                  <a:pt x="6385" y="7825"/>
                  <a:pt x="6339" y="7766"/>
                </a:cubicBezTo>
                <a:cubicBezTo>
                  <a:pt x="6232" y="7629"/>
                  <a:pt x="6339" y="7507"/>
                  <a:pt x="6461" y="7431"/>
                </a:cubicBezTo>
                <a:cubicBezTo>
                  <a:pt x="6674" y="7309"/>
                  <a:pt x="6903" y="7172"/>
                  <a:pt x="7131" y="7080"/>
                </a:cubicBezTo>
                <a:cubicBezTo>
                  <a:pt x="7216" y="7052"/>
                  <a:pt x="7299" y="7039"/>
                  <a:pt x="7380" y="7039"/>
                </a:cubicBezTo>
                <a:cubicBezTo>
                  <a:pt x="7695" y="7039"/>
                  <a:pt x="7970" y="7241"/>
                  <a:pt x="8091" y="7568"/>
                </a:cubicBezTo>
                <a:cubicBezTo>
                  <a:pt x="8411" y="8483"/>
                  <a:pt x="7580" y="9510"/>
                  <a:pt x="6577" y="9510"/>
                </a:cubicBezTo>
                <a:cubicBezTo>
                  <a:pt x="6528" y="9510"/>
                  <a:pt x="6480" y="9508"/>
                  <a:pt x="6431" y="9503"/>
                </a:cubicBezTo>
                <a:cubicBezTo>
                  <a:pt x="5196" y="9381"/>
                  <a:pt x="4237" y="8330"/>
                  <a:pt x="4237" y="7248"/>
                </a:cubicBezTo>
                <a:cubicBezTo>
                  <a:pt x="4252" y="6288"/>
                  <a:pt x="4480" y="5602"/>
                  <a:pt x="5105" y="5084"/>
                </a:cubicBezTo>
                <a:cubicBezTo>
                  <a:pt x="5344" y="4885"/>
                  <a:pt x="5609" y="4770"/>
                  <a:pt x="5892" y="4770"/>
                </a:cubicBezTo>
                <a:close/>
                <a:moveTo>
                  <a:pt x="12810" y="0"/>
                </a:moveTo>
                <a:cubicBezTo>
                  <a:pt x="11768" y="0"/>
                  <a:pt x="10730" y="77"/>
                  <a:pt x="9691" y="270"/>
                </a:cubicBezTo>
                <a:cubicBezTo>
                  <a:pt x="9325" y="331"/>
                  <a:pt x="8960" y="407"/>
                  <a:pt x="8609" y="514"/>
                </a:cubicBezTo>
                <a:lnTo>
                  <a:pt x="8579" y="514"/>
                </a:lnTo>
                <a:cubicBezTo>
                  <a:pt x="6431" y="1077"/>
                  <a:pt x="4511" y="2129"/>
                  <a:pt x="2774" y="3545"/>
                </a:cubicBezTo>
                <a:cubicBezTo>
                  <a:pt x="1921" y="4216"/>
                  <a:pt x="1174" y="4978"/>
                  <a:pt x="656" y="5953"/>
                </a:cubicBezTo>
                <a:cubicBezTo>
                  <a:pt x="1" y="7156"/>
                  <a:pt x="62" y="9244"/>
                  <a:pt x="1403" y="10417"/>
                </a:cubicBezTo>
                <a:cubicBezTo>
                  <a:pt x="2210" y="11133"/>
                  <a:pt x="3109" y="11621"/>
                  <a:pt x="4160" y="11849"/>
                </a:cubicBezTo>
                <a:cubicBezTo>
                  <a:pt x="4480" y="11910"/>
                  <a:pt x="4602" y="12108"/>
                  <a:pt x="4648" y="12398"/>
                </a:cubicBezTo>
                <a:cubicBezTo>
                  <a:pt x="4724" y="12839"/>
                  <a:pt x="4816" y="13281"/>
                  <a:pt x="4968" y="13693"/>
                </a:cubicBezTo>
                <a:cubicBezTo>
                  <a:pt x="5015" y="13797"/>
                  <a:pt x="5051" y="13860"/>
                  <a:pt x="5115" y="13860"/>
                </a:cubicBezTo>
                <a:cubicBezTo>
                  <a:pt x="5154" y="13860"/>
                  <a:pt x="5203" y="13836"/>
                  <a:pt x="5273" y="13784"/>
                </a:cubicBezTo>
                <a:cubicBezTo>
                  <a:pt x="5836" y="13342"/>
                  <a:pt x="6431" y="12931"/>
                  <a:pt x="6994" y="12504"/>
                </a:cubicBezTo>
                <a:cubicBezTo>
                  <a:pt x="7097" y="12414"/>
                  <a:pt x="7199" y="12379"/>
                  <a:pt x="7320" y="12379"/>
                </a:cubicBezTo>
                <a:cubicBezTo>
                  <a:pt x="7343" y="12379"/>
                  <a:pt x="7366" y="12380"/>
                  <a:pt x="7390" y="12382"/>
                </a:cubicBezTo>
                <a:cubicBezTo>
                  <a:pt x="8091" y="12459"/>
                  <a:pt x="8807" y="12474"/>
                  <a:pt x="9523" y="12474"/>
                </a:cubicBezTo>
                <a:cubicBezTo>
                  <a:pt x="12845" y="12474"/>
                  <a:pt x="16029" y="11819"/>
                  <a:pt x="19076" y="10463"/>
                </a:cubicBezTo>
                <a:cubicBezTo>
                  <a:pt x="20829" y="9670"/>
                  <a:pt x="22002" y="8360"/>
                  <a:pt x="22642" y="6577"/>
                </a:cubicBezTo>
                <a:cubicBezTo>
                  <a:pt x="23038" y="5480"/>
                  <a:pt x="22931" y="4414"/>
                  <a:pt x="22261" y="3408"/>
                </a:cubicBezTo>
                <a:cubicBezTo>
                  <a:pt x="21347" y="2007"/>
                  <a:pt x="20067" y="1123"/>
                  <a:pt x="18467" y="666"/>
                </a:cubicBezTo>
                <a:cubicBezTo>
                  <a:pt x="18254" y="605"/>
                  <a:pt x="18040" y="559"/>
                  <a:pt x="17827" y="514"/>
                </a:cubicBezTo>
                <a:lnTo>
                  <a:pt x="17797" y="514"/>
                </a:lnTo>
                <a:cubicBezTo>
                  <a:pt x="16761" y="270"/>
                  <a:pt x="15709" y="148"/>
                  <a:pt x="14643" y="72"/>
                </a:cubicBezTo>
                <a:cubicBezTo>
                  <a:pt x="14030" y="27"/>
                  <a:pt x="13420" y="0"/>
                  <a:pt x="128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2"/>
          <p:cNvSpPr/>
          <p:nvPr/>
        </p:nvSpPr>
        <p:spPr>
          <a:xfrm>
            <a:off x="393062" y="2568005"/>
            <a:ext cx="49380" cy="44667"/>
          </a:xfrm>
          <a:custGeom>
            <a:rect b="b" l="l" r="r" t="t"/>
            <a:pathLst>
              <a:path extrusionOk="0" h="1393" w="1540">
                <a:moveTo>
                  <a:pt x="642" y="1"/>
                </a:moveTo>
                <a:cubicBezTo>
                  <a:pt x="456" y="1"/>
                  <a:pt x="302" y="30"/>
                  <a:pt x="138" y="81"/>
                </a:cubicBezTo>
                <a:cubicBezTo>
                  <a:pt x="62" y="111"/>
                  <a:pt x="1" y="142"/>
                  <a:pt x="47" y="264"/>
                </a:cubicBezTo>
                <a:cubicBezTo>
                  <a:pt x="138" y="583"/>
                  <a:pt x="245" y="919"/>
                  <a:pt x="321" y="1239"/>
                </a:cubicBezTo>
                <a:cubicBezTo>
                  <a:pt x="351" y="1376"/>
                  <a:pt x="412" y="1391"/>
                  <a:pt x="534" y="1391"/>
                </a:cubicBezTo>
                <a:cubicBezTo>
                  <a:pt x="547" y="1392"/>
                  <a:pt x="561" y="1392"/>
                  <a:pt x="574" y="1392"/>
                </a:cubicBezTo>
                <a:cubicBezTo>
                  <a:pt x="842" y="1392"/>
                  <a:pt x="1029" y="1245"/>
                  <a:pt x="1189" y="1056"/>
                </a:cubicBezTo>
                <a:cubicBezTo>
                  <a:pt x="1372" y="842"/>
                  <a:pt x="1540" y="599"/>
                  <a:pt x="1418" y="294"/>
                </a:cubicBezTo>
                <a:cubicBezTo>
                  <a:pt x="1296" y="4"/>
                  <a:pt x="991" y="20"/>
                  <a:pt x="763" y="4"/>
                </a:cubicBezTo>
                <a:cubicBezTo>
                  <a:pt x="721" y="2"/>
                  <a:pt x="681" y="1"/>
                  <a:pt x="6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2"/>
          <p:cNvSpPr/>
          <p:nvPr/>
        </p:nvSpPr>
        <p:spPr>
          <a:xfrm>
            <a:off x="253835" y="2563933"/>
            <a:ext cx="133903" cy="152020"/>
          </a:xfrm>
          <a:custGeom>
            <a:rect b="b" l="l" r="r" t="t"/>
            <a:pathLst>
              <a:path extrusionOk="0" h="4741" w="4176">
                <a:moveTo>
                  <a:pt x="1656" y="0"/>
                </a:moveTo>
                <a:cubicBezTo>
                  <a:pt x="1373" y="0"/>
                  <a:pt x="1108" y="115"/>
                  <a:pt x="869" y="314"/>
                </a:cubicBezTo>
                <a:cubicBezTo>
                  <a:pt x="244" y="832"/>
                  <a:pt x="16" y="1533"/>
                  <a:pt x="1" y="2478"/>
                </a:cubicBezTo>
                <a:cubicBezTo>
                  <a:pt x="1" y="3560"/>
                  <a:pt x="960" y="4611"/>
                  <a:pt x="2195" y="4733"/>
                </a:cubicBezTo>
                <a:cubicBezTo>
                  <a:pt x="2244" y="4738"/>
                  <a:pt x="2292" y="4740"/>
                  <a:pt x="2341" y="4740"/>
                </a:cubicBezTo>
                <a:cubicBezTo>
                  <a:pt x="3344" y="4740"/>
                  <a:pt x="4175" y="3713"/>
                  <a:pt x="3855" y="2798"/>
                </a:cubicBezTo>
                <a:cubicBezTo>
                  <a:pt x="3736" y="2477"/>
                  <a:pt x="3469" y="2276"/>
                  <a:pt x="3162" y="2276"/>
                </a:cubicBezTo>
                <a:cubicBezTo>
                  <a:pt x="3075" y="2276"/>
                  <a:pt x="2986" y="2292"/>
                  <a:pt x="2895" y="2325"/>
                </a:cubicBezTo>
                <a:cubicBezTo>
                  <a:pt x="2667" y="2402"/>
                  <a:pt x="2438" y="2539"/>
                  <a:pt x="2225" y="2661"/>
                </a:cubicBezTo>
                <a:cubicBezTo>
                  <a:pt x="2103" y="2737"/>
                  <a:pt x="1996" y="2859"/>
                  <a:pt x="2103" y="2996"/>
                </a:cubicBezTo>
                <a:cubicBezTo>
                  <a:pt x="2151" y="3058"/>
                  <a:pt x="2206" y="3082"/>
                  <a:pt x="2262" y="3082"/>
                </a:cubicBezTo>
                <a:cubicBezTo>
                  <a:pt x="2330" y="3082"/>
                  <a:pt x="2402" y="3046"/>
                  <a:pt x="2469" y="2996"/>
                </a:cubicBezTo>
                <a:cubicBezTo>
                  <a:pt x="2606" y="2904"/>
                  <a:pt x="2728" y="2783"/>
                  <a:pt x="2865" y="2691"/>
                </a:cubicBezTo>
                <a:cubicBezTo>
                  <a:pt x="2959" y="2626"/>
                  <a:pt x="3064" y="2571"/>
                  <a:pt x="3170" y="2571"/>
                </a:cubicBezTo>
                <a:cubicBezTo>
                  <a:pt x="3236" y="2571"/>
                  <a:pt x="3303" y="2593"/>
                  <a:pt x="3368" y="2645"/>
                </a:cubicBezTo>
                <a:cubicBezTo>
                  <a:pt x="3551" y="2813"/>
                  <a:pt x="3505" y="2996"/>
                  <a:pt x="3413" y="3179"/>
                </a:cubicBezTo>
                <a:cubicBezTo>
                  <a:pt x="3250" y="3532"/>
                  <a:pt x="2772" y="3800"/>
                  <a:pt x="2358" y="3800"/>
                </a:cubicBezTo>
                <a:cubicBezTo>
                  <a:pt x="2307" y="3800"/>
                  <a:pt x="2258" y="3796"/>
                  <a:pt x="2210" y="3788"/>
                </a:cubicBezTo>
                <a:cubicBezTo>
                  <a:pt x="1920" y="3742"/>
                  <a:pt x="1646" y="3636"/>
                  <a:pt x="1387" y="3499"/>
                </a:cubicBezTo>
                <a:cubicBezTo>
                  <a:pt x="366" y="2920"/>
                  <a:pt x="275" y="1350"/>
                  <a:pt x="1219" y="650"/>
                </a:cubicBezTo>
                <a:cubicBezTo>
                  <a:pt x="1363" y="540"/>
                  <a:pt x="1504" y="486"/>
                  <a:pt x="1639" y="486"/>
                </a:cubicBezTo>
                <a:cubicBezTo>
                  <a:pt x="1804" y="486"/>
                  <a:pt x="1961" y="566"/>
                  <a:pt x="2103" y="726"/>
                </a:cubicBezTo>
                <a:cubicBezTo>
                  <a:pt x="2151" y="786"/>
                  <a:pt x="2199" y="827"/>
                  <a:pt x="2254" y="827"/>
                </a:cubicBezTo>
                <a:cubicBezTo>
                  <a:pt x="2269" y="827"/>
                  <a:pt x="2285" y="824"/>
                  <a:pt x="2301" y="817"/>
                </a:cubicBezTo>
                <a:cubicBezTo>
                  <a:pt x="2393" y="787"/>
                  <a:pt x="2454" y="710"/>
                  <a:pt x="2454" y="619"/>
                </a:cubicBezTo>
                <a:cubicBezTo>
                  <a:pt x="2484" y="360"/>
                  <a:pt x="2332" y="192"/>
                  <a:pt x="2118" y="101"/>
                </a:cubicBezTo>
                <a:cubicBezTo>
                  <a:pt x="1960" y="33"/>
                  <a:pt x="1806" y="0"/>
                  <a:pt x="165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2"/>
          <p:cNvSpPr/>
          <p:nvPr/>
        </p:nvSpPr>
        <p:spPr>
          <a:xfrm>
            <a:off x="360355" y="2549312"/>
            <a:ext cx="132909" cy="133038"/>
          </a:xfrm>
          <a:custGeom>
            <a:rect b="b" l="l" r="r" t="t"/>
            <a:pathLst>
              <a:path extrusionOk="0" h="4149" w="4145">
                <a:moveTo>
                  <a:pt x="1662" y="584"/>
                </a:moveTo>
                <a:cubicBezTo>
                  <a:pt x="1701" y="584"/>
                  <a:pt x="1741" y="585"/>
                  <a:pt x="1783" y="587"/>
                </a:cubicBezTo>
                <a:cubicBezTo>
                  <a:pt x="2011" y="603"/>
                  <a:pt x="2316" y="587"/>
                  <a:pt x="2438" y="877"/>
                </a:cubicBezTo>
                <a:cubicBezTo>
                  <a:pt x="2560" y="1182"/>
                  <a:pt x="2392" y="1425"/>
                  <a:pt x="2209" y="1639"/>
                </a:cubicBezTo>
                <a:cubicBezTo>
                  <a:pt x="2035" y="1828"/>
                  <a:pt x="1860" y="1975"/>
                  <a:pt x="1594" y="1975"/>
                </a:cubicBezTo>
                <a:cubicBezTo>
                  <a:pt x="1581" y="1975"/>
                  <a:pt x="1567" y="1975"/>
                  <a:pt x="1554" y="1974"/>
                </a:cubicBezTo>
                <a:cubicBezTo>
                  <a:pt x="1432" y="1974"/>
                  <a:pt x="1371" y="1959"/>
                  <a:pt x="1341" y="1822"/>
                </a:cubicBezTo>
                <a:cubicBezTo>
                  <a:pt x="1265" y="1502"/>
                  <a:pt x="1158" y="1166"/>
                  <a:pt x="1051" y="847"/>
                </a:cubicBezTo>
                <a:cubicBezTo>
                  <a:pt x="1021" y="725"/>
                  <a:pt x="1082" y="694"/>
                  <a:pt x="1158" y="664"/>
                </a:cubicBezTo>
                <a:cubicBezTo>
                  <a:pt x="1322" y="613"/>
                  <a:pt x="1476" y="584"/>
                  <a:pt x="1662" y="584"/>
                </a:cubicBezTo>
                <a:close/>
                <a:moveTo>
                  <a:pt x="1800" y="1"/>
                </a:moveTo>
                <a:cubicBezTo>
                  <a:pt x="1096" y="1"/>
                  <a:pt x="373" y="406"/>
                  <a:pt x="61" y="1029"/>
                </a:cubicBezTo>
                <a:cubicBezTo>
                  <a:pt x="0" y="1182"/>
                  <a:pt x="0" y="1319"/>
                  <a:pt x="0" y="1456"/>
                </a:cubicBezTo>
                <a:cubicBezTo>
                  <a:pt x="15" y="1563"/>
                  <a:pt x="46" y="1654"/>
                  <a:pt x="152" y="1654"/>
                </a:cubicBezTo>
                <a:cubicBezTo>
                  <a:pt x="159" y="1655"/>
                  <a:pt x="166" y="1656"/>
                  <a:pt x="172" y="1656"/>
                </a:cubicBezTo>
                <a:cubicBezTo>
                  <a:pt x="248" y="1656"/>
                  <a:pt x="275" y="1572"/>
                  <a:pt x="289" y="1502"/>
                </a:cubicBezTo>
                <a:cubicBezTo>
                  <a:pt x="366" y="1273"/>
                  <a:pt x="518" y="1090"/>
                  <a:pt x="747" y="923"/>
                </a:cubicBezTo>
                <a:cubicBezTo>
                  <a:pt x="762" y="1395"/>
                  <a:pt x="823" y="1822"/>
                  <a:pt x="899" y="2248"/>
                </a:cubicBezTo>
                <a:cubicBezTo>
                  <a:pt x="960" y="2675"/>
                  <a:pt x="1082" y="3101"/>
                  <a:pt x="1234" y="3513"/>
                </a:cubicBezTo>
                <a:cubicBezTo>
                  <a:pt x="1280" y="3619"/>
                  <a:pt x="1326" y="3726"/>
                  <a:pt x="1371" y="3818"/>
                </a:cubicBezTo>
                <a:cubicBezTo>
                  <a:pt x="1397" y="3881"/>
                  <a:pt x="1443" y="3913"/>
                  <a:pt x="1502" y="3913"/>
                </a:cubicBezTo>
                <a:cubicBezTo>
                  <a:pt x="1514" y="3913"/>
                  <a:pt x="1526" y="3911"/>
                  <a:pt x="1539" y="3909"/>
                </a:cubicBezTo>
                <a:cubicBezTo>
                  <a:pt x="1630" y="3894"/>
                  <a:pt x="1645" y="3833"/>
                  <a:pt x="1645" y="3757"/>
                </a:cubicBezTo>
                <a:cubicBezTo>
                  <a:pt x="1645" y="3604"/>
                  <a:pt x="1645" y="3452"/>
                  <a:pt x="1630" y="3299"/>
                </a:cubicBezTo>
                <a:cubicBezTo>
                  <a:pt x="1600" y="3071"/>
                  <a:pt x="1569" y="2827"/>
                  <a:pt x="1539" y="2553"/>
                </a:cubicBezTo>
                <a:lnTo>
                  <a:pt x="1539" y="2553"/>
                </a:lnTo>
                <a:cubicBezTo>
                  <a:pt x="1661" y="2644"/>
                  <a:pt x="1737" y="2705"/>
                  <a:pt x="1813" y="2766"/>
                </a:cubicBezTo>
                <a:cubicBezTo>
                  <a:pt x="2331" y="3162"/>
                  <a:pt x="2819" y="3604"/>
                  <a:pt x="3382" y="3970"/>
                </a:cubicBezTo>
                <a:cubicBezTo>
                  <a:pt x="3502" y="4049"/>
                  <a:pt x="3634" y="4148"/>
                  <a:pt x="3775" y="4148"/>
                </a:cubicBezTo>
                <a:cubicBezTo>
                  <a:pt x="3850" y="4148"/>
                  <a:pt x="3928" y="4120"/>
                  <a:pt x="4007" y="4046"/>
                </a:cubicBezTo>
                <a:cubicBezTo>
                  <a:pt x="4144" y="3894"/>
                  <a:pt x="4038" y="3665"/>
                  <a:pt x="3748" y="3437"/>
                </a:cubicBezTo>
                <a:cubicBezTo>
                  <a:pt x="3306" y="3086"/>
                  <a:pt x="2864" y="2751"/>
                  <a:pt x="2407" y="2416"/>
                </a:cubicBezTo>
                <a:cubicBezTo>
                  <a:pt x="2240" y="2294"/>
                  <a:pt x="2255" y="2248"/>
                  <a:pt x="2407" y="2142"/>
                </a:cubicBezTo>
                <a:cubicBezTo>
                  <a:pt x="2636" y="1959"/>
                  <a:pt x="2834" y="1745"/>
                  <a:pt x="2956" y="1471"/>
                </a:cubicBezTo>
                <a:cubicBezTo>
                  <a:pt x="3200" y="907"/>
                  <a:pt x="2986" y="359"/>
                  <a:pt x="2453" y="130"/>
                </a:cubicBezTo>
                <a:cubicBezTo>
                  <a:pt x="2247" y="42"/>
                  <a:pt x="2024" y="1"/>
                  <a:pt x="180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2"/>
          <p:cNvSpPr/>
          <p:nvPr/>
        </p:nvSpPr>
        <p:spPr>
          <a:xfrm>
            <a:off x="581155" y="2525231"/>
            <a:ext cx="138296" cy="128741"/>
          </a:xfrm>
          <a:custGeom>
            <a:rect b="b" l="l" r="r" t="t"/>
            <a:pathLst>
              <a:path extrusionOk="0" h="4015" w="4313">
                <a:moveTo>
                  <a:pt x="1738" y="455"/>
                </a:moveTo>
                <a:cubicBezTo>
                  <a:pt x="2210" y="455"/>
                  <a:pt x="2438" y="729"/>
                  <a:pt x="2362" y="1171"/>
                </a:cubicBezTo>
                <a:cubicBezTo>
                  <a:pt x="2332" y="1445"/>
                  <a:pt x="2210" y="1689"/>
                  <a:pt x="2027" y="1887"/>
                </a:cubicBezTo>
                <a:cubicBezTo>
                  <a:pt x="1960" y="1954"/>
                  <a:pt x="1896" y="1999"/>
                  <a:pt x="1840" y="1999"/>
                </a:cubicBezTo>
                <a:cubicBezTo>
                  <a:pt x="1781" y="1999"/>
                  <a:pt x="1731" y="1950"/>
                  <a:pt x="1692" y="1826"/>
                </a:cubicBezTo>
                <a:cubicBezTo>
                  <a:pt x="1585" y="1491"/>
                  <a:pt x="1463" y="1156"/>
                  <a:pt x="1357" y="836"/>
                </a:cubicBezTo>
                <a:cubicBezTo>
                  <a:pt x="1235" y="516"/>
                  <a:pt x="1235" y="516"/>
                  <a:pt x="1570" y="470"/>
                </a:cubicBezTo>
                <a:cubicBezTo>
                  <a:pt x="1631" y="455"/>
                  <a:pt x="1707" y="455"/>
                  <a:pt x="1738" y="455"/>
                </a:cubicBezTo>
                <a:close/>
                <a:moveTo>
                  <a:pt x="1857" y="0"/>
                </a:moveTo>
                <a:cubicBezTo>
                  <a:pt x="1691" y="0"/>
                  <a:pt x="1517" y="27"/>
                  <a:pt x="1341" y="59"/>
                </a:cubicBezTo>
                <a:lnTo>
                  <a:pt x="1311" y="59"/>
                </a:lnTo>
                <a:cubicBezTo>
                  <a:pt x="702" y="211"/>
                  <a:pt x="260" y="546"/>
                  <a:pt x="46" y="1140"/>
                </a:cubicBezTo>
                <a:cubicBezTo>
                  <a:pt x="1" y="1262"/>
                  <a:pt x="16" y="1369"/>
                  <a:pt x="123" y="1415"/>
                </a:cubicBezTo>
                <a:cubicBezTo>
                  <a:pt x="156" y="1435"/>
                  <a:pt x="182" y="1443"/>
                  <a:pt x="203" y="1443"/>
                </a:cubicBezTo>
                <a:cubicBezTo>
                  <a:pt x="277" y="1443"/>
                  <a:pt x="285" y="1337"/>
                  <a:pt x="321" y="1278"/>
                </a:cubicBezTo>
                <a:cubicBezTo>
                  <a:pt x="458" y="1034"/>
                  <a:pt x="641" y="820"/>
                  <a:pt x="930" y="683"/>
                </a:cubicBezTo>
                <a:cubicBezTo>
                  <a:pt x="1021" y="1278"/>
                  <a:pt x="1159" y="1811"/>
                  <a:pt x="1296" y="2344"/>
                </a:cubicBezTo>
                <a:cubicBezTo>
                  <a:pt x="1433" y="2832"/>
                  <a:pt x="1524" y="3350"/>
                  <a:pt x="1768" y="3807"/>
                </a:cubicBezTo>
                <a:cubicBezTo>
                  <a:pt x="1807" y="3911"/>
                  <a:pt x="1868" y="4015"/>
                  <a:pt x="1980" y="4015"/>
                </a:cubicBezTo>
                <a:cubicBezTo>
                  <a:pt x="1999" y="4015"/>
                  <a:pt x="2020" y="4012"/>
                  <a:pt x="2042" y="4005"/>
                </a:cubicBezTo>
                <a:cubicBezTo>
                  <a:pt x="2195" y="3959"/>
                  <a:pt x="2195" y="3822"/>
                  <a:pt x="2179" y="3700"/>
                </a:cubicBezTo>
                <a:cubicBezTo>
                  <a:pt x="2149" y="3472"/>
                  <a:pt x="2088" y="3228"/>
                  <a:pt x="2058" y="2984"/>
                </a:cubicBezTo>
                <a:cubicBezTo>
                  <a:pt x="2027" y="2816"/>
                  <a:pt x="1844" y="2618"/>
                  <a:pt x="1981" y="2512"/>
                </a:cubicBezTo>
                <a:cubicBezTo>
                  <a:pt x="2036" y="2467"/>
                  <a:pt x="2098" y="2450"/>
                  <a:pt x="2162" y="2450"/>
                </a:cubicBezTo>
                <a:cubicBezTo>
                  <a:pt x="2294" y="2450"/>
                  <a:pt x="2437" y="2521"/>
                  <a:pt x="2560" y="2573"/>
                </a:cubicBezTo>
                <a:cubicBezTo>
                  <a:pt x="2636" y="2603"/>
                  <a:pt x="2713" y="2649"/>
                  <a:pt x="2774" y="2679"/>
                </a:cubicBezTo>
                <a:cubicBezTo>
                  <a:pt x="3063" y="2877"/>
                  <a:pt x="3337" y="3060"/>
                  <a:pt x="3627" y="3243"/>
                </a:cubicBezTo>
                <a:cubicBezTo>
                  <a:pt x="3726" y="3309"/>
                  <a:pt x="3827" y="3341"/>
                  <a:pt x="3918" y="3341"/>
                </a:cubicBezTo>
                <a:cubicBezTo>
                  <a:pt x="4038" y="3341"/>
                  <a:pt x="4139" y="3286"/>
                  <a:pt x="4191" y="3182"/>
                </a:cubicBezTo>
                <a:cubicBezTo>
                  <a:pt x="4312" y="2938"/>
                  <a:pt x="4191" y="2771"/>
                  <a:pt x="3992" y="2649"/>
                </a:cubicBezTo>
                <a:cubicBezTo>
                  <a:pt x="3581" y="2390"/>
                  <a:pt x="3170" y="2161"/>
                  <a:pt x="2713" y="2009"/>
                </a:cubicBezTo>
                <a:cubicBezTo>
                  <a:pt x="2560" y="1963"/>
                  <a:pt x="2515" y="1933"/>
                  <a:pt x="2606" y="1780"/>
                </a:cubicBezTo>
                <a:cubicBezTo>
                  <a:pt x="2865" y="1338"/>
                  <a:pt x="2987" y="851"/>
                  <a:pt x="2667" y="409"/>
                </a:cubicBezTo>
                <a:cubicBezTo>
                  <a:pt x="2449" y="92"/>
                  <a:pt x="2166" y="0"/>
                  <a:pt x="185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2"/>
          <p:cNvSpPr/>
          <p:nvPr/>
        </p:nvSpPr>
        <p:spPr>
          <a:xfrm>
            <a:off x="487846" y="2554891"/>
            <a:ext cx="102640" cy="135507"/>
          </a:xfrm>
          <a:custGeom>
            <a:rect b="b" l="l" r="r" t="t"/>
            <a:pathLst>
              <a:path extrusionOk="0" h="4226" w="3201">
                <a:moveTo>
                  <a:pt x="1216" y="853"/>
                </a:moveTo>
                <a:cubicBezTo>
                  <a:pt x="1560" y="853"/>
                  <a:pt x="1920" y="1111"/>
                  <a:pt x="1920" y="1404"/>
                </a:cubicBezTo>
                <a:cubicBezTo>
                  <a:pt x="1905" y="1541"/>
                  <a:pt x="1844" y="1663"/>
                  <a:pt x="1737" y="1754"/>
                </a:cubicBezTo>
                <a:cubicBezTo>
                  <a:pt x="1600" y="1861"/>
                  <a:pt x="1433" y="1937"/>
                  <a:pt x="1280" y="2013"/>
                </a:cubicBezTo>
                <a:cubicBezTo>
                  <a:pt x="1226" y="2046"/>
                  <a:pt x="1183" y="2063"/>
                  <a:pt x="1150" y="2063"/>
                </a:cubicBezTo>
                <a:cubicBezTo>
                  <a:pt x="1090" y="2063"/>
                  <a:pt x="1062" y="2009"/>
                  <a:pt x="1052" y="1891"/>
                </a:cubicBezTo>
                <a:cubicBezTo>
                  <a:pt x="1006" y="1632"/>
                  <a:pt x="945" y="1373"/>
                  <a:pt x="900" y="1130"/>
                </a:cubicBezTo>
                <a:cubicBezTo>
                  <a:pt x="854" y="977"/>
                  <a:pt x="900" y="901"/>
                  <a:pt x="1067" y="871"/>
                </a:cubicBezTo>
                <a:cubicBezTo>
                  <a:pt x="1116" y="859"/>
                  <a:pt x="1165" y="853"/>
                  <a:pt x="1216" y="853"/>
                </a:cubicBezTo>
                <a:close/>
                <a:moveTo>
                  <a:pt x="584" y="0"/>
                </a:moveTo>
                <a:cubicBezTo>
                  <a:pt x="479" y="0"/>
                  <a:pt x="426" y="85"/>
                  <a:pt x="412" y="170"/>
                </a:cubicBezTo>
                <a:cubicBezTo>
                  <a:pt x="351" y="566"/>
                  <a:pt x="305" y="962"/>
                  <a:pt x="16" y="1282"/>
                </a:cubicBezTo>
                <a:cubicBezTo>
                  <a:pt x="1" y="1297"/>
                  <a:pt x="1" y="1343"/>
                  <a:pt x="1" y="1373"/>
                </a:cubicBezTo>
                <a:cubicBezTo>
                  <a:pt x="1" y="1434"/>
                  <a:pt x="1" y="1495"/>
                  <a:pt x="62" y="1526"/>
                </a:cubicBezTo>
                <a:cubicBezTo>
                  <a:pt x="83" y="1537"/>
                  <a:pt x="105" y="1542"/>
                  <a:pt x="126" y="1542"/>
                </a:cubicBezTo>
                <a:cubicBezTo>
                  <a:pt x="166" y="1542"/>
                  <a:pt x="205" y="1525"/>
                  <a:pt x="244" y="1495"/>
                </a:cubicBezTo>
                <a:cubicBezTo>
                  <a:pt x="286" y="1467"/>
                  <a:pt x="290" y="1402"/>
                  <a:pt x="371" y="1402"/>
                </a:cubicBezTo>
                <a:cubicBezTo>
                  <a:pt x="379" y="1402"/>
                  <a:pt x="387" y="1402"/>
                  <a:pt x="397" y="1404"/>
                </a:cubicBezTo>
                <a:cubicBezTo>
                  <a:pt x="397" y="1480"/>
                  <a:pt x="397" y="1587"/>
                  <a:pt x="412" y="1678"/>
                </a:cubicBezTo>
                <a:cubicBezTo>
                  <a:pt x="473" y="2425"/>
                  <a:pt x="534" y="3186"/>
                  <a:pt x="778" y="3903"/>
                </a:cubicBezTo>
                <a:cubicBezTo>
                  <a:pt x="834" y="4044"/>
                  <a:pt x="865" y="4226"/>
                  <a:pt x="1053" y="4226"/>
                </a:cubicBezTo>
                <a:cubicBezTo>
                  <a:pt x="1067" y="4226"/>
                  <a:pt x="1082" y="4225"/>
                  <a:pt x="1098" y="4222"/>
                </a:cubicBezTo>
                <a:cubicBezTo>
                  <a:pt x="1311" y="4177"/>
                  <a:pt x="1250" y="3979"/>
                  <a:pt x="1265" y="3842"/>
                </a:cubicBezTo>
                <a:cubicBezTo>
                  <a:pt x="1280" y="3506"/>
                  <a:pt x="1265" y="3171"/>
                  <a:pt x="1265" y="2836"/>
                </a:cubicBezTo>
                <a:lnTo>
                  <a:pt x="1265" y="2836"/>
                </a:lnTo>
                <a:cubicBezTo>
                  <a:pt x="1600" y="2958"/>
                  <a:pt x="1875" y="3186"/>
                  <a:pt x="2164" y="3384"/>
                </a:cubicBezTo>
                <a:cubicBezTo>
                  <a:pt x="2393" y="3537"/>
                  <a:pt x="2606" y="3704"/>
                  <a:pt x="2880" y="3781"/>
                </a:cubicBezTo>
                <a:cubicBezTo>
                  <a:pt x="2918" y="3793"/>
                  <a:pt x="2958" y="3803"/>
                  <a:pt x="2996" y="3803"/>
                </a:cubicBezTo>
                <a:cubicBezTo>
                  <a:pt x="3051" y="3803"/>
                  <a:pt x="3103" y="3783"/>
                  <a:pt x="3139" y="3720"/>
                </a:cubicBezTo>
                <a:cubicBezTo>
                  <a:pt x="3200" y="3628"/>
                  <a:pt x="3170" y="3522"/>
                  <a:pt x="3093" y="3461"/>
                </a:cubicBezTo>
                <a:cubicBezTo>
                  <a:pt x="3002" y="3354"/>
                  <a:pt x="2895" y="3247"/>
                  <a:pt x="2774" y="3171"/>
                </a:cubicBezTo>
                <a:cubicBezTo>
                  <a:pt x="2408" y="2897"/>
                  <a:pt x="2042" y="2638"/>
                  <a:pt x="1616" y="2409"/>
                </a:cubicBezTo>
                <a:cubicBezTo>
                  <a:pt x="1753" y="2318"/>
                  <a:pt x="1859" y="2242"/>
                  <a:pt x="1966" y="2166"/>
                </a:cubicBezTo>
                <a:cubicBezTo>
                  <a:pt x="2606" y="1663"/>
                  <a:pt x="2499" y="855"/>
                  <a:pt x="1768" y="535"/>
                </a:cubicBezTo>
                <a:cubicBezTo>
                  <a:pt x="1624" y="468"/>
                  <a:pt x="1469" y="425"/>
                  <a:pt x="1316" y="425"/>
                </a:cubicBezTo>
                <a:cubicBezTo>
                  <a:pt x="1226" y="425"/>
                  <a:pt x="1137" y="440"/>
                  <a:pt x="1052" y="474"/>
                </a:cubicBezTo>
                <a:cubicBezTo>
                  <a:pt x="990" y="496"/>
                  <a:pt x="938" y="507"/>
                  <a:pt x="896" y="507"/>
                </a:cubicBezTo>
                <a:cubicBezTo>
                  <a:pt x="760" y="507"/>
                  <a:pt x="713" y="401"/>
                  <a:pt x="701" y="215"/>
                </a:cubicBezTo>
                <a:cubicBezTo>
                  <a:pt x="701" y="139"/>
                  <a:pt x="732" y="33"/>
                  <a:pt x="610" y="2"/>
                </a:cubicBezTo>
                <a:cubicBezTo>
                  <a:pt x="601" y="1"/>
                  <a:pt x="592" y="0"/>
                  <a:pt x="58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2"/>
          <p:cNvSpPr/>
          <p:nvPr/>
        </p:nvSpPr>
        <p:spPr>
          <a:xfrm>
            <a:off x="93607" y="2427432"/>
            <a:ext cx="774851" cy="450161"/>
          </a:xfrm>
          <a:custGeom>
            <a:rect b="b" l="l" r="r" t="t"/>
            <a:pathLst>
              <a:path extrusionOk="0" h="14039" w="24165">
                <a:moveTo>
                  <a:pt x="7923" y="1"/>
                </a:moveTo>
                <a:cubicBezTo>
                  <a:pt x="6475" y="519"/>
                  <a:pt x="5135" y="1265"/>
                  <a:pt x="3870" y="2149"/>
                </a:cubicBezTo>
                <a:cubicBezTo>
                  <a:pt x="2743" y="2941"/>
                  <a:pt x="1722" y="3840"/>
                  <a:pt x="975" y="5013"/>
                </a:cubicBezTo>
                <a:cubicBezTo>
                  <a:pt x="0" y="6582"/>
                  <a:pt x="92" y="9020"/>
                  <a:pt x="1646" y="10468"/>
                </a:cubicBezTo>
                <a:cubicBezTo>
                  <a:pt x="2529" y="11306"/>
                  <a:pt x="3550" y="11839"/>
                  <a:pt x="4723" y="12113"/>
                </a:cubicBezTo>
                <a:cubicBezTo>
                  <a:pt x="4921" y="12159"/>
                  <a:pt x="5028" y="12235"/>
                  <a:pt x="5043" y="12464"/>
                </a:cubicBezTo>
                <a:cubicBezTo>
                  <a:pt x="5074" y="12844"/>
                  <a:pt x="5150" y="13210"/>
                  <a:pt x="5302" y="13545"/>
                </a:cubicBezTo>
                <a:cubicBezTo>
                  <a:pt x="5445" y="13878"/>
                  <a:pt x="5623" y="14039"/>
                  <a:pt x="5855" y="14039"/>
                </a:cubicBezTo>
                <a:cubicBezTo>
                  <a:pt x="5995" y="14039"/>
                  <a:pt x="6155" y="13980"/>
                  <a:pt x="6338" y="13865"/>
                </a:cubicBezTo>
                <a:cubicBezTo>
                  <a:pt x="6567" y="13728"/>
                  <a:pt x="6795" y="13591"/>
                  <a:pt x="7024" y="13454"/>
                </a:cubicBezTo>
                <a:cubicBezTo>
                  <a:pt x="7451" y="13195"/>
                  <a:pt x="7847" y="12829"/>
                  <a:pt x="8289" y="12707"/>
                </a:cubicBezTo>
                <a:cubicBezTo>
                  <a:pt x="8477" y="12659"/>
                  <a:pt x="8676" y="12644"/>
                  <a:pt x="8880" y="12644"/>
                </a:cubicBezTo>
                <a:cubicBezTo>
                  <a:pt x="9185" y="12644"/>
                  <a:pt x="9501" y="12677"/>
                  <a:pt x="9812" y="12677"/>
                </a:cubicBezTo>
                <a:cubicBezTo>
                  <a:pt x="10055" y="12691"/>
                  <a:pt x="10296" y="12698"/>
                  <a:pt x="10538" y="12698"/>
                </a:cubicBezTo>
                <a:cubicBezTo>
                  <a:pt x="11556" y="12698"/>
                  <a:pt x="12566" y="12578"/>
                  <a:pt x="13575" y="12418"/>
                </a:cubicBezTo>
                <a:cubicBezTo>
                  <a:pt x="15800" y="12052"/>
                  <a:pt x="17933" y="11367"/>
                  <a:pt x="19975" y="10407"/>
                </a:cubicBezTo>
                <a:cubicBezTo>
                  <a:pt x="21940" y="9477"/>
                  <a:pt x="23311" y="7999"/>
                  <a:pt x="23936" y="5897"/>
                </a:cubicBezTo>
                <a:cubicBezTo>
                  <a:pt x="24012" y="5668"/>
                  <a:pt x="24042" y="5455"/>
                  <a:pt x="24058" y="5226"/>
                </a:cubicBezTo>
                <a:cubicBezTo>
                  <a:pt x="24164" y="3703"/>
                  <a:pt x="23494" y="2530"/>
                  <a:pt x="22443" y="1524"/>
                </a:cubicBezTo>
                <a:cubicBezTo>
                  <a:pt x="21696" y="793"/>
                  <a:pt x="20828" y="321"/>
                  <a:pt x="19898" y="1"/>
                </a:cubicBezTo>
                <a:lnTo>
                  <a:pt x="18588" y="1"/>
                </a:lnTo>
                <a:cubicBezTo>
                  <a:pt x="18801" y="46"/>
                  <a:pt x="19015" y="92"/>
                  <a:pt x="19228" y="153"/>
                </a:cubicBezTo>
                <a:cubicBezTo>
                  <a:pt x="20812" y="610"/>
                  <a:pt x="22108" y="1494"/>
                  <a:pt x="23022" y="2895"/>
                </a:cubicBezTo>
                <a:cubicBezTo>
                  <a:pt x="23677" y="3901"/>
                  <a:pt x="23799" y="4967"/>
                  <a:pt x="23403" y="6064"/>
                </a:cubicBezTo>
                <a:cubicBezTo>
                  <a:pt x="22763" y="7847"/>
                  <a:pt x="21590" y="9157"/>
                  <a:pt x="19837" y="9950"/>
                </a:cubicBezTo>
                <a:cubicBezTo>
                  <a:pt x="16790" y="11306"/>
                  <a:pt x="13606" y="11961"/>
                  <a:pt x="10284" y="11961"/>
                </a:cubicBezTo>
                <a:cubicBezTo>
                  <a:pt x="9568" y="11961"/>
                  <a:pt x="8868" y="11946"/>
                  <a:pt x="8151" y="11869"/>
                </a:cubicBezTo>
                <a:cubicBezTo>
                  <a:pt x="8127" y="11867"/>
                  <a:pt x="8104" y="11866"/>
                  <a:pt x="8081" y="11866"/>
                </a:cubicBezTo>
                <a:cubicBezTo>
                  <a:pt x="7960" y="11866"/>
                  <a:pt x="7858" y="11901"/>
                  <a:pt x="7755" y="11991"/>
                </a:cubicBezTo>
                <a:cubicBezTo>
                  <a:pt x="7192" y="12418"/>
                  <a:pt x="6597" y="12829"/>
                  <a:pt x="6034" y="13271"/>
                </a:cubicBezTo>
                <a:cubicBezTo>
                  <a:pt x="5970" y="13323"/>
                  <a:pt x="5922" y="13347"/>
                  <a:pt x="5883" y="13347"/>
                </a:cubicBezTo>
                <a:cubicBezTo>
                  <a:pt x="5820" y="13347"/>
                  <a:pt x="5782" y="13284"/>
                  <a:pt x="5744" y="13180"/>
                </a:cubicBezTo>
                <a:cubicBezTo>
                  <a:pt x="5577" y="12768"/>
                  <a:pt x="5485" y="12326"/>
                  <a:pt x="5409" y="11885"/>
                </a:cubicBezTo>
                <a:cubicBezTo>
                  <a:pt x="5363" y="11595"/>
                  <a:pt x="5241" y="11397"/>
                  <a:pt x="4921" y="11336"/>
                </a:cubicBezTo>
                <a:cubicBezTo>
                  <a:pt x="3870" y="11108"/>
                  <a:pt x="2986" y="10620"/>
                  <a:pt x="2164" y="9904"/>
                </a:cubicBezTo>
                <a:cubicBezTo>
                  <a:pt x="823" y="8731"/>
                  <a:pt x="762" y="6643"/>
                  <a:pt x="1417" y="5440"/>
                </a:cubicBezTo>
                <a:cubicBezTo>
                  <a:pt x="1935" y="4465"/>
                  <a:pt x="2682" y="3703"/>
                  <a:pt x="3535" y="3032"/>
                </a:cubicBezTo>
                <a:cubicBezTo>
                  <a:pt x="5272" y="1616"/>
                  <a:pt x="7192" y="564"/>
                  <a:pt x="93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2"/>
          <p:cNvSpPr/>
          <p:nvPr/>
        </p:nvSpPr>
        <p:spPr>
          <a:xfrm>
            <a:off x="-216" y="4194470"/>
            <a:ext cx="17155" cy="39600"/>
          </a:xfrm>
          <a:custGeom>
            <a:rect b="b" l="l" r="r" t="t"/>
            <a:pathLst>
              <a:path extrusionOk="0" h="1235" w="535">
                <a:moveTo>
                  <a:pt x="1" y="1"/>
                </a:moveTo>
                <a:lnTo>
                  <a:pt x="1" y="1235"/>
                </a:lnTo>
                <a:cubicBezTo>
                  <a:pt x="47" y="1204"/>
                  <a:pt x="92" y="1159"/>
                  <a:pt x="138" y="1098"/>
                </a:cubicBezTo>
                <a:cubicBezTo>
                  <a:pt x="351" y="885"/>
                  <a:pt x="534" y="610"/>
                  <a:pt x="412" y="306"/>
                </a:cubicBezTo>
                <a:cubicBezTo>
                  <a:pt x="336" y="92"/>
                  <a:pt x="168" y="3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2"/>
          <p:cNvSpPr/>
          <p:nvPr/>
        </p:nvSpPr>
        <p:spPr>
          <a:xfrm>
            <a:off x="94088" y="4211208"/>
            <a:ext cx="36137" cy="41204"/>
          </a:xfrm>
          <a:custGeom>
            <a:rect b="b" l="l" r="r" t="t"/>
            <a:pathLst>
              <a:path extrusionOk="0" h="1285" w="1127">
                <a:moveTo>
                  <a:pt x="360" y="0"/>
                </a:moveTo>
                <a:cubicBezTo>
                  <a:pt x="316" y="0"/>
                  <a:pt x="272" y="4"/>
                  <a:pt x="229" y="12"/>
                </a:cubicBezTo>
                <a:cubicBezTo>
                  <a:pt x="46" y="43"/>
                  <a:pt x="0" y="119"/>
                  <a:pt x="31" y="286"/>
                </a:cubicBezTo>
                <a:cubicBezTo>
                  <a:pt x="92" y="545"/>
                  <a:pt x="153" y="820"/>
                  <a:pt x="183" y="1094"/>
                </a:cubicBezTo>
                <a:cubicBezTo>
                  <a:pt x="194" y="1227"/>
                  <a:pt x="231" y="1285"/>
                  <a:pt x="306" y="1285"/>
                </a:cubicBezTo>
                <a:cubicBezTo>
                  <a:pt x="343" y="1285"/>
                  <a:pt x="388" y="1271"/>
                  <a:pt x="442" y="1246"/>
                </a:cubicBezTo>
                <a:cubicBezTo>
                  <a:pt x="595" y="1155"/>
                  <a:pt x="777" y="1079"/>
                  <a:pt x="915" y="957"/>
                </a:cubicBezTo>
                <a:cubicBezTo>
                  <a:pt x="1021" y="865"/>
                  <a:pt x="1113" y="759"/>
                  <a:pt x="1113" y="606"/>
                </a:cubicBezTo>
                <a:cubicBezTo>
                  <a:pt x="1126" y="279"/>
                  <a:pt x="737" y="0"/>
                  <a:pt x="3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2"/>
          <p:cNvSpPr/>
          <p:nvPr/>
        </p:nvSpPr>
        <p:spPr>
          <a:xfrm>
            <a:off x="-216" y="4025520"/>
            <a:ext cx="451956" cy="435731"/>
          </a:xfrm>
          <a:custGeom>
            <a:rect b="b" l="l" r="r" t="t"/>
            <a:pathLst>
              <a:path extrusionOk="0" h="13589" w="14095">
                <a:moveTo>
                  <a:pt x="7102" y="3983"/>
                </a:moveTo>
                <a:cubicBezTo>
                  <a:pt x="7442" y="3983"/>
                  <a:pt x="7758" y="4083"/>
                  <a:pt x="7985" y="4432"/>
                </a:cubicBezTo>
                <a:cubicBezTo>
                  <a:pt x="8320" y="4919"/>
                  <a:pt x="8183" y="5422"/>
                  <a:pt x="7908" y="5879"/>
                </a:cubicBezTo>
                <a:cubicBezTo>
                  <a:pt x="7786" y="6062"/>
                  <a:pt x="7847" y="6077"/>
                  <a:pt x="8015" y="6138"/>
                </a:cubicBezTo>
                <a:cubicBezTo>
                  <a:pt x="8487" y="6306"/>
                  <a:pt x="8914" y="6565"/>
                  <a:pt x="9341" y="6839"/>
                </a:cubicBezTo>
                <a:cubicBezTo>
                  <a:pt x="9554" y="6976"/>
                  <a:pt x="9676" y="7174"/>
                  <a:pt x="9539" y="7418"/>
                </a:cubicBezTo>
                <a:cubicBezTo>
                  <a:pt x="9488" y="7519"/>
                  <a:pt x="9386" y="7574"/>
                  <a:pt x="9263" y="7574"/>
                </a:cubicBezTo>
                <a:cubicBezTo>
                  <a:pt x="9165" y="7574"/>
                  <a:pt x="9053" y="7539"/>
                  <a:pt x="8944" y="7464"/>
                </a:cubicBezTo>
                <a:cubicBezTo>
                  <a:pt x="8640" y="7266"/>
                  <a:pt x="8350" y="7052"/>
                  <a:pt x="8045" y="6854"/>
                </a:cubicBezTo>
                <a:cubicBezTo>
                  <a:pt x="7985" y="6809"/>
                  <a:pt x="7908" y="6763"/>
                  <a:pt x="7832" y="6732"/>
                </a:cubicBezTo>
                <a:cubicBezTo>
                  <a:pt x="7692" y="6678"/>
                  <a:pt x="7528" y="6586"/>
                  <a:pt x="7385" y="6586"/>
                </a:cubicBezTo>
                <a:cubicBezTo>
                  <a:pt x="7326" y="6586"/>
                  <a:pt x="7271" y="6601"/>
                  <a:pt x="7223" y="6641"/>
                </a:cubicBezTo>
                <a:cubicBezTo>
                  <a:pt x="7070" y="6763"/>
                  <a:pt x="7253" y="6976"/>
                  <a:pt x="7284" y="7159"/>
                </a:cubicBezTo>
                <a:cubicBezTo>
                  <a:pt x="7314" y="7418"/>
                  <a:pt x="7360" y="7662"/>
                  <a:pt x="7390" y="7921"/>
                </a:cubicBezTo>
                <a:cubicBezTo>
                  <a:pt x="7406" y="8043"/>
                  <a:pt x="7390" y="8180"/>
                  <a:pt x="7253" y="8226"/>
                </a:cubicBezTo>
                <a:cubicBezTo>
                  <a:pt x="7229" y="8232"/>
                  <a:pt x="7206" y="8235"/>
                  <a:pt x="7185" y="8235"/>
                </a:cubicBezTo>
                <a:cubicBezTo>
                  <a:pt x="7064" y="8235"/>
                  <a:pt x="7000" y="8131"/>
                  <a:pt x="6948" y="8028"/>
                </a:cubicBezTo>
                <a:cubicBezTo>
                  <a:pt x="6705" y="7525"/>
                  <a:pt x="6613" y="6991"/>
                  <a:pt x="6491" y="6458"/>
                </a:cubicBezTo>
                <a:cubicBezTo>
                  <a:pt x="6354" y="5879"/>
                  <a:pt x="6217" y="5316"/>
                  <a:pt x="6141" y="4691"/>
                </a:cubicBezTo>
                <a:cubicBezTo>
                  <a:pt x="5821" y="4828"/>
                  <a:pt x="5638" y="5057"/>
                  <a:pt x="5471" y="5300"/>
                </a:cubicBezTo>
                <a:cubicBezTo>
                  <a:pt x="5434" y="5361"/>
                  <a:pt x="5427" y="5479"/>
                  <a:pt x="5349" y="5479"/>
                </a:cubicBezTo>
                <a:cubicBezTo>
                  <a:pt x="5329" y="5479"/>
                  <a:pt x="5304" y="5471"/>
                  <a:pt x="5273" y="5453"/>
                </a:cubicBezTo>
                <a:cubicBezTo>
                  <a:pt x="5151" y="5392"/>
                  <a:pt x="5151" y="5285"/>
                  <a:pt x="5196" y="5163"/>
                </a:cubicBezTo>
                <a:cubicBezTo>
                  <a:pt x="5440" y="4523"/>
                  <a:pt x="5912" y="4173"/>
                  <a:pt x="6568" y="4036"/>
                </a:cubicBezTo>
                <a:lnTo>
                  <a:pt x="6598" y="4036"/>
                </a:lnTo>
                <a:cubicBezTo>
                  <a:pt x="6767" y="4006"/>
                  <a:pt x="6937" y="3983"/>
                  <a:pt x="7102" y="3983"/>
                </a:cubicBezTo>
                <a:close/>
                <a:moveTo>
                  <a:pt x="2684" y="4872"/>
                </a:moveTo>
                <a:cubicBezTo>
                  <a:pt x="2693" y="4872"/>
                  <a:pt x="2703" y="4873"/>
                  <a:pt x="2713" y="4874"/>
                </a:cubicBezTo>
                <a:cubicBezTo>
                  <a:pt x="2835" y="4904"/>
                  <a:pt x="2804" y="5026"/>
                  <a:pt x="2804" y="5102"/>
                </a:cubicBezTo>
                <a:cubicBezTo>
                  <a:pt x="2804" y="5298"/>
                  <a:pt x="2848" y="5415"/>
                  <a:pt x="2993" y="5415"/>
                </a:cubicBezTo>
                <a:cubicBezTo>
                  <a:pt x="3041" y="5415"/>
                  <a:pt x="3099" y="5403"/>
                  <a:pt x="3170" y="5376"/>
                </a:cubicBezTo>
                <a:cubicBezTo>
                  <a:pt x="3245" y="5353"/>
                  <a:pt x="3322" y="5342"/>
                  <a:pt x="3400" y="5342"/>
                </a:cubicBezTo>
                <a:cubicBezTo>
                  <a:pt x="3573" y="5342"/>
                  <a:pt x="3748" y="5394"/>
                  <a:pt x="3917" y="5468"/>
                </a:cubicBezTo>
                <a:cubicBezTo>
                  <a:pt x="4694" y="5818"/>
                  <a:pt x="4785" y="6687"/>
                  <a:pt x="4099" y="7190"/>
                </a:cubicBezTo>
                <a:cubicBezTo>
                  <a:pt x="3993" y="7281"/>
                  <a:pt x="3871" y="7357"/>
                  <a:pt x="3718" y="7449"/>
                </a:cubicBezTo>
                <a:cubicBezTo>
                  <a:pt x="4160" y="7708"/>
                  <a:pt x="4556" y="7982"/>
                  <a:pt x="4937" y="8287"/>
                </a:cubicBezTo>
                <a:cubicBezTo>
                  <a:pt x="5059" y="8378"/>
                  <a:pt x="5166" y="8485"/>
                  <a:pt x="5273" y="8591"/>
                </a:cubicBezTo>
                <a:cubicBezTo>
                  <a:pt x="5349" y="8667"/>
                  <a:pt x="5364" y="8789"/>
                  <a:pt x="5303" y="8881"/>
                </a:cubicBezTo>
                <a:cubicBezTo>
                  <a:pt x="5258" y="8944"/>
                  <a:pt x="5203" y="8964"/>
                  <a:pt x="5143" y="8964"/>
                </a:cubicBezTo>
                <a:cubicBezTo>
                  <a:pt x="5101" y="8964"/>
                  <a:pt x="5057" y="8954"/>
                  <a:pt x="5014" y="8942"/>
                </a:cubicBezTo>
                <a:cubicBezTo>
                  <a:pt x="4739" y="8850"/>
                  <a:pt x="4511" y="8667"/>
                  <a:pt x="4282" y="8500"/>
                </a:cubicBezTo>
                <a:cubicBezTo>
                  <a:pt x="3977" y="8287"/>
                  <a:pt x="3688" y="8028"/>
                  <a:pt x="3338" y="7890"/>
                </a:cubicBezTo>
                <a:cubicBezTo>
                  <a:pt x="3322" y="8256"/>
                  <a:pt x="3322" y="8606"/>
                  <a:pt x="3307" y="8957"/>
                </a:cubicBezTo>
                <a:cubicBezTo>
                  <a:pt x="3307" y="9109"/>
                  <a:pt x="3353" y="9323"/>
                  <a:pt x="3124" y="9353"/>
                </a:cubicBezTo>
                <a:cubicBezTo>
                  <a:pt x="3101" y="9357"/>
                  <a:pt x="3081" y="9359"/>
                  <a:pt x="3061" y="9359"/>
                </a:cubicBezTo>
                <a:cubicBezTo>
                  <a:pt x="2875" y="9359"/>
                  <a:pt x="2846" y="9170"/>
                  <a:pt x="2804" y="9018"/>
                </a:cubicBezTo>
                <a:cubicBezTo>
                  <a:pt x="2561" y="8241"/>
                  <a:pt x="2500" y="7449"/>
                  <a:pt x="2454" y="6641"/>
                </a:cubicBezTo>
                <a:cubicBezTo>
                  <a:pt x="2454" y="6550"/>
                  <a:pt x="2439" y="6443"/>
                  <a:pt x="2439" y="6352"/>
                </a:cubicBezTo>
                <a:cubicBezTo>
                  <a:pt x="2429" y="6350"/>
                  <a:pt x="2421" y="6350"/>
                  <a:pt x="2413" y="6350"/>
                </a:cubicBezTo>
                <a:cubicBezTo>
                  <a:pt x="2332" y="6350"/>
                  <a:pt x="2328" y="6417"/>
                  <a:pt x="2286" y="6458"/>
                </a:cubicBezTo>
                <a:cubicBezTo>
                  <a:pt x="2251" y="6485"/>
                  <a:pt x="2215" y="6501"/>
                  <a:pt x="2177" y="6501"/>
                </a:cubicBezTo>
                <a:cubicBezTo>
                  <a:pt x="2149" y="6501"/>
                  <a:pt x="2120" y="6493"/>
                  <a:pt x="2088" y="6473"/>
                </a:cubicBezTo>
                <a:cubicBezTo>
                  <a:pt x="2027" y="6443"/>
                  <a:pt x="2027" y="6382"/>
                  <a:pt x="2027" y="6306"/>
                </a:cubicBezTo>
                <a:cubicBezTo>
                  <a:pt x="2027" y="6275"/>
                  <a:pt x="2027" y="6245"/>
                  <a:pt x="2043" y="6230"/>
                </a:cubicBezTo>
                <a:cubicBezTo>
                  <a:pt x="2362" y="5894"/>
                  <a:pt x="2423" y="5468"/>
                  <a:pt x="2484" y="5057"/>
                </a:cubicBezTo>
                <a:cubicBezTo>
                  <a:pt x="2498" y="4958"/>
                  <a:pt x="2565" y="4872"/>
                  <a:pt x="2684" y="4872"/>
                </a:cubicBezTo>
                <a:close/>
                <a:moveTo>
                  <a:pt x="3507" y="1"/>
                </a:moveTo>
                <a:cubicBezTo>
                  <a:pt x="2811" y="1"/>
                  <a:pt x="2110" y="49"/>
                  <a:pt x="1403" y="151"/>
                </a:cubicBezTo>
                <a:cubicBezTo>
                  <a:pt x="930" y="211"/>
                  <a:pt x="458" y="303"/>
                  <a:pt x="1" y="410"/>
                </a:cubicBezTo>
                <a:lnTo>
                  <a:pt x="1" y="4660"/>
                </a:lnTo>
                <a:cubicBezTo>
                  <a:pt x="153" y="4676"/>
                  <a:pt x="306" y="4721"/>
                  <a:pt x="458" y="4782"/>
                </a:cubicBezTo>
                <a:cubicBezTo>
                  <a:pt x="1006" y="5026"/>
                  <a:pt x="1220" y="5635"/>
                  <a:pt x="946" y="6214"/>
                </a:cubicBezTo>
                <a:cubicBezTo>
                  <a:pt x="824" y="6504"/>
                  <a:pt x="610" y="6732"/>
                  <a:pt x="351" y="6915"/>
                </a:cubicBezTo>
                <a:cubicBezTo>
                  <a:pt x="184" y="7022"/>
                  <a:pt x="168" y="7083"/>
                  <a:pt x="336" y="7205"/>
                </a:cubicBezTo>
                <a:cubicBezTo>
                  <a:pt x="824" y="7570"/>
                  <a:pt x="1281" y="7936"/>
                  <a:pt x="1753" y="8317"/>
                </a:cubicBezTo>
                <a:cubicBezTo>
                  <a:pt x="2043" y="8561"/>
                  <a:pt x="2149" y="8820"/>
                  <a:pt x="2012" y="8957"/>
                </a:cubicBezTo>
                <a:cubicBezTo>
                  <a:pt x="1928" y="9040"/>
                  <a:pt x="1847" y="9072"/>
                  <a:pt x="1767" y="9072"/>
                </a:cubicBezTo>
                <a:cubicBezTo>
                  <a:pt x="1615" y="9072"/>
                  <a:pt x="1472" y="8956"/>
                  <a:pt x="1342" y="8865"/>
                </a:cubicBezTo>
                <a:cubicBezTo>
                  <a:pt x="869" y="8546"/>
                  <a:pt x="443" y="8165"/>
                  <a:pt x="1" y="7799"/>
                </a:cubicBezTo>
                <a:lnTo>
                  <a:pt x="1" y="13589"/>
                </a:lnTo>
                <a:cubicBezTo>
                  <a:pt x="1905" y="13406"/>
                  <a:pt x="3795" y="13010"/>
                  <a:pt x="5638" y="12400"/>
                </a:cubicBezTo>
                <a:cubicBezTo>
                  <a:pt x="6354" y="12156"/>
                  <a:pt x="7070" y="11913"/>
                  <a:pt x="7756" y="11593"/>
                </a:cubicBezTo>
                <a:cubicBezTo>
                  <a:pt x="7838" y="11560"/>
                  <a:pt x="7915" y="11545"/>
                  <a:pt x="7992" y="11545"/>
                </a:cubicBezTo>
                <a:cubicBezTo>
                  <a:pt x="8060" y="11545"/>
                  <a:pt x="8127" y="11556"/>
                  <a:pt x="8198" y="11577"/>
                </a:cubicBezTo>
                <a:cubicBezTo>
                  <a:pt x="8914" y="11821"/>
                  <a:pt x="9630" y="12035"/>
                  <a:pt x="10346" y="12294"/>
                </a:cubicBezTo>
                <a:cubicBezTo>
                  <a:pt x="10406" y="12313"/>
                  <a:pt x="10453" y="12323"/>
                  <a:pt x="10490" y="12323"/>
                </a:cubicBezTo>
                <a:cubicBezTo>
                  <a:pt x="10595" y="12323"/>
                  <a:pt x="10620" y="12246"/>
                  <a:pt x="10620" y="12111"/>
                </a:cubicBezTo>
                <a:cubicBezTo>
                  <a:pt x="10651" y="11638"/>
                  <a:pt x="10605" y="11166"/>
                  <a:pt x="10529" y="10694"/>
                </a:cubicBezTo>
                <a:cubicBezTo>
                  <a:pt x="10468" y="10389"/>
                  <a:pt x="10529" y="10145"/>
                  <a:pt x="10834" y="9962"/>
                </a:cubicBezTo>
                <a:cubicBezTo>
                  <a:pt x="11824" y="9399"/>
                  <a:pt x="12555" y="8606"/>
                  <a:pt x="13134" y="7631"/>
                </a:cubicBezTo>
                <a:cubicBezTo>
                  <a:pt x="14094" y="5986"/>
                  <a:pt x="13454" y="3868"/>
                  <a:pt x="12403" y="2863"/>
                </a:cubicBezTo>
                <a:cubicBezTo>
                  <a:pt x="11550" y="2070"/>
                  <a:pt x="10544" y="1552"/>
                  <a:pt x="9462" y="1141"/>
                </a:cubicBezTo>
                <a:cubicBezTo>
                  <a:pt x="7522" y="415"/>
                  <a:pt x="5539" y="1"/>
                  <a:pt x="35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2"/>
          <p:cNvSpPr/>
          <p:nvPr/>
        </p:nvSpPr>
        <p:spPr>
          <a:xfrm>
            <a:off x="206924" y="4168594"/>
            <a:ext cx="41075" cy="52683"/>
          </a:xfrm>
          <a:custGeom>
            <a:rect b="b" l="l" r="r" t="t"/>
            <a:pathLst>
              <a:path extrusionOk="0" h="1643" w="1281">
                <a:moveTo>
                  <a:pt x="534" y="0"/>
                </a:moveTo>
                <a:cubicBezTo>
                  <a:pt x="519" y="8"/>
                  <a:pt x="492" y="8"/>
                  <a:pt x="462" y="8"/>
                </a:cubicBezTo>
                <a:cubicBezTo>
                  <a:pt x="431" y="8"/>
                  <a:pt x="397" y="8"/>
                  <a:pt x="367" y="16"/>
                </a:cubicBezTo>
                <a:cubicBezTo>
                  <a:pt x="1" y="61"/>
                  <a:pt x="1" y="61"/>
                  <a:pt x="123" y="396"/>
                </a:cubicBezTo>
                <a:cubicBezTo>
                  <a:pt x="229" y="747"/>
                  <a:pt x="367" y="1097"/>
                  <a:pt x="458" y="1448"/>
                </a:cubicBezTo>
                <a:cubicBezTo>
                  <a:pt x="499" y="1587"/>
                  <a:pt x="558" y="1643"/>
                  <a:pt x="625" y="1643"/>
                </a:cubicBezTo>
                <a:cubicBezTo>
                  <a:pt x="682" y="1643"/>
                  <a:pt x="745" y="1602"/>
                  <a:pt x="808" y="1539"/>
                </a:cubicBezTo>
                <a:cubicBezTo>
                  <a:pt x="1022" y="1326"/>
                  <a:pt x="1144" y="1067"/>
                  <a:pt x="1189" y="777"/>
                </a:cubicBezTo>
                <a:cubicBezTo>
                  <a:pt x="1281" y="320"/>
                  <a:pt x="1052" y="16"/>
                  <a:pt x="5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2"/>
          <p:cNvSpPr/>
          <p:nvPr/>
        </p:nvSpPr>
        <p:spPr>
          <a:xfrm>
            <a:off x="-216" y="4174943"/>
            <a:ext cx="68940" cy="141503"/>
          </a:xfrm>
          <a:custGeom>
            <a:rect b="b" l="l" r="r" t="t"/>
            <a:pathLst>
              <a:path extrusionOk="0" h="4413" w="2150">
                <a:moveTo>
                  <a:pt x="1" y="0"/>
                </a:moveTo>
                <a:lnTo>
                  <a:pt x="1" y="610"/>
                </a:lnTo>
                <a:cubicBezTo>
                  <a:pt x="168" y="640"/>
                  <a:pt x="336" y="701"/>
                  <a:pt x="412" y="915"/>
                </a:cubicBezTo>
                <a:cubicBezTo>
                  <a:pt x="534" y="1234"/>
                  <a:pt x="351" y="1494"/>
                  <a:pt x="138" y="1707"/>
                </a:cubicBezTo>
                <a:cubicBezTo>
                  <a:pt x="92" y="1768"/>
                  <a:pt x="47" y="1813"/>
                  <a:pt x="1" y="1859"/>
                </a:cubicBezTo>
                <a:lnTo>
                  <a:pt x="1" y="3139"/>
                </a:lnTo>
                <a:cubicBezTo>
                  <a:pt x="443" y="3505"/>
                  <a:pt x="869" y="3886"/>
                  <a:pt x="1342" y="4205"/>
                </a:cubicBezTo>
                <a:cubicBezTo>
                  <a:pt x="1472" y="4296"/>
                  <a:pt x="1609" y="4412"/>
                  <a:pt x="1756" y="4412"/>
                </a:cubicBezTo>
                <a:cubicBezTo>
                  <a:pt x="1833" y="4412"/>
                  <a:pt x="1913" y="4380"/>
                  <a:pt x="1997" y="4297"/>
                </a:cubicBezTo>
                <a:cubicBezTo>
                  <a:pt x="2149" y="4160"/>
                  <a:pt x="2043" y="3901"/>
                  <a:pt x="1753" y="3657"/>
                </a:cubicBezTo>
                <a:cubicBezTo>
                  <a:pt x="1281" y="3276"/>
                  <a:pt x="824" y="2910"/>
                  <a:pt x="336" y="2545"/>
                </a:cubicBezTo>
                <a:cubicBezTo>
                  <a:pt x="168" y="2408"/>
                  <a:pt x="184" y="2362"/>
                  <a:pt x="351" y="2255"/>
                </a:cubicBezTo>
                <a:cubicBezTo>
                  <a:pt x="595" y="2072"/>
                  <a:pt x="824" y="1844"/>
                  <a:pt x="946" y="1554"/>
                </a:cubicBezTo>
                <a:cubicBezTo>
                  <a:pt x="1205" y="960"/>
                  <a:pt x="1006" y="366"/>
                  <a:pt x="458" y="122"/>
                </a:cubicBezTo>
                <a:cubicBezTo>
                  <a:pt x="306" y="61"/>
                  <a:pt x="153" y="16"/>
                  <a:pt x="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2"/>
          <p:cNvSpPr/>
          <p:nvPr/>
        </p:nvSpPr>
        <p:spPr>
          <a:xfrm>
            <a:off x="164919" y="4153299"/>
            <a:ext cx="145126" cy="136469"/>
          </a:xfrm>
          <a:custGeom>
            <a:rect b="b" l="l" r="r" t="t"/>
            <a:pathLst>
              <a:path extrusionOk="0" h="4256" w="4526">
                <a:moveTo>
                  <a:pt x="1859" y="477"/>
                </a:moveTo>
                <a:cubicBezTo>
                  <a:pt x="2362" y="493"/>
                  <a:pt x="2591" y="782"/>
                  <a:pt x="2499" y="1254"/>
                </a:cubicBezTo>
                <a:cubicBezTo>
                  <a:pt x="2454" y="1544"/>
                  <a:pt x="2332" y="1803"/>
                  <a:pt x="2118" y="2016"/>
                </a:cubicBezTo>
                <a:cubicBezTo>
                  <a:pt x="2055" y="2079"/>
                  <a:pt x="1992" y="2120"/>
                  <a:pt x="1935" y="2120"/>
                </a:cubicBezTo>
                <a:cubicBezTo>
                  <a:pt x="1868" y="2120"/>
                  <a:pt x="1809" y="2064"/>
                  <a:pt x="1768" y="1925"/>
                </a:cubicBezTo>
                <a:cubicBezTo>
                  <a:pt x="1677" y="1574"/>
                  <a:pt x="1539" y="1224"/>
                  <a:pt x="1433" y="873"/>
                </a:cubicBezTo>
                <a:cubicBezTo>
                  <a:pt x="1311" y="538"/>
                  <a:pt x="1311" y="538"/>
                  <a:pt x="1677" y="493"/>
                </a:cubicBezTo>
                <a:cubicBezTo>
                  <a:pt x="1738" y="493"/>
                  <a:pt x="1814" y="493"/>
                  <a:pt x="1859" y="477"/>
                </a:cubicBezTo>
                <a:close/>
                <a:moveTo>
                  <a:pt x="1941" y="1"/>
                </a:moveTo>
                <a:cubicBezTo>
                  <a:pt x="1781" y="1"/>
                  <a:pt x="1616" y="22"/>
                  <a:pt x="1448" y="51"/>
                </a:cubicBezTo>
                <a:lnTo>
                  <a:pt x="1418" y="51"/>
                </a:lnTo>
                <a:cubicBezTo>
                  <a:pt x="762" y="203"/>
                  <a:pt x="290" y="538"/>
                  <a:pt x="46" y="1178"/>
                </a:cubicBezTo>
                <a:cubicBezTo>
                  <a:pt x="1" y="1300"/>
                  <a:pt x="1" y="1407"/>
                  <a:pt x="123" y="1468"/>
                </a:cubicBezTo>
                <a:cubicBezTo>
                  <a:pt x="154" y="1486"/>
                  <a:pt x="179" y="1494"/>
                  <a:pt x="199" y="1494"/>
                </a:cubicBezTo>
                <a:cubicBezTo>
                  <a:pt x="277" y="1494"/>
                  <a:pt x="284" y="1376"/>
                  <a:pt x="321" y="1315"/>
                </a:cubicBezTo>
                <a:cubicBezTo>
                  <a:pt x="488" y="1072"/>
                  <a:pt x="671" y="843"/>
                  <a:pt x="991" y="706"/>
                </a:cubicBezTo>
                <a:cubicBezTo>
                  <a:pt x="1067" y="1331"/>
                  <a:pt x="1220" y="1909"/>
                  <a:pt x="1341" y="2473"/>
                </a:cubicBezTo>
                <a:cubicBezTo>
                  <a:pt x="1463" y="3006"/>
                  <a:pt x="1570" y="3540"/>
                  <a:pt x="1798" y="4043"/>
                </a:cubicBezTo>
                <a:cubicBezTo>
                  <a:pt x="1849" y="4144"/>
                  <a:pt x="1910" y="4256"/>
                  <a:pt x="2026" y="4256"/>
                </a:cubicBezTo>
                <a:cubicBezTo>
                  <a:pt x="2049" y="4256"/>
                  <a:pt x="2075" y="4251"/>
                  <a:pt x="2103" y="4241"/>
                </a:cubicBezTo>
                <a:cubicBezTo>
                  <a:pt x="2256" y="4195"/>
                  <a:pt x="2256" y="4058"/>
                  <a:pt x="2240" y="3936"/>
                </a:cubicBezTo>
                <a:cubicBezTo>
                  <a:pt x="2210" y="3677"/>
                  <a:pt x="2164" y="3433"/>
                  <a:pt x="2134" y="3174"/>
                </a:cubicBezTo>
                <a:cubicBezTo>
                  <a:pt x="2103" y="2991"/>
                  <a:pt x="1920" y="2778"/>
                  <a:pt x="2073" y="2656"/>
                </a:cubicBezTo>
                <a:cubicBezTo>
                  <a:pt x="2121" y="2616"/>
                  <a:pt x="2176" y="2601"/>
                  <a:pt x="2235" y="2601"/>
                </a:cubicBezTo>
                <a:cubicBezTo>
                  <a:pt x="2378" y="2601"/>
                  <a:pt x="2542" y="2693"/>
                  <a:pt x="2682" y="2747"/>
                </a:cubicBezTo>
                <a:cubicBezTo>
                  <a:pt x="2758" y="2778"/>
                  <a:pt x="2835" y="2824"/>
                  <a:pt x="2895" y="2869"/>
                </a:cubicBezTo>
                <a:cubicBezTo>
                  <a:pt x="3200" y="3067"/>
                  <a:pt x="3490" y="3281"/>
                  <a:pt x="3794" y="3479"/>
                </a:cubicBezTo>
                <a:cubicBezTo>
                  <a:pt x="3903" y="3554"/>
                  <a:pt x="4015" y="3589"/>
                  <a:pt x="4115" y="3589"/>
                </a:cubicBezTo>
                <a:cubicBezTo>
                  <a:pt x="4239" y="3589"/>
                  <a:pt x="4345" y="3534"/>
                  <a:pt x="4404" y="3433"/>
                </a:cubicBezTo>
                <a:cubicBezTo>
                  <a:pt x="4526" y="3189"/>
                  <a:pt x="4404" y="2991"/>
                  <a:pt x="4191" y="2854"/>
                </a:cubicBezTo>
                <a:cubicBezTo>
                  <a:pt x="3779" y="2580"/>
                  <a:pt x="3337" y="2321"/>
                  <a:pt x="2865" y="2153"/>
                </a:cubicBezTo>
                <a:cubicBezTo>
                  <a:pt x="2697" y="2108"/>
                  <a:pt x="2652" y="2077"/>
                  <a:pt x="2758" y="1894"/>
                </a:cubicBezTo>
                <a:cubicBezTo>
                  <a:pt x="3033" y="1437"/>
                  <a:pt x="3170" y="934"/>
                  <a:pt x="2835" y="447"/>
                </a:cubicBezTo>
                <a:cubicBezTo>
                  <a:pt x="2605" y="102"/>
                  <a:pt x="2289" y="1"/>
                  <a:pt x="194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2"/>
          <p:cNvSpPr/>
          <p:nvPr/>
        </p:nvSpPr>
        <p:spPr>
          <a:xfrm>
            <a:off x="64780" y="4181612"/>
            <a:ext cx="107001" cy="144036"/>
          </a:xfrm>
          <a:custGeom>
            <a:rect b="b" l="l" r="r" t="t"/>
            <a:pathLst>
              <a:path extrusionOk="0" h="4492" w="3337">
                <a:moveTo>
                  <a:pt x="1274" y="923"/>
                </a:moveTo>
                <a:cubicBezTo>
                  <a:pt x="1651" y="923"/>
                  <a:pt x="2040" y="1200"/>
                  <a:pt x="2027" y="1514"/>
                </a:cubicBezTo>
                <a:cubicBezTo>
                  <a:pt x="2027" y="1666"/>
                  <a:pt x="1950" y="1788"/>
                  <a:pt x="1829" y="1880"/>
                </a:cubicBezTo>
                <a:cubicBezTo>
                  <a:pt x="1691" y="2002"/>
                  <a:pt x="1524" y="2078"/>
                  <a:pt x="1356" y="2169"/>
                </a:cubicBezTo>
                <a:cubicBezTo>
                  <a:pt x="1302" y="2194"/>
                  <a:pt x="1258" y="2208"/>
                  <a:pt x="1224" y="2208"/>
                </a:cubicBezTo>
                <a:cubicBezTo>
                  <a:pt x="1152" y="2208"/>
                  <a:pt x="1118" y="2150"/>
                  <a:pt x="1097" y="2017"/>
                </a:cubicBezTo>
                <a:cubicBezTo>
                  <a:pt x="1067" y="1743"/>
                  <a:pt x="1006" y="1468"/>
                  <a:pt x="960" y="1194"/>
                </a:cubicBezTo>
                <a:cubicBezTo>
                  <a:pt x="914" y="1042"/>
                  <a:pt x="960" y="966"/>
                  <a:pt x="1143" y="935"/>
                </a:cubicBezTo>
                <a:cubicBezTo>
                  <a:pt x="1186" y="927"/>
                  <a:pt x="1230" y="923"/>
                  <a:pt x="1274" y="923"/>
                </a:cubicBezTo>
                <a:close/>
                <a:moveTo>
                  <a:pt x="640" y="0"/>
                </a:moveTo>
                <a:cubicBezTo>
                  <a:pt x="535" y="0"/>
                  <a:pt x="484" y="93"/>
                  <a:pt x="457" y="173"/>
                </a:cubicBezTo>
                <a:cubicBezTo>
                  <a:pt x="396" y="600"/>
                  <a:pt x="335" y="1026"/>
                  <a:pt x="16" y="1346"/>
                </a:cubicBezTo>
                <a:cubicBezTo>
                  <a:pt x="0" y="1377"/>
                  <a:pt x="0" y="1407"/>
                  <a:pt x="0" y="1438"/>
                </a:cubicBezTo>
                <a:cubicBezTo>
                  <a:pt x="0" y="1499"/>
                  <a:pt x="0" y="1560"/>
                  <a:pt x="61" y="1605"/>
                </a:cubicBezTo>
                <a:cubicBezTo>
                  <a:pt x="91" y="1623"/>
                  <a:pt x="119" y="1632"/>
                  <a:pt x="145" y="1632"/>
                </a:cubicBezTo>
                <a:cubicBezTo>
                  <a:pt x="185" y="1632"/>
                  <a:pt x="222" y="1612"/>
                  <a:pt x="259" y="1575"/>
                </a:cubicBezTo>
                <a:cubicBezTo>
                  <a:pt x="299" y="1549"/>
                  <a:pt x="304" y="1477"/>
                  <a:pt x="373" y="1477"/>
                </a:cubicBezTo>
                <a:cubicBezTo>
                  <a:pt x="384" y="1477"/>
                  <a:pt x="397" y="1479"/>
                  <a:pt x="412" y="1484"/>
                </a:cubicBezTo>
                <a:cubicBezTo>
                  <a:pt x="427" y="1575"/>
                  <a:pt x="427" y="1666"/>
                  <a:pt x="427" y="1773"/>
                </a:cubicBezTo>
                <a:cubicBezTo>
                  <a:pt x="473" y="2581"/>
                  <a:pt x="534" y="3373"/>
                  <a:pt x="777" y="4150"/>
                </a:cubicBezTo>
                <a:cubicBezTo>
                  <a:pt x="819" y="4302"/>
                  <a:pt x="848" y="4491"/>
                  <a:pt x="1034" y="4491"/>
                </a:cubicBezTo>
                <a:cubicBezTo>
                  <a:pt x="1054" y="4491"/>
                  <a:pt x="1074" y="4489"/>
                  <a:pt x="1097" y="4485"/>
                </a:cubicBezTo>
                <a:cubicBezTo>
                  <a:pt x="1326" y="4455"/>
                  <a:pt x="1280" y="4241"/>
                  <a:pt x="1280" y="4089"/>
                </a:cubicBezTo>
                <a:cubicBezTo>
                  <a:pt x="1311" y="3738"/>
                  <a:pt x="1311" y="3388"/>
                  <a:pt x="1311" y="3022"/>
                </a:cubicBezTo>
                <a:cubicBezTo>
                  <a:pt x="1661" y="3160"/>
                  <a:pt x="1950" y="3419"/>
                  <a:pt x="2255" y="3632"/>
                </a:cubicBezTo>
                <a:cubicBezTo>
                  <a:pt x="2484" y="3799"/>
                  <a:pt x="2712" y="3982"/>
                  <a:pt x="3002" y="4074"/>
                </a:cubicBezTo>
                <a:cubicBezTo>
                  <a:pt x="3035" y="4085"/>
                  <a:pt x="3071" y="4092"/>
                  <a:pt x="3106" y="4092"/>
                </a:cubicBezTo>
                <a:cubicBezTo>
                  <a:pt x="3167" y="4092"/>
                  <a:pt x="3228" y="4071"/>
                  <a:pt x="3276" y="4013"/>
                </a:cubicBezTo>
                <a:cubicBezTo>
                  <a:pt x="3337" y="3906"/>
                  <a:pt x="3322" y="3799"/>
                  <a:pt x="3246" y="3723"/>
                </a:cubicBezTo>
                <a:cubicBezTo>
                  <a:pt x="3139" y="3617"/>
                  <a:pt x="3032" y="3510"/>
                  <a:pt x="2910" y="3419"/>
                </a:cubicBezTo>
                <a:cubicBezTo>
                  <a:pt x="2529" y="3114"/>
                  <a:pt x="2133" y="2840"/>
                  <a:pt x="1691" y="2581"/>
                </a:cubicBezTo>
                <a:cubicBezTo>
                  <a:pt x="1844" y="2489"/>
                  <a:pt x="1966" y="2413"/>
                  <a:pt x="2072" y="2322"/>
                </a:cubicBezTo>
                <a:cubicBezTo>
                  <a:pt x="2773" y="1819"/>
                  <a:pt x="2667" y="950"/>
                  <a:pt x="1890" y="600"/>
                </a:cubicBezTo>
                <a:cubicBezTo>
                  <a:pt x="1727" y="519"/>
                  <a:pt x="1558" y="471"/>
                  <a:pt x="1391" y="471"/>
                </a:cubicBezTo>
                <a:cubicBezTo>
                  <a:pt x="1307" y="471"/>
                  <a:pt x="1224" y="483"/>
                  <a:pt x="1143" y="508"/>
                </a:cubicBezTo>
                <a:cubicBezTo>
                  <a:pt x="1072" y="535"/>
                  <a:pt x="1014" y="547"/>
                  <a:pt x="966" y="547"/>
                </a:cubicBezTo>
                <a:cubicBezTo>
                  <a:pt x="821" y="547"/>
                  <a:pt x="777" y="430"/>
                  <a:pt x="777" y="234"/>
                </a:cubicBezTo>
                <a:cubicBezTo>
                  <a:pt x="777" y="158"/>
                  <a:pt x="823" y="36"/>
                  <a:pt x="686" y="6"/>
                </a:cubicBezTo>
                <a:cubicBezTo>
                  <a:pt x="670" y="2"/>
                  <a:pt x="654" y="0"/>
                  <a:pt x="64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2"/>
          <p:cNvSpPr/>
          <p:nvPr/>
        </p:nvSpPr>
        <p:spPr>
          <a:xfrm>
            <a:off x="-216" y="4010898"/>
            <a:ext cx="478314" cy="470394"/>
          </a:xfrm>
          <a:custGeom>
            <a:rect b="b" l="l" r="r" t="t"/>
            <a:pathLst>
              <a:path extrusionOk="0" h="14670" w="14917">
                <a:moveTo>
                  <a:pt x="3497" y="0"/>
                </a:moveTo>
                <a:cubicBezTo>
                  <a:pt x="2748" y="0"/>
                  <a:pt x="1994" y="53"/>
                  <a:pt x="1235" y="165"/>
                </a:cubicBezTo>
                <a:cubicBezTo>
                  <a:pt x="824" y="241"/>
                  <a:pt x="412" y="317"/>
                  <a:pt x="1" y="408"/>
                </a:cubicBezTo>
                <a:lnTo>
                  <a:pt x="1" y="866"/>
                </a:lnTo>
                <a:cubicBezTo>
                  <a:pt x="458" y="759"/>
                  <a:pt x="930" y="667"/>
                  <a:pt x="1387" y="591"/>
                </a:cubicBezTo>
                <a:cubicBezTo>
                  <a:pt x="2083" y="496"/>
                  <a:pt x="2771" y="451"/>
                  <a:pt x="3454" y="451"/>
                </a:cubicBezTo>
                <a:cubicBezTo>
                  <a:pt x="5508" y="451"/>
                  <a:pt x="7507" y="865"/>
                  <a:pt x="9462" y="1597"/>
                </a:cubicBezTo>
                <a:cubicBezTo>
                  <a:pt x="10544" y="1993"/>
                  <a:pt x="11550" y="2511"/>
                  <a:pt x="12403" y="3319"/>
                </a:cubicBezTo>
                <a:cubicBezTo>
                  <a:pt x="13454" y="4309"/>
                  <a:pt x="14094" y="6442"/>
                  <a:pt x="13134" y="8072"/>
                </a:cubicBezTo>
                <a:cubicBezTo>
                  <a:pt x="12555" y="9062"/>
                  <a:pt x="11824" y="9855"/>
                  <a:pt x="10834" y="10418"/>
                </a:cubicBezTo>
                <a:cubicBezTo>
                  <a:pt x="10529" y="10601"/>
                  <a:pt x="10468" y="10830"/>
                  <a:pt x="10529" y="11150"/>
                </a:cubicBezTo>
                <a:cubicBezTo>
                  <a:pt x="10605" y="11607"/>
                  <a:pt x="10651" y="12079"/>
                  <a:pt x="10620" y="12552"/>
                </a:cubicBezTo>
                <a:cubicBezTo>
                  <a:pt x="10620" y="12699"/>
                  <a:pt x="10595" y="12779"/>
                  <a:pt x="10488" y="12779"/>
                </a:cubicBezTo>
                <a:cubicBezTo>
                  <a:pt x="10451" y="12779"/>
                  <a:pt x="10405" y="12769"/>
                  <a:pt x="10346" y="12750"/>
                </a:cubicBezTo>
                <a:cubicBezTo>
                  <a:pt x="9645" y="12491"/>
                  <a:pt x="8914" y="12277"/>
                  <a:pt x="8198" y="12033"/>
                </a:cubicBezTo>
                <a:cubicBezTo>
                  <a:pt x="8126" y="12005"/>
                  <a:pt x="8057" y="11990"/>
                  <a:pt x="7989" y="11990"/>
                </a:cubicBezTo>
                <a:cubicBezTo>
                  <a:pt x="7913" y="11990"/>
                  <a:pt x="7836" y="12009"/>
                  <a:pt x="7756" y="12049"/>
                </a:cubicBezTo>
                <a:cubicBezTo>
                  <a:pt x="7070" y="12353"/>
                  <a:pt x="6354" y="12612"/>
                  <a:pt x="5638" y="12856"/>
                </a:cubicBezTo>
                <a:cubicBezTo>
                  <a:pt x="3779" y="13466"/>
                  <a:pt x="1905" y="13862"/>
                  <a:pt x="1" y="14029"/>
                </a:cubicBezTo>
                <a:lnTo>
                  <a:pt x="1" y="14669"/>
                </a:lnTo>
                <a:cubicBezTo>
                  <a:pt x="824" y="14624"/>
                  <a:pt x="1646" y="14532"/>
                  <a:pt x="2469" y="14395"/>
                </a:cubicBezTo>
                <a:cubicBezTo>
                  <a:pt x="3795" y="14197"/>
                  <a:pt x="5105" y="13923"/>
                  <a:pt x="6354" y="13420"/>
                </a:cubicBezTo>
                <a:cubicBezTo>
                  <a:pt x="6872" y="13252"/>
                  <a:pt x="7375" y="12978"/>
                  <a:pt x="7893" y="12948"/>
                </a:cubicBezTo>
                <a:cubicBezTo>
                  <a:pt x="7924" y="12946"/>
                  <a:pt x="7955" y="12945"/>
                  <a:pt x="7986" y="12945"/>
                </a:cubicBezTo>
                <a:cubicBezTo>
                  <a:pt x="8460" y="12945"/>
                  <a:pt x="8945" y="13153"/>
                  <a:pt x="9417" y="13268"/>
                </a:cubicBezTo>
                <a:cubicBezTo>
                  <a:pt x="9691" y="13329"/>
                  <a:pt x="9980" y="13389"/>
                  <a:pt x="10255" y="13466"/>
                </a:cubicBezTo>
                <a:cubicBezTo>
                  <a:pt x="10374" y="13493"/>
                  <a:pt x="10480" y="13507"/>
                  <a:pt x="10575" y="13507"/>
                </a:cubicBezTo>
                <a:cubicBezTo>
                  <a:pt x="10955" y="13507"/>
                  <a:pt x="11148" y="13283"/>
                  <a:pt x="11184" y="12795"/>
                </a:cubicBezTo>
                <a:cubicBezTo>
                  <a:pt x="11230" y="12399"/>
                  <a:pt x="11184" y="12003"/>
                  <a:pt x="11093" y="11622"/>
                </a:cubicBezTo>
                <a:cubicBezTo>
                  <a:pt x="11032" y="11378"/>
                  <a:pt x="11108" y="11272"/>
                  <a:pt x="11306" y="11150"/>
                </a:cubicBezTo>
                <a:cubicBezTo>
                  <a:pt x="12388" y="10479"/>
                  <a:pt x="13226" y="9596"/>
                  <a:pt x="13850" y="8468"/>
                </a:cubicBezTo>
                <a:cubicBezTo>
                  <a:pt x="14917" y="6488"/>
                  <a:pt x="14201" y="4004"/>
                  <a:pt x="12692" y="2755"/>
                </a:cubicBezTo>
                <a:cubicBezTo>
                  <a:pt x="11550" y="1810"/>
                  <a:pt x="10224" y="1262"/>
                  <a:pt x="8838" y="835"/>
                </a:cubicBezTo>
                <a:cubicBezTo>
                  <a:pt x="7082" y="307"/>
                  <a:pt x="5303" y="0"/>
                  <a:pt x="349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2"/>
          <p:cNvSpPr/>
          <p:nvPr/>
        </p:nvSpPr>
        <p:spPr>
          <a:xfrm>
            <a:off x="-216" y="4603235"/>
            <a:ext cx="701582" cy="666054"/>
          </a:xfrm>
          <a:custGeom>
            <a:rect b="b" l="l" r="r" t="t"/>
            <a:pathLst>
              <a:path extrusionOk="0" h="20772" w="21880">
                <a:moveTo>
                  <a:pt x="8488" y="5946"/>
                </a:moveTo>
                <a:cubicBezTo>
                  <a:pt x="9480" y="5946"/>
                  <a:pt x="10271" y="6670"/>
                  <a:pt x="10316" y="7715"/>
                </a:cubicBezTo>
                <a:cubicBezTo>
                  <a:pt x="10377" y="8873"/>
                  <a:pt x="9508" y="9558"/>
                  <a:pt x="8685" y="9558"/>
                </a:cubicBezTo>
                <a:cubicBezTo>
                  <a:pt x="8650" y="9560"/>
                  <a:pt x="8615" y="9561"/>
                  <a:pt x="8580" y="9561"/>
                </a:cubicBezTo>
                <a:cubicBezTo>
                  <a:pt x="7634" y="9561"/>
                  <a:pt x="6825" y="8776"/>
                  <a:pt x="6781" y="7806"/>
                </a:cubicBezTo>
                <a:cubicBezTo>
                  <a:pt x="6735" y="6831"/>
                  <a:pt x="7482" y="5978"/>
                  <a:pt x="8426" y="5947"/>
                </a:cubicBezTo>
                <a:cubicBezTo>
                  <a:pt x="8447" y="5947"/>
                  <a:pt x="8467" y="5946"/>
                  <a:pt x="8488" y="5946"/>
                </a:cubicBezTo>
                <a:close/>
                <a:moveTo>
                  <a:pt x="11123" y="11516"/>
                </a:moveTo>
                <a:cubicBezTo>
                  <a:pt x="11238" y="11516"/>
                  <a:pt x="11333" y="11585"/>
                  <a:pt x="11367" y="11722"/>
                </a:cubicBezTo>
                <a:cubicBezTo>
                  <a:pt x="11397" y="11874"/>
                  <a:pt x="11336" y="11981"/>
                  <a:pt x="11154" y="12042"/>
                </a:cubicBezTo>
                <a:cubicBezTo>
                  <a:pt x="11137" y="12043"/>
                  <a:pt x="11121" y="12044"/>
                  <a:pt x="11105" y="12044"/>
                </a:cubicBezTo>
                <a:cubicBezTo>
                  <a:pt x="10985" y="12044"/>
                  <a:pt x="10872" y="11991"/>
                  <a:pt x="10818" y="11844"/>
                </a:cubicBezTo>
                <a:cubicBezTo>
                  <a:pt x="10788" y="11691"/>
                  <a:pt x="10849" y="11569"/>
                  <a:pt x="11001" y="11539"/>
                </a:cubicBezTo>
                <a:cubicBezTo>
                  <a:pt x="11043" y="11524"/>
                  <a:pt x="11084" y="11516"/>
                  <a:pt x="11123" y="11516"/>
                </a:cubicBezTo>
                <a:close/>
                <a:moveTo>
                  <a:pt x="12659" y="13352"/>
                </a:moveTo>
                <a:cubicBezTo>
                  <a:pt x="12762" y="13352"/>
                  <a:pt x="12851" y="13416"/>
                  <a:pt x="12875" y="13535"/>
                </a:cubicBezTo>
                <a:cubicBezTo>
                  <a:pt x="12921" y="13718"/>
                  <a:pt x="12860" y="13839"/>
                  <a:pt x="12692" y="13916"/>
                </a:cubicBezTo>
                <a:cubicBezTo>
                  <a:pt x="12663" y="13922"/>
                  <a:pt x="12635" y="13925"/>
                  <a:pt x="12608" y="13925"/>
                </a:cubicBezTo>
                <a:cubicBezTo>
                  <a:pt x="12496" y="13925"/>
                  <a:pt x="12409" y="13871"/>
                  <a:pt x="12372" y="13748"/>
                </a:cubicBezTo>
                <a:cubicBezTo>
                  <a:pt x="12342" y="13565"/>
                  <a:pt x="12388" y="13428"/>
                  <a:pt x="12571" y="13367"/>
                </a:cubicBezTo>
                <a:cubicBezTo>
                  <a:pt x="12600" y="13357"/>
                  <a:pt x="12630" y="13352"/>
                  <a:pt x="12659" y="13352"/>
                </a:cubicBezTo>
                <a:close/>
                <a:moveTo>
                  <a:pt x="10274" y="13578"/>
                </a:moveTo>
                <a:cubicBezTo>
                  <a:pt x="10351" y="13578"/>
                  <a:pt x="10419" y="13627"/>
                  <a:pt x="10453" y="13718"/>
                </a:cubicBezTo>
                <a:cubicBezTo>
                  <a:pt x="10483" y="13824"/>
                  <a:pt x="10453" y="13916"/>
                  <a:pt x="10331" y="13961"/>
                </a:cubicBezTo>
                <a:cubicBezTo>
                  <a:pt x="10302" y="13969"/>
                  <a:pt x="10274" y="13972"/>
                  <a:pt x="10248" y="13972"/>
                </a:cubicBezTo>
                <a:cubicBezTo>
                  <a:pt x="10163" y="13972"/>
                  <a:pt x="10095" y="13933"/>
                  <a:pt x="10072" y="13839"/>
                </a:cubicBezTo>
                <a:cubicBezTo>
                  <a:pt x="10026" y="13733"/>
                  <a:pt x="10072" y="13626"/>
                  <a:pt x="10194" y="13596"/>
                </a:cubicBezTo>
                <a:cubicBezTo>
                  <a:pt x="10221" y="13584"/>
                  <a:pt x="10248" y="13578"/>
                  <a:pt x="10274" y="13578"/>
                </a:cubicBezTo>
                <a:close/>
                <a:moveTo>
                  <a:pt x="5232" y="0"/>
                </a:moveTo>
                <a:cubicBezTo>
                  <a:pt x="4785" y="0"/>
                  <a:pt x="4336" y="12"/>
                  <a:pt x="3886" y="36"/>
                </a:cubicBezTo>
                <a:cubicBezTo>
                  <a:pt x="2850" y="97"/>
                  <a:pt x="1814" y="97"/>
                  <a:pt x="793" y="356"/>
                </a:cubicBezTo>
                <a:cubicBezTo>
                  <a:pt x="534" y="417"/>
                  <a:pt x="260" y="493"/>
                  <a:pt x="1" y="569"/>
                </a:cubicBezTo>
                <a:lnTo>
                  <a:pt x="1" y="14068"/>
                </a:lnTo>
                <a:cubicBezTo>
                  <a:pt x="31" y="14022"/>
                  <a:pt x="62" y="13977"/>
                  <a:pt x="108" y="13931"/>
                </a:cubicBezTo>
                <a:cubicBezTo>
                  <a:pt x="717" y="13215"/>
                  <a:pt x="1387" y="12575"/>
                  <a:pt x="2149" y="12026"/>
                </a:cubicBezTo>
                <a:cubicBezTo>
                  <a:pt x="2615" y="11698"/>
                  <a:pt x="3117" y="11517"/>
                  <a:pt x="3657" y="11517"/>
                </a:cubicBezTo>
                <a:cubicBezTo>
                  <a:pt x="3718" y="11517"/>
                  <a:pt x="3779" y="11519"/>
                  <a:pt x="3840" y="11524"/>
                </a:cubicBezTo>
                <a:cubicBezTo>
                  <a:pt x="5151" y="11600"/>
                  <a:pt x="6400" y="11905"/>
                  <a:pt x="7497" y="12666"/>
                </a:cubicBezTo>
                <a:cubicBezTo>
                  <a:pt x="8365" y="13261"/>
                  <a:pt x="8518" y="14129"/>
                  <a:pt x="7985" y="15043"/>
                </a:cubicBezTo>
                <a:cubicBezTo>
                  <a:pt x="7741" y="15454"/>
                  <a:pt x="7329" y="15653"/>
                  <a:pt x="6903" y="15805"/>
                </a:cubicBezTo>
                <a:cubicBezTo>
                  <a:pt x="6354" y="16003"/>
                  <a:pt x="5806" y="16171"/>
                  <a:pt x="5273" y="16353"/>
                </a:cubicBezTo>
                <a:cubicBezTo>
                  <a:pt x="4678" y="16567"/>
                  <a:pt x="4099" y="16795"/>
                  <a:pt x="3490" y="16932"/>
                </a:cubicBezTo>
                <a:cubicBezTo>
                  <a:pt x="2967" y="17041"/>
                  <a:pt x="2439" y="17117"/>
                  <a:pt x="1909" y="17117"/>
                </a:cubicBezTo>
                <a:cubicBezTo>
                  <a:pt x="1543" y="17117"/>
                  <a:pt x="1175" y="17080"/>
                  <a:pt x="808" y="16993"/>
                </a:cubicBezTo>
                <a:cubicBezTo>
                  <a:pt x="504" y="16932"/>
                  <a:pt x="245" y="16795"/>
                  <a:pt x="1" y="16597"/>
                </a:cubicBezTo>
                <a:lnTo>
                  <a:pt x="1" y="20772"/>
                </a:lnTo>
                <a:cubicBezTo>
                  <a:pt x="1524" y="20421"/>
                  <a:pt x="3033" y="19949"/>
                  <a:pt x="4541" y="19553"/>
                </a:cubicBezTo>
                <a:cubicBezTo>
                  <a:pt x="6994" y="18898"/>
                  <a:pt x="9417" y="18090"/>
                  <a:pt x="11839" y="17359"/>
                </a:cubicBezTo>
                <a:cubicBezTo>
                  <a:pt x="11839" y="17359"/>
                  <a:pt x="11839" y="17359"/>
                  <a:pt x="11839" y="17344"/>
                </a:cubicBezTo>
                <a:cubicBezTo>
                  <a:pt x="12875" y="17024"/>
                  <a:pt x="13911" y="16734"/>
                  <a:pt x="14932" y="16384"/>
                </a:cubicBezTo>
                <a:cubicBezTo>
                  <a:pt x="15938" y="16033"/>
                  <a:pt x="16943" y="15668"/>
                  <a:pt x="17903" y="15195"/>
                </a:cubicBezTo>
                <a:cubicBezTo>
                  <a:pt x="18848" y="14738"/>
                  <a:pt x="19670" y="14114"/>
                  <a:pt x="20371" y="13352"/>
                </a:cubicBezTo>
                <a:cubicBezTo>
                  <a:pt x="21484" y="12179"/>
                  <a:pt x="21880" y="10838"/>
                  <a:pt x="21392" y="9253"/>
                </a:cubicBezTo>
                <a:cubicBezTo>
                  <a:pt x="20889" y="7638"/>
                  <a:pt x="20051" y="6222"/>
                  <a:pt x="18878" y="5033"/>
                </a:cubicBezTo>
                <a:cubicBezTo>
                  <a:pt x="17035" y="3190"/>
                  <a:pt x="14886" y="1849"/>
                  <a:pt x="12388" y="1072"/>
                </a:cubicBezTo>
                <a:cubicBezTo>
                  <a:pt x="10046" y="351"/>
                  <a:pt x="7661" y="0"/>
                  <a:pt x="523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2"/>
          <p:cNvSpPr/>
          <p:nvPr/>
        </p:nvSpPr>
        <p:spPr>
          <a:xfrm>
            <a:off x="-216" y="4978460"/>
            <a:ext cx="267262" cy="163211"/>
          </a:xfrm>
          <a:custGeom>
            <a:rect b="b" l="l" r="r" t="t"/>
            <a:pathLst>
              <a:path extrusionOk="0" h="5090" w="8335">
                <a:moveTo>
                  <a:pt x="3696" y="1292"/>
                </a:moveTo>
                <a:cubicBezTo>
                  <a:pt x="4150" y="1292"/>
                  <a:pt x="4609" y="1408"/>
                  <a:pt x="5044" y="1680"/>
                </a:cubicBezTo>
                <a:cubicBezTo>
                  <a:pt x="5273" y="1833"/>
                  <a:pt x="5257" y="2092"/>
                  <a:pt x="5029" y="2290"/>
                </a:cubicBezTo>
                <a:cubicBezTo>
                  <a:pt x="4815" y="2473"/>
                  <a:pt x="4541" y="2503"/>
                  <a:pt x="4297" y="2549"/>
                </a:cubicBezTo>
                <a:cubicBezTo>
                  <a:pt x="3627" y="2655"/>
                  <a:pt x="2987" y="2838"/>
                  <a:pt x="2332" y="2975"/>
                </a:cubicBezTo>
                <a:cubicBezTo>
                  <a:pt x="2290" y="2985"/>
                  <a:pt x="2250" y="2989"/>
                  <a:pt x="2212" y="2989"/>
                </a:cubicBezTo>
                <a:cubicBezTo>
                  <a:pt x="1945" y="2989"/>
                  <a:pt x="1782" y="2764"/>
                  <a:pt x="1875" y="2457"/>
                </a:cubicBezTo>
                <a:cubicBezTo>
                  <a:pt x="1982" y="2092"/>
                  <a:pt x="2210" y="1787"/>
                  <a:pt x="2545" y="1604"/>
                </a:cubicBezTo>
                <a:cubicBezTo>
                  <a:pt x="2728" y="1513"/>
                  <a:pt x="2911" y="1452"/>
                  <a:pt x="3155" y="1345"/>
                </a:cubicBezTo>
                <a:cubicBezTo>
                  <a:pt x="3333" y="1310"/>
                  <a:pt x="3514" y="1292"/>
                  <a:pt x="3696" y="1292"/>
                </a:cubicBezTo>
                <a:close/>
                <a:moveTo>
                  <a:pt x="3705" y="0"/>
                </a:moveTo>
                <a:cubicBezTo>
                  <a:pt x="3317" y="0"/>
                  <a:pt x="2941" y="64"/>
                  <a:pt x="2591" y="279"/>
                </a:cubicBezTo>
                <a:cubicBezTo>
                  <a:pt x="1753" y="751"/>
                  <a:pt x="1067" y="1421"/>
                  <a:pt x="427" y="2137"/>
                </a:cubicBezTo>
                <a:cubicBezTo>
                  <a:pt x="260" y="2320"/>
                  <a:pt x="108" y="2534"/>
                  <a:pt x="1" y="2762"/>
                </a:cubicBezTo>
                <a:lnTo>
                  <a:pt x="1" y="4530"/>
                </a:lnTo>
                <a:cubicBezTo>
                  <a:pt x="138" y="4651"/>
                  <a:pt x="351" y="4758"/>
                  <a:pt x="626" y="4880"/>
                </a:cubicBezTo>
                <a:cubicBezTo>
                  <a:pt x="702" y="4910"/>
                  <a:pt x="793" y="4941"/>
                  <a:pt x="869" y="4956"/>
                </a:cubicBezTo>
                <a:cubicBezTo>
                  <a:pt x="1262" y="5051"/>
                  <a:pt x="1659" y="5090"/>
                  <a:pt x="2055" y="5090"/>
                </a:cubicBezTo>
                <a:cubicBezTo>
                  <a:pt x="2489" y="5090"/>
                  <a:pt x="2923" y="5043"/>
                  <a:pt x="3353" y="4971"/>
                </a:cubicBezTo>
                <a:cubicBezTo>
                  <a:pt x="4084" y="4834"/>
                  <a:pt x="4770" y="4530"/>
                  <a:pt x="5455" y="4331"/>
                </a:cubicBezTo>
                <a:cubicBezTo>
                  <a:pt x="5851" y="4194"/>
                  <a:pt x="6232" y="4072"/>
                  <a:pt x="6613" y="3935"/>
                </a:cubicBezTo>
                <a:cubicBezTo>
                  <a:pt x="6857" y="3844"/>
                  <a:pt x="7147" y="3813"/>
                  <a:pt x="7360" y="3646"/>
                </a:cubicBezTo>
                <a:cubicBezTo>
                  <a:pt x="8304" y="2960"/>
                  <a:pt x="8335" y="1848"/>
                  <a:pt x="7375" y="1132"/>
                </a:cubicBezTo>
                <a:cubicBezTo>
                  <a:pt x="6415" y="431"/>
                  <a:pt x="5288" y="142"/>
                  <a:pt x="4115" y="20"/>
                </a:cubicBezTo>
                <a:cubicBezTo>
                  <a:pt x="3977" y="8"/>
                  <a:pt x="3840" y="0"/>
                  <a:pt x="3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2"/>
          <p:cNvSpPr/>
          <p:nvPr/>
        </p:nvSpPr>
        <p:spPr>
          <a:xfrm>
            <a:off x="374015" y="4589704"/>
            <a:ext cx="67946" cy="44987"/>
          </a:xfrm>
          <a:custGeom>
            <a:rect b="b" l="l" r="r" t="t"/>
            <a:pathLst>
              <a:path extrusionOk="0" h="1403" w="2119">
                <a:moveTo>
                  <a:pt x="1143" y="0"/>
                </a:moveTo>
                <a:cubicBezTo>
                  <a:pt x="1099" y="0"/>
                  <a:pt x="1054" y="5"/>
                  <a:pt x="1006" y="16"/>
                </a:cubicBezTo>
                <a:cubicBezTo>
                  <a:pt x="595" y="107"/>
                  <a:pt x="305" y="382"/>
                  <a:pt x="1" y="702"/>
                </a:cubicBezTo>
                <a:cubicBezTo>
                  <a:pt x="732" y="900"/>
                  <a:pt x="1402" y="1143"/>
                  <a:pt x="2118" y="1402"/>
                </a:cubicBezTo>
                <a:cubicBezTo>
                  <a:pt x="1951" y="991"/>
                  <a:pt x="1844" y="625"/>
                  <a:pt x="1631" y="305"/>
                </a:cubicBezTo>
                <a:cubicBezTo>
                  <a:pt x="1517" y="116"/>
                  <a:pt x="1352" y="0"/>
                  <a:pt x="1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2"/>
          <p:cNvSpPr/>
          <p:nvPr/>
        </p:nvSpPr>
        <p:spPr>
          <a:xfrm>
            <a:off x="308570" y="4515185"/>
            <a:ext cx="192005" cy="144902"/>
          </a:xfrm>
          <a:custGeom>
            <a:rect b="b" l="l" r="r" t="t"/>
            <a:pathLst>
              <a:path extrusionOk="0" h="4519" w="5988">
                <a:moveTo>
                  <a:pt x="3286" y="1"/>
                </a:moveTo>
                <a:cubicBezTo>
                  <a:pt x="3014" y="1"/>
                  <a:pt x="2729" y="74"/>
                  <a:pt x="2438" y="222"/>
                </a:cubicBezTo>
                <a:cubicBezTo>
                  <a:pt x="1402" y="755"/>
                  <a:pt x="747" y="1670"/>
                  <a:pt x="0" y="2568"/>
                </a:cubicBezTo>
                <a:cubicBezTo>
                  <a:pt x="533" y="2675"/>
                  <a:pt x="1006" y="2782"/>
                  <a:pt x="1478" y="2888"/>
                </a:cubicBezTo>
                <a:cubicBezTo>
                  <a:pt x="1508" y="2888"/>
                  <a:pt x="1524" y="2888"/>
                  <a:pt x="1539" y="2904"/>
                </a:cubicBezTo>
                <a:cubicBezTo>
                  <a:pt x="1567" y="2914"/>
                  <a:pt x="1592" y="2919"/>
                  <a:pt x="1615" y="2919"/>
                </a:cubicBezTo>
                <a:cubicBezTo>
                  <a:pt x="1689" y="2919"/>
                  <a:pt x="1736" y="2867"/>
                  <a:pt x="1783" y="2797"/>
                </a:cubicBezTo>
                <a:cubicBezTo>
                  <a:pt x="1996" y="2538"/>
                  <a:pt x="2255" y="2340"/>
                  <a:pt x="2544" y="2188"/>
                </a:cubicBezTo>
                <a:cubicBezTo>
                  <a:pt x="2778" y="2068"/>
                  <a:pt x="3018" y="1993"/>
                  <a:pt x="3240" y="1993"/>
                </a:cubicBezTo>
                <a:cubicBezTo>
                  <a:pt x="3585" y="1993"/>
                  <a:pt x="3886" y="2173"/>
                  <a:pt x="4053" y="2645"/>
                </a:cubicBezTo>
                <a:cubicBezTo>
                  <a:pt x="4129" y="2888"/>
                  <a:pt x="4220" y="3117"/>
                  <a:pt x="4342" y="3345"/>
                </a:cubicBezTo>
                <a:cubicBezTo>
                  <a:pt x="4434" y="3528"/>
                  <a:pt x="4434" y="3803"/>
                  <a:pt x="4616" y="3894"/>
                </a:cubicBezTo>
                <a:cubicBezTo>
                  <a:pt x="5058" y="4122"/>
                  <a:pt x="5515" y="4305"/>
                  <a:pt x="5988" y="4519"/>
                </a:cubicBezTo>
                <a:cubicBezTo>
                  <a:pt x="5972" y="4397"/>
                  <a:pt x="5972" y="4305"/>
                  <a:pt x="5957" y="4214"/>
                </a:cubicBezTo>
                <a:cubicBezTo>
                  <a:pt x="5805" y="3544"/>
                  <a:pt x="5637" y="2858"/>
                  <a:pt x="5409" y="2218"/>
                </a:cubicBezTo>
                <a:cubicBezTo>
                  <a:pt x="5211" y="1670"/>
                  <a:pt x="4952" y="1151"/>
                  <a:pt x="4571" y="679"/>
                </a:cubicBezTo>
                <a:cubicBezTo>
                  <a:pt x="4210" y="231"/>
                  <a:pt x="3769" y="1"/>
                  <a:pt x="3286"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2"/>
          <p:cNvSpPr/>
          <p:nvPr/>
        </p:nvSpPr>
        <p:spPr>
          <a:xfrm>
            <a:off x="-216" y="4500659"/>
            <a:ext cx="717711" cy="788190"/>
          </a:xfrm>
          <a:custGeom>
            <a:rect b="b" l="l" r="r" t="t"/>
            <a:pathLst>
              <a:path extrusionOk="0" h="24581" w="22383">
                <a:moveTo>
                  <a:pt x="12815" y="2777"/>
                </a:moveTo>
                <a:cubicBezTo>
                  <a:pt x="13023" y="2777"/>
                  <a:pt x="13189" y="2891"/>
                  <a:pt x="13302" y="3067"/>
                </a:cubicBezTo>
                <a:cubicBezTo>
                  <a:pt x="13515" y="3402"/>
                  <a:pt x="13622" y="3768"/>
                  <a:pt x="13789" y="4179"/>
                </a:cubicBezTo>
                <a:cubicBezTo>
                  <a:pt x="13073" y="3920"/>
                  <a:pt x="12403" y="3677"/>
                  <a:pt x="11672" y="3479"/>
                </a:cubicBezTo>
                <a:cubicBezTo>
                  <a:pt x="11976" y="3159"/>
                  <a:pt x="12266" y="2884"/>
                  <a:pt x="12677" y="2793"/>
                </a:cubicBezTo>
                <a:cubicBezTo>
                  <a:pt x="12725" y="2782"/>
                  <a:pt x="12771" y="2777"/>
                  <a:pt x="12815" y="2777"/>
                </a:cubicBezTo>
                <a:close/>
                <a:moveTo>
                  <a:pt x="12895" y="443"/>
                </a:moveTo>
                <a:cubicBezTo>
                  <a:pt x="13384" y="443"/>
                  <a:pt x="13837" y="680"/>
                  <a:pt x="14201" y="1132"/>
                </a:cubicBezTo>
                <a:cubicBezTo>
                  <a:pt x="14566" y="1589"/>
                  <a:pt x="14825" y="2123"/>
                  <a:pt x="15024" y="2671"/>
                </a:cubicBezTo>
                <a:cubicBezTo>
                  <a:pt x="15267" y="3311"/>
                  <a:pt x="15435" y="3981"/>
                  <a:pt x="15572" y="4667"/>
                </a:cubicBezTo>
                <a:cubicBezTo>
                  <a:pt x="15602" y="4758"/>
                  <a:pt x="15602" y="4850"/>
                  <a:pt x="15602" y="4972"/>
                </a:cubicBezTo>
                <a:cubicBezTo>
                  <a:pt x="15145" y="4758"/>
                  <a:pt x="14673" y="4575"/>
                  <a:pt x="14246" y="4347"/>
                </a:cubicBezTo>
                <a:cubicBezTo>
                  <a:pt x="14064" y="4240"/>
                  <a:pt x="14064" y="3981"/>
                  <a:pt x="13972" y="3798"/>
                </a:cubicBezTo>
                <a:cubicBezTo>
                  <a:pt x="13850" y="3570"/>
                  <a:pt x="13759" y="3341"/>
                  <a:pt x="13683" y="3098"/>
                </a:cubicBezTo>
                <a:cubicBezTo>
                  <a:pt x="13516" y="2626"/>
                  <a:pt x="13215" y="2446"/>
                  <a:pt x="12870" y="2446"/>
                </a:cubicBezTo>
                <a:cubicBezTo>
                  <a:pt x="12648" y="2446"/>
                  <a:pt x="12408" y="2521"/>
                  <a:pt x="12174" y="2641"/>
                </a:cubicBezTo>
                <a:cubicBezTo>
                  <a:pt x="11885" y="2778"/>
                  <a:pt x="11626" y="2991"/>
                  <a:pt x="11413" y="3250"/>
                </a:cubicBezTo>
                <a:cubicBezTo>
                  <a:pt x="11357" y="3317"/>
                  <a:pt x="11309" y="3359"/>
                  <a:pt x="11246" y="3359"/>
                </a:cubicBezTo>
                <a:cubicBezTo>
                  <a:pt x="11223" y="3359"/>
                  <a:pt x="11197" y="3354"/>
                  <a:pt x="11169" y="3341"/>
                </a:cubicBezTo>
                <a:cubicBezTo>
                  <a:pt x="11154" y="3341"/>
                  <a:pt x="11123" y="3341"/>
                  <a:pt x="11108" y="3326"/>
                </a:cubicBezTo>
                <a:cubicBezTo>
                  <a:pt x="10636" y="3235"/>
                  <a:pt x="10163" y="3128"/>
                  <a:pt x="9630" y="3021"/>
                </a:cubicBezTo>
                <a:cubicBezTo>
                  <a:pt x="10377" y="2123"/>
                  <a:pt x="11032" y="1193"/>
                  <a:pt x="12068" y="660"/>
                </a:cubicBezTo>
                <a:cubicBezTo>
                  <a:pt x="12348" y="514"/>
                  <a:pt x="12627" y="443"/>
                  <a:pt x="12895" y="443"/>
                </a:cubicBezTo>
                <a:close/>
                <a:moveTo>
                  <a:pt x="12931" y="0"/>
                </a:moveTo>
                <a:cubicBezTo>
                  <a:pt x="12435" y="0"/>
                  <a:pt x="11911" y="172"/>
                  <a:pt x="11382" y="523"/>
                </a:cubicBezTo>
                <a:cubicBezTo>
                  <a:pt x="10514" y="1117"/>
                  <a:pt x="9843" y="1894"/>
                  <a:pt x="9295" y="2778"/>
                </a:cubicBezTo>
                <a:cubicBezTo>
                  <a:pt x="9214" y="2898"/>
                  <a:pt x="9134" y="2948"/>
                  <a:pt x="9002" y="2948"/>
                </a:cubicBezTo>
                <a:cubicBezTo>
                  <a:pt x="8984" y="2948"/>
                  <a:pt x="8965" y="2947"/>
                  <a:pt x="8944" y="2945"/>
                </a:cubicBezTo>
                <a:cubicBezTo>
                  <a:pt x="7899" y="2780"/>
                  <a:pt x="6854" y="2714"/>
                  <a:pt x="5797" y="2714"/>
                </a:cubicBezTo>
                <a:cubicBezTo>
                  <a:pt x="5683" y="2714"/>
                  <a:pt x="5569" y="2715"/>
                  <a:pt x="5455" y="2717"/>
                </a:cubicBezTo>
                <a:cubicBezTo>
                  <a:pt x="3612" y="2732"/>
                  <a:pt x="1783" y="2869"/>
                  <a:pt x="1" y="3296"/>
                </a:cubicBezTo>
                <a:lnTo>
                  <a:pt x="1" y="3768"/>
                </a:lnTo>
                <a:cubicBezTo>
                  <a:pt x="260" y="3692"/>
                  <a:pt x="519" y="3616"/>
                  <a:pt x="793" y="3555"/>
                </a:cubicBezTo>
                <a:cubicBezTo>
                  <a:pt x="1814" y="3296"/>
                  <a:pt x="2850" y="3296"/>
                  <a:pt x="3886" y="3235"/>
                </a:cubicBezTo>
                <a:cubicBezTo>
                  <a:pt x="4336" y="3211"/>
                  <a:pt x="4785" y="3199"/>
                  <a:pt x="5232" y="3199"/>
                </a:cubicBezTo>
                <a:cubicBezTo>
                  <a:pt x="7661" y="3199"/>
                  <a:pt x="10046" y="3550"/>
                  <a:pt x="12388" y="4271"/>
                </a:cubicBezTo>
                <a:cubicBezTo>
                  <a:pt x="14886" y="5048"/>
                  <a:pt x="17035" y="6389"/>
                  <a:pt x="18863" y="8232"/>
                </a:cubicBezTo>
                <a:cubicBezTo>
                  <a:pt x="20051" y="9421"/>
                  <a:pt x="20889" y="10837"/>
                  <a:pt x="21392" y="12452"/>
                </a:cubicBezTo>
                <a:cubicBezTo>
                  <a:pt x="21880" y="14037"/>
                  <a:pt x="21484" y="15378"/>
                  <a:pt x="20371" y="16551"/>
                </a:cubicBezTo>
                <a:cubicBezTo>
                  <a:pt x="19655" y="17313"/>
                  <a:pt x="18848" y="17937"/>
                  <a:pt x="17903" y="18394"/>
                </a:cubicBezTo>
                <a:cubicBezTo>
                  <a:pt x="16943" y="18867"/>
                  <a:pt x="15938" y="19232"/>
                  <a:pt x="14932" y="19583"/>
                </a:cubicBezTo>
                <a:cubicBezTo>
                  <a:pt x="13911" y="19933"/>
                  <a:pt x="12875" y="20223"/>
                  <a:pt x="11839" y="20558"/>
                </a:cubicBezTo>
                <a:cubicBezTo>
                  <a:pt x="9417" y="21305"/>
                  <a:pt x="6994" y="22097"/>
                  <a:pt x="4541" y="22752"/>
                </a:cubicBezTo>
                <a:cubicBezTo>
                  <a:pt x="3033" y="23163"/>
                  <a:pt x="1524" y="23620"/>
                  <a:pt x="1" y="23971"/>
                </a:cubicBezTo>
                <a:lnTo>
                  <a:pt x="1" y="24580"/>
                </a:lnTo>
                <a:cubicBezTo>
                  <a:pt x="290" y="24504"/>
                  <a:pt x="595" y="24413"/>
                  <a:pt x="885" y="24306"/>
                </a:cubicBezTo>
                <a:cubicBezTo>
                  <a:pt x="1083" y="24230"/>
                  <a:pt x="1296" y="24184"/>
                  <a:pt x="1509" y="24138"/>
                </a:cubicBezTo>
                <a:cubicBezTo>
                  <a:pt x="2439" y="24001"/>
                  <a:pt x="3353" y="23788"/>
                  <a:pt x="4267" y="23544"/>
                </a:cubicBezTo>
                <a:cubicBezTo>
                  <a:pt x="5471" y="23239"/>
                  <a:pt x="6659" y="22889"/>
                  <a:pt x="7817" y="22462"/>
                </a:cubicBezTo>
                <a:cubicBezTo>
                  <a:pt x="8594" y="22249"/>
                  <a:pt x="9371" y="22021"/>
                  <a:pt x="10148" y="21823"/>
                </a:cubicBezTo>
                <a:cubicBezTo>
                  <a:pt x="11870" y="21365"/>
                  <a:pt x="13546" y="20832"/>
                  <a:pt x="15206" y="20192"/>
                </a:cubicBezTo>
                <a:cubicBezTo>
                  <a:pt x="16181" y="19811"/>
                  <a:pt x="17141" y="19400"/>
                  <a:pt x="18116" y="18989"/>
                </a:cubicBezTo>
                <a:cubicBezTo>
                  <a:pt x="18924" y="18653"/>
                  <a:pt x="19686" y="18242"/>
                  <a:pt x="20356" y="17663"/>
                </a:cubicBezTo>
                <a:cubicBezTo>
                  <a:pt x="21849" y="16399"/>
                  <a:pt x="22382" y="14784"/>
                  <a:pt x="22032" y="12879"/>
                </a:cubicBezTo>
                <a:cubicBezTo>
                  <a:pt x="21712" y="11005"/>
                  <a:pt x="20722" y="9436"/>
                  <a:pt x="19472" y="8019"/>
                </a:cubicBezTo>
                <a:cubicBezTo>
                  <a:pt x="18634" y="7074"/>
                  <a:pt x="17598" y="6343"/>
                  <a:pt x="16578" y="5596"/>
                </a:cubicBezTo>
                <a:cubicBezTo>
                  <a:pt x="16501" y="5535"/>
                  <a:pt x="16349" y="5505"/>
                  <a:pt x="16380" y="5398"/>
                </a:cubicBezTo>
                <a:cubicBezTo>
                  <a:pt x="16456" y="5048"/>
                  <a:pt x="16303" y="4728"/>
                  <a:pt x="16227" y="4393"/>
                </a:cubicBezTo>
                <a:cubicBezTo>
                  <a:pt x="15968" y="3280"/>
                  <a:pt x="15602" y="2199"/>
                  <a:pt x="14963" y="1239"/>
                </a:cubicBezTo>
                <a:cubicBezTo>
                  <a:pt x="14414" y="421"/>
                  <a:pt x="13707" y="0"/>
                  <a:pt x="1293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2"/>
          <p:cNvSpPr/>
          <p:nvPr/>
        </p:nvSpPr>
        <p:spPr>
          <a:xfrm>
            <a:off x="-216" y="4972496"/>
            <a:ext cx="273130" cy="179596"/>
          </a:xfrm>
          <a:custGeom>
            <a:rect b="b" l="l" r="r" t="t"/>
            <a:pathLst>
              <a:path extrusionOk="0" h="5601" w="8518">
                <a:moveTo>
                  <a:pt x="3668" y="1"/>
                </a:moveTo>
                <a:cubicBezTo>
                  <a:pt x="3118" y="1"/>
                  <a:pt x="2616" y="182"/>
                  <a:pt x="2164" y="510"/>
                </a:cubicBezTo>
                <a:cubicBezTo>
                  <a:pt x="1387" y="1059"/>
                  <a:pt x="717" y="1714"/>
                  <a:pt x="108" y="2415"/>
                </a:cubicBezTo>
                <a:cubicBezTo>
                  <a:pt x="62" y="2461"/>
                  <a:pt x="31" y="2506"/>
                  <a:pt x="1" y="2552"/>
                </a:cubicBezTo>
                <a:lnTo>
                  <a:pt x="1" y="2948"/>
                </a:lnTo>
                <a:cubicBezTo>
                  <a:pt x="108" y="2720"/>
                  <a:pt x="260" y="2506"/>
                  <a:pt x="427" y="2323"/>
                </a:cubicBezTo>
                <a:cubicBezTo>
                  <a:pt x="1067" y="1607"/>
                  <a:pt x="1753" y="937"/>
                  <a:pt x="2591" y="465"/>
                </a:cubicBezTo>
                <a:cubicBezTo>
                  <a:pt x="2941" y="250"/>
                  <a:pt x="3325" y="186"/>
                  <a:pt x="3711" y="186"/>
                </a:cubicBezTo>
                <a:cubicBezTo>
                  <a:pt x="3846" y="186"/>
                  <a:pt x="3981" y="194"/>
                  <a:pt x="4115" y="206"/>
                </a:cubicBezTo>
                <a:cubicBezTo>
                  <a:pt x="5288" y="328"/>
                  <a:pt x="6415" y="617"/>
                  <a:pt x="7375" y="1318"/>
                </a:cubicBezTo>
                <a:cubicBezTo>
                  <a:pt x="8335" y="2034"/>
                  <a:pt x="8304" y="3146"/>
                  <a:pt x="7375" y="3832"/>
                </a:cubicBezTo>
                <a:cubicBezTo>
                  <a:pt x="7147" y="3999"/>
                  <a:pt x="6857" y="4030"/>
                  <a:pt x="6613" y="4121"/>
                </a:cubicBezTo>
                <a:cubicBezTo>
                  <a:pt x="6232" y="4258"/>
                  <a:pt x="5851" y="4380"/>
                  <a:pt x="5455" y="4517"/>
                </a:cubicBezTo>
                <a:cubicBezTo>
                  <a:pt x="4770" y="4716"/>
                  <a:pt x="4084" y="5020"/>
                  <a:pt x="3353" y="5157"/>
                </a:cubicBezTo>
                <a:cubicBezTo>
                  <a:pt x="2923" y="5229"/>
                  <a:pt x="2493" y="5276"/>
                  <a:pt x="2061" y="5276"/>
                </a:cubicBezTo>
                <a:cubicBezTo>
                  <a:pt x="1666" y="5276"/>
                  <a:pt x="1269" y="5237"/>
                  <a:pt x="869" y="5142"/>
                </a:cubicBezTo>
                <a:cubicBezTo>
                  <a:pt x="793" y="5112"/>
                  <a:pt x="702" y="5096"/>
                  <a:pt x="626" y="5066"/>
                </a:cubicBezTo>
                <a:cubicBezTo>
                  <a:pt x="351" y="4944"/>
                  <a:pt x="153" y="4837"/>
                  <a:pt x="1" y="4716"/>
                </a:cubicBezTo>
                <a:lnTo>
                  <a:pt x="1" y="5081"/>
                </a:lnTo>
                <a:cubicBezTo>
                  <a:pt x="245" y="5264"/>
                  <a:pt x="504" y="5401"/>
                  <a:pt x="808" y="5477"/>
                </a:cubicBezTo>
                <a:cubicBezTo>
                  <a:pt x="1175" y="5564"/>
                  <a:pt x="1543" y="5601"/>
                  <a:pt x="1909" y="5601"/>
                </a:cubicBezTo>
                <a:cubicBezTo>
                  <a:pt x="2439" y="5601"/>
                  <a:pt x="2967" y="5525"/>
                  <a:pt x="3490" y="5416"/>
                </a:cubicBezTo>
                <a:cubicBezTo>
                  <a:pt x="4099" y="5279"/>
                  <a:pt x="4678" y="5051"/>
                  <a:pt x="5273" y="4837"/>
                </a:cubicBezTo>
                <a:cubicBezTo>
                  <a:pt x="5806" y="4655"/>
                  <a:pt x="6354" y="4487"/>
                  <a:pt x="6903" y="4289"/>
                </a:cubicBezTo>
                <a:cubicBezTo>
                  <a:pt x="7329" y="4137"/>
                  <a:pt x="7741" y="3938"/>
                  <a:pt x="7985" y="3527"/>
                </a:cubicBezTo>
                <a:cubicBezTo>
                  <a:pt x="8518" y="2613"/>
                  <a:pt x="8365" y="1745"/>
                  <a:pt x="7497" y="1150"/>
                </a:cubicBezTo>
                <a:cubicBezTo>
                  <a:pt x="6400" y="389"/>
                  <a:pt x="5151" y="99"/>
                  <a:pt x="3856" y="8"/>
                </a:cubicBezTo>
                <a:cubicBezTo>
                  <a:pt x="3792" y="3"/>
                  <a:pt x="3730" y="1"/>
                  <a:pt x="36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2"/>
          <p:cNvSpPr/>
          <p:nvPr/>
        </p:nvSpPr>
        <p:spPr>
          <a:xfrm>
            <a:off x="345670" y="4972207"/>
            <a:ext cx="19592" cy="16994"/>
          </a:xfrm>
          <a:custGeom>
            <a:rect b="b" l="l" r="r" t="t"/>
            <a:pathLst>
              <a:path extrusionOk="0" h="530" w="611">
                <a:moveTo>
                  <a:pt x="327" y="0"/>
                </a:moveTo>
                <a:cubicBezTo>
                  <a:pt x="291" y="0"/>
                  <a:pt x="253" y="6"/>
                  <a:pt x="214" y="17"/>
                </a:cubicBezTo>
                <a:cubicBezTo>
                  <a:pt x="62" y="62"/>
                  <a:pt x="1" y="184"/>
                  <a:pt x="31" y="337"/>
                </a:cubicBezTo>
                <a:cubicBezTo>
                  <a:pt x="79" y="480"/>
                  <a:pt x="174" y="530"/>
                  <a:pt x="286" y="530"/>
                </a:cubicBezTo>
                <a:cubicBezTo>
                  <a:pt x="317" y="530"/>
                  <a:pt x="349" y="526"/>
                  <a:pt x="382" y="519"/>
                </a:cubicBezTo>
                <a:cubicBezTo>
                  <a:pt x="534" y="474"/>
                  <a:pt x="610" y="352"/>
                  <a:pt x="580" y="215"/>
                </a:cubicBezTo>
                <a:cubicBezTo>
                  <a:pt x="545" y="63"/>
                  <a:pt x="447" y="0"/>
                  <a:pt x="32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2"/>
          <p:cNvSpPr/>
          <p:nvPr/>
        </p:nvSpPr>
        <p:spPr>
          <a:xfrm>
            <a:off x="395499" y="5031367"/>
            <a:ext cx="18598" cy="18373"/>
          </a:xfrm>
          <a:custGeom>
            <a:rect b="b" l="l" r="r" t="t"/>
            <a:pathLst>
              <a:path extrusionOk="0" h="573" w="580">
                <a:moveTo>
                  <a:pt x="318" y="0"/>
                </a:moveTo>
                <a:cubicBezTo>
                  <a:pt x="289" y="0"/>
                  <a:pt x="259" y="5"/>
                  <a:pt x="230" y="15"/>
                </a:cubicBezTo>
                <a:cubicBezTo>
                  <a:pt x="47" y="76"/>
                  <a:pt x="1" y="213"/>
                  <a:pt x="31" y="396"/>
                </a:cubicBezTo>
                <a:cubicBezTo>
                  <a:pt x="68" y="519"/>
                  <a:pt x="155" y="573"/>
                  <a:pt x="267" y="573"/>
                </a:cubicBezTo>
                <a:cubicBezTo>
                  <a:pt x="294" y="573"/>
                  <a:pt x="322" y="570"/>
                  <a:pt x="351" y="564"/>
                </a:cubicBezTo>
                <a:cubicBezTo>
                  <a:pt x="519" y="487"/>
                  <a:pt x="580" y="366"/>
                  <a:pt x="534" y="183"/>
                </a:cubicBezTo>
                <a:cubicBezTo>
                  <a:pt x="510" y="64"/>
                  <a:pt x="421" y="0"/>
                  <a:pt x="31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2"/>
          <p:cNvSpPr/>
          <p:nvPr/>
        </p:nvSpPr>
        <p:spPr>
          <a:xfrm>
            <a:off x="321268" y="5038614"/>
            <a:ext cx="14686" cy="12666"/>
          </a:xfrm>
          <a:custGeom>
            <a:rect b="b" l="l" r="r" t="t"/>
            <a:pathLst>
              <a:path extrusionOk="0" h="395" w="458">
                <a:moveTo>
                  <a:pt x="248" y="0"/>
                </a:moveTo>
                <a:cubicBezTo>
                  <a:pt x="222" y="0"/>
                  <a:pt x="195" y="6"/>
                  <a:pt x="168" y="18"/>
                </a:cubicBezTo>
                <a:cubicBezTo>
                  <a:pt x="46" y="48"/>
                  <a:pt x="0" y="155"/>
                  <a:pt x="46" y="261"/>
                </a:cubicBezTo>
                <a:cubicBezTo>
                  <a:pt x="69" y="355"/>
                  <a:pt x="137" y="394"/>
                  <a:pt x="222" y="394"/>
                </a:cubicBezTo>
                <a:cubicBezTo>
                  <a:pt x="248" y="394"/>
                  <a:pt x="276" y="391"/>
                  <a:pt x="305" y="383"/>
                </a:cubicBezTo>
                <a:cubicBezTo>
                  <a:pt x="412" y="338"/>
                  <a:pt x="457" y="246"/>
                  <a:pt x="412" y="140"/>
                </a:cubicBezTo>
                <a:cubicBezTo>
                  <a:pt x="389" y="49"/>
                  <a:pt x="324" y="0"/>
                  <a:pt x="2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2"/>
          <p:cNvSpPr/>
          <p:nvPr/>
        </p:nvSpPr>
        <p:spPr>
          <a:xfrm>
            <a:off x="219654" y="4801172"/>
            <a:ext cx="106039" cy="102993"/>
          </a:xfrm>
          <a:custGeom>
            <a:rect b="b" l="l" r="r" t="t"/>
            <a:pathLst>
              <a:path extrusionOk="0" h="3212" w="3307">
                <a:moveTo>
                  <a:pt x="1636" y="402"/>
                </a:moveTo>
                <a:cubicBezTo>
                  <a:pt x="1786" y="402"/>
                  <a:pt x="1938" y="426"/>
                  <a:pt x="2072" y="460"/>
                </a:cubicBezTo>
                <a:cubicBezTo>
                  <a:pt x="2849" y="658"/>
                  <a:pt x="3047" y="1694"/>
                  <a:pt x="2605" y="2288"/>
                </a:cubicBezTo>
                <a:cubicBezTo>
                  <a:pt x="2361" y="2619"/>
                  <a:pt x="2047" y="2792"/>
                  <a:pt x="1672" y="2792"/>
                </a:cubicBezTo>
                <a:cubicBezTo>
                  <a:pt x="1581" y="2792"/>
                  <a:pt x="1485" y="2781"/>
                  <a:pt x="1387" y="2761"/>
                </a:cubicBezTo>
                <a:cubicBezTo>
                  <a:pt x="853" y="2654"/>
                  <a:pt x="503" y="2227"/>
                  <a:pt x="472" y="1694"/>
                </a:cubicBezTo>
                <a:cubicBezTo>
                  <a:pt x="457" y="1161"/>
                  <a:pt x="792" y="643"/>
                  <a:pt x="1280" y="460"/>
                </a:cubicBezTo>
                <a:cubicBezTo>
                  <a:pt x="1390" y="419"/>
                  <a:pt x="1512" y="402"/>
                  <a:pt x="1636" y="402"/>
                </a:cubicBezTo>
                <a:close/>
                <a:moveTo>
                  <a:pt x="1626" y="1"/>
                </a:moveTo>
                <a:cubicBezTo>
                  <a:pt x="1485" y="1"/>
                  <a:pt x="1343" y="21"/>
                  <a:pt x="1204" y="64"/>
                </a:cubicBezTo>
                <a:cubicBezTo>
                  <a:pt x="427" y="323"/>
                  <a:pt x="0" y="1100"/>
                  <a:pt x="168" y="1923"/>
                </a:cubicBezTo>
                <a:cubicBezTo>
                  <a:pt x="324" y="2620"/>
                  <a:pt x="1040" y="3211"/>
                  <a:pt x="1717" y="3211"/>
                </a:cubicBezTo>
                <a:cubicBezTo>
                  <a:pt x="1764" y="3211"/>
                  <a:pt x="1812" y="3208"/>
                  <a:pt x="1859" y="3202"/>
                </a:cubicBezTo>
                <a:cubicBezTo>
                  <a:pt x="2468" y="3111"/>
                  <a:pt x="2925" y="2806"/>
                  <a:pt x="3154" y="2212"/>
                </a:cubicBezTo>
                <a:cubicBezTo>
                  <a:pt x="3291" y="1816"/>
                  <a:pt x="3306" y="1374"/>
                  <a:pt x="3123" y="993"/>
                </a:cubicBezTo>
                <a:cubicBezTo>
                  <a:pt x="3062" y="841"/>
                  <a:pt x="2956" y="688"/>
                  <a:pt x="2849" y="567"/>
                </a:cubicBezTo>
                <a:cubicBezTo>
                  <a:pt x="2534" y="217"/>
                  <a:pt x="2085" y="1"/>
                  <a:pt x="16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2"/>
          <p:cNvSpPr/>
          <p:nvPr/>
        </p:nvSpPr>
        <p:spPr>
          <a:xfrm>
            <a:off x="215742" y="4793894"/>
            <a:ext cx="116781" cy="115915"/>
          </a:xfrm>
          <a:custGeom>
            <a:rect b="b" l="l" r="r" t="t"/>
            <a:pathLst>
              <a:path extrusionOk="0" h="3615" w="3642">
                <a:moveTo>
                  <a:pt x="1736" y="230"/>
                </a:moveTo>
                <a:cubicBezTo>
                  <a:pt x="2200" y="230"/>
                  <a:pt x="2654" y="453"/>
                  <a:pt x="2971" y="794"/>
                </a:cubicBezTo>
                <a:cubicBezTo>
                  <a:pt x="3078" y="915"/>
                  <a:pt x="3184" y="1068"/>
                  <a:pt x="3245" y="1220"/>
                </a:cubicBezTo>
                <a:cubicBezTo>
                  <a:pt x="3428" y="1616"/>
                  <a:pt x="3413" y="2043"/>
                  <a:pt x="3276" y="2439"/>
                </a:cubicBezTo>
                <a:cubicBezTo>
                  <a:pt x="3047" y="3033"/>
                  <a:pt x="2590" y="3338"/>
                  <a:pt x="1981" y="3429"/>
                </a:cubicBezTo>
                <a:cubicBezTo>
                  <a:pt x="1934" y="3435"/>
                  <a:pt x="1886" y="3438"/>
                  <a:pt x="1839" y="3438"/>
                </a:cubicBezTo>
                <a:cubicBezTo>
                  <a:pt x="1162" y="3438"/>
                  <a:pt x="446" y="2847"/>
                  <a:pt x="290" y="2150"/>
                </a:cubicBezTo>
                <a:cubicBezTo>
                  <a:pt x="122" y="1327"/>
                  <a:pt x="549" y="550"/>
                  <a:pt x="1326" y="291"/>
                </a:cubicBezTo>
                <a:cubicBezTo>
                  <a:pt x="1461" y="249"/>
                  <a:pt x="1599" y="230"/>
                  <a:pt x="1736" y="230"/>
                </a:cubicBezTo>
                <a:close/>
                <a:moveTo>
                  <a:pt x="1753" y="0"/>
                </a:moveTo>
                <a:cubicBezTo>
                  <a:pt x="1732" y="0"/>
                  <a:pt x="1712" y="1"/>
                  <a:pt x="1691" y="1"/>
                </a:cubicBezTo>
                <a:cubicBezTo>
                  <a:pt x="731" y="32"/>
                  <a:pt x="0" y="885"/>
                  <a:pt x="46" y="1860"/>
                </a:cubicBezTo>
                <a:cubicBezTo>
                  <a:pt x="90" y="2838"/>
                  <a:pt x="898" y="3614"/>
                  <a:pt x="1868" y="3614"/>
                </a:cubicBezTo>
                <a:cubicBezTo>
                  <a:pt x="1895" y="3614"/>
                  <a:pt x="1923" y="3613"/>
                  <a:pt x="1950" y="3612"/>
                </a:cubicBezTo>
                <a:cubicBezTo>
                  <a:pt x="2773" y="3597"/>
                  <a:pt x="3642" y="2911"/>
                  <a:pt x="3581" y="1769"/>
                </a:cubicBezTo>
                <a:cubicBezTo>
                  <a:pt x="3536" y="724"/>
                  <a:pt x="2745" y="0"/>
                  <a:pt x="175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2"/>
          <p:cNvSpPr/>
          <p:nvPr/>
        </p:nvSpPr>
        <p:spPr>
          <a:xfrm>
            <a:off x="234308" y="4814062"/>
            <a:ext cx="83080" cy="76635"/>
          </a:xfrm>
          <a:custGeom>
            <a:rect b="b" l="l" r="r" t="t"/>
            <a:pathLst>
              <a:path extrusionOk="0" h="2390" w="2591">
                <a:moveTo>
                  <a:pt x="1179" y="0"/>
                </a:moveTo>
                <a:cubicBezTo>
                  <a:pt x="1055" y="0"/>
                  <a:pt x="933" y="17"/>
                  <a:pt x="823" y="58"/>
                </a:cubicBezTo>
                <a:cubicBezTo>
                  <a:pt x="335" y="241"/>
                  <a:pt x="0" y="744"/>
                  <a:pt x="15" y="1292"/>
                </a:cubicBezTo>
                <a:cubicBezTo>
                  <a:pt x="46" y="1825"/>
                  <a:pt x="396" y="2252"/>
                  <a:pt x="930" y="2359"/>
                </a:cubicBezTo>
                <a:cubicBezTo>
                  <a:pt x="1028" y="2379"/>
                  <a:pt x="1124" y="2390"/>
                  <a:pt x="1215" y="2390"/>
                </a:cubicBezTo>
                <a:cubicBezTo>
                  <a:pt x="1590" y="2390"/>
                  <a:pt x="1904" y="2217"/>
                  <a:pt x="2148" y="1886"/>
                </a:cubicBezTo>
                <a:cubicBezTo>
                  <a:pt x="2590" y="1292"/>
                  <a:pt x="2392" y="256"/>
                  <a:pt x="1615" y="58"/>
                </a:cubicBezTo>
                <a:cubicBezTo>
                  <a:pt x="1481" y="24"/>
                  <a:pt x="1329" y="0"/>
                  <a:pt x="11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2"/>
          <p:cNvSpPr/>
          <p:nvPr/>
        </p:nvSpPr>
        <p:spPr>
          <a:xfrm>
            <a:off x="56892" y="5019856"/>
            <a:ext cx="111971" cy="54478"/>
          </a:xfrm>
          <a:custGeom>
            <a:rect b="b" l="l" r="r" t="t"/>
            <a:pathLst>
              <a:path extrusionOk="0" h="1699" w="3492">
                <a:moveTo>
                  <a:pt x="1915" y="1"/>
                </a:moveTo>
                <a:cubicBezTo>
                  <a:pt x="1733" y="1"/>
                  <a:pt x="1552" y="19"/>
                  <a:pt x="1374" y="54"/>
                </a:cubicBezTo>
                <a:cubicBezTo>
                  <a:pt x="1130" y="161"/>
                  <a:pt x="932" y="222"/>
                  <a:pt x="764" y="313"/>
                </a:cubicBezTo>
                <a:cubicBezTo>
                  <a:pt x="429" y="496"/>
                  <a:pt x="201" y="801"/>
                  <a:pt x="94" y="1166"/>
                </a:cubicBezTo>
                <a:cubicBezTo>
                  <a:pt x="1" y="1473"/>
                  <a:pt x="164" y="1698"/>
                  <a:pt x="431" y="1698"/>
                </a:cubicBezTo>
                <a:cubicBezTo>
                  <a:pt x="469" y="1698"/>
                  <a:pt x="509" y="1694"/>
                  <a:pt x="551" y="1684"/>
                </a:cubicBezTo>
                <a:cubicBezTo>
                  <a:pt x="1206" y="1547"/>
                  <a:pt x="1846" y="1364"/>
                  <a:pt x="2516" y="1258"/>
                </a:cubicBezTo>
                <a:cubicBezTo>
                  <a:pt x="2760" y="1212"/>
                  <a:pt x="3034" y="1182"/>
                  <a:pt x="3248" y="999"/>
                </a:cubicBezTo>
                <a:cubicBezTo>
                  <a:pt x="3476" y="801"/>
                  <a:pt x="3492" y="542"/>
                  <a:pt x="3263" y="389"/>
                </a:cubicBezTo>
                <a:cubicBezTo>
                  <a:pt x="2828" y="117"/>
                  <a:pt x="2369" y="1"/>
                  <a:pt x="19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2"/>
          <p:cNvSpPr/>
          <p:nvPr/>
        </p:nvSpPr>
        <p:spPr>
          <a:xfrm>
            <a:off x="-216" y="2909466"/>
            <a:ext cx="78207" cy="90455"/>
          </a:xfrm>
          <a:custGeom>
            <a:rect b="b" l="l" r="r" t="t"/>
            <a:pathLst>
              <a:path extrusionOk="0" h="2821" w="2439">
                <a:moveTo>
                  <a:pt x="138" y="1"/>
                </a:moveTo>
                <a:cubicBezTo>
                  <a:pt x="93" y="1"/>
                  <a:pt x="47" y="2"/>
                  <a:pt x="1" y="5"/>
                </a:cubicBezTo>
                <a:lnTo>
                  <a:pt x="1" y="2336"/>
                </a:lnTo>
                <a:cubicBezTo>
                  <a:pt x="123" y="2367"/>
                  <a:pt x="245" y="2397"/>
                  <a:pt x="367" y="2443"/>
                </a:cubicBezTo>
                <a:cubicBezTo>
                  <a:pt x="656" y="2550"/>
                  <a:pt x="900" y="2733"/>
                  <a:pt x="1205" y="2794"/>
                </a:cubicBezTo>
                <a:cubicBezTo>
                  <a:pt x="1275" y="2812"/>
                  <a:pt x="1342" y="2820"/>
                  <a:pt x="1405" y="2820"/>
                </a:cubicBezTo>
                <a:cubicBezTo>
                  <a:pt x="1714" y="2820"/>
                  <a:pt x="1950" y="2622"/>
                  <a:pt x="2164" y="2382"/>
                </a:cubicBezTo>
                <a:cubicBezTo>
                  <a:pt x="2393" y="2108"/>
                  <a:pt x="2439" y="1803"/>
                  <a:pt x="2256" y="1468"/>
                </a:cubicBezTo>
                <a:cubicBezTo>
                  <a:pt x="2103" y="1163"/>
                  <a:pt x="1844" y="935"/>
                  <a:pt x="1601" y="691"/>
                </a:cubicBezTo>
                <a:cubicBezTo>
                  <a:pt x="1204" y="280"/>
                  <a:pt x="741" y="1"/>
                  <a:pt x="1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2"/>
          <p:cNvSpPr/>
          <p:nvPr/>
        </p:nvSpPr>
        <p:spPr>
          <a:xfrm>
            <a:off x="67698" y="2856847"/>
            <a:ext cx="39600" cy="41075"/>
          </a:xfrm>
          <a:custGeom>
            <a:rect b="b" l="l" r="r" t="t"/>
            <a:pathLst>
              <a:path extrusionOk="0" h="1281" w="1235">
                <a:moveTo>
                  <a:pt x="686" y="1"/>
                </a:moveTo>
                <a:cubicBezTo>
                  <a:pt x="397" y="1"/>
                  <a:pt x="1" y="367"/>
                  <a:pt x="1" y="641"/>
                </a:cubicBezTo>
                <a:cubicBezTo>
                  <a:pt x="1" y="976"/>
                  <a:pt x="229" y="1281"/>
                  <a:pt x="503" y="1281"/>
                </a:cubicBezTo>
                <a:cubicBezTo>
                  <a:pt x="900" y="1281"/>
                  <a:pt x="1220" y="976"/>
                  <a:pt x="1235" y="595"/>
                </a:cubicBezTo>
                <a:cubicBezTo>
                  <a:pt x="1235" y="260"/>
                  <a:pt x="1006" y="1"/>
                  <a:pt x="68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2"/>
          <p:cNvSpPr/>
          <p:nvPr/>
        </p:nvSpPr>
        <p:spPr>
          <a:xfrm>
            <a:off x="-216" y="2817279"/>
            <a:ext cx="34245" cy="54767"/>
          </a:xfrm>
          <a:custGeom>
            <a:rect b="b" l="l" r="r" t="t"/>
            <a:pathLst>
              <a:path extrusionOk="0" h="1708" w="1068">
                <a:moveTo>
                  <a:pt x="1" y="1"/>
                </a:moveTo>
                <a:lnTo>
                  <a:pt x="1" y="1692"/>
                </a:lnTo>
                <a:cubicBezTo>
                  <a:pt x="16" y="1707"/>
                  <a:pt x="31" y="1707"/>
                  <a:pt x="62" y="1707"/>
                </a:cubicBezTo>
                <a:cubicBezTo>
                  <a:pt x="108" y="1692"/>
                  <a:pt x="153" y="1692"/>
                  <a:pt x="199" y="1692"/>
                </a:cubicBezTo>
                <a:cubicBezTo>
                  <a:pt x="595" y="1662"/>
                  <a:pt x="869" y="1448"/>
                  <a:pt x="976" y="1067"/>
                </a:cubicBezTo>
                <a:cubicBezTo>
                  <a:pt x="1067" y="778"/>
                  <a:pt x="961" y="519"/>
                  <a:pt x="626" y="275"/>
                </a:cubicBezTo>
                <a:cubicBezTo>
                  <a:pt x="488" y="168"/>
                  <a:pt x="336" y="77"/>
                  <a:pt x="168" y="31"/>
                </a:cubicBezTo>
                <a:cubicBezTo>
                  <a:pt x="108" y="16"/>
                  <a:pt x="62" y="1"/>
                  <a:pt x="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2"/>
          <p:cNvSpPr/>
          <p:nvPr/>
        </p:nvSpPr>
        <p:spPr>
          <a:xfrm>
            <a:off x="-216" y="2897345"/>
            <a:ext cx="91417" cy="111843"/>
          </a:xfrm>
          <a:custGeom>
            <a:rect b="b" l="l" r="r" t="t"/>
            <a:pathLst>
              <a:path extrusionOk="0" h="3488" w="2851">
                <a:moveTo>
                  <a:pt x="97" y="0"/>
                </a:moveTo>
                <a:cubicBezTo>
                  <a:pt x="65" y="0"/>
                  <a:pt x="33" y="1"/>
                  <a:pt x="1" y="2"/>
                </a:cubicBezTo>
                <a:lnTo>
                  <a:pt x="1" y="383"/>
                </a:lnTo>
                <a:cubicBezTo>
                  <a:pt x="58" y="378"/>
                  <a:pt x="114" y="376"/>
                  <a:pt x="169" y="376"/>
                </a:cubicBezTo>
                <a:cubicBezTo>
                  <a:pt x="757" y="376"/>
                  <a:pt x="1211" y="665"/>
                  <a:pt x="1601" y="1069"/>
                </a:cubicBezTo>
                <a:cubicBezTo>
                  <a:pt x="1844" y="1313"/>
                  <a:pt x="2103" y="1541"/>
                  <a:pt x="2256" y="1846"/>
                </a:cubicBezTo>
                <a:cubicBezTo>
                  <a:pt x="2439" y="2181"/>
                  <a:pt x="2393" y="2486"/>
                  <a:pt x="2164" y="2760"/>
                </a:cubicBezTo>
                <a:cubicBezTo>
                  <a:pt x="1950" y="3000"/>
                  <a:pt x="1714" y="3198"/>
                  <a:pt x="1405" y="3198"/>
                </a:cubicBezTo>
                <a:cubicBezTo>
                  <a:pt x="1342" y="3198"/>
                  <a:pt x="1275" y="3190"/>
                  <a:pt x="1205" y="3172"/>
                </a:cubicBezTo>
                <a:cubicBezTo>
                  <a:pt x="900" y="3111"/>
                  <a:pt x="656" y="2928"/>
                  <a:pt x="367" y="2821"/>
                </a:cubicBezTo>
                <a:cubicBezTo>
                  <a:pt x="245" y="2775"/>
                  <a:pt x="123" y="2745"/>
                  <a:pt x="1" y="2714"/>
                </a:cubicBezTo>
                <a:lnTo>
                  <a:pt x="1" y="3111"/>
                </a:lnTo>
                <a:cubicBezTo>
                  <a:pt x="168" y="3126"/>
                  <a:pt x="351" y="3172"/>
                  <a:pt x="519" y="3233"/>
                </a:cubicBezTo>
                <a:cubicBezTo>
                  <a:pt x="793" y="3354"/>
                  <a:pt x="1083" y="3431"/>
                  <a:pt x="1387" y="3476"/>
                </a:cubicBezTo>
                <a:cubicBezTo>
                  <a:pt x="1445" y="3484"/>
                  <a:pt x="1500" y="3487"/>
                  <a:pt x="1554" y="3487"/>
                </a:cubicBezTo>
                <a:cubicBezTo>
                  <a:pt x="1947" y="3487"/>
                  <a:pt x="2260" y="3299"/>
                  <a:pt x="2515" y="3004"/>
                </a:cubicBezTo>
                <a:cubicBezTo>
                  <a:pt x="2804" y="2669"/>
                  <a:pt x="2850" y="2257"/>
                  <a:pt x="2682" y="1831"/>
                </a:cubicBezTo>
                <a:cubicBezTo>
                  <a:pt x="2500" y="1374"/>
                  <a:pt x="2164" y="1023"/>
                  <a:pt x="1799" y="719"/>
                </a:cubicBezTo>
                <a:cubicBezTo>
                  <a:pt x="1291" y="284"/>
                  <a:pt x="728" y="0"/>
                  <a:pt x="9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2"/>
          <p:cNvSpPr/>
          <p:nvPr/>
        </p:nvSpPr>
        <p:spPr>
          <a:xfrm>
            <a:off x="-216" y="2804036"/>
            <a:ext cx="43993" cy="81189"/>
          </a:xfrm>
          <a:custGeom>
            <a:rect b="b" l="l" r="r" t="t"/>
            <a:pathLst>
              <a:path extrusionOk="0" h="2532" w="1372">
                <a:moveTo>
                  <a:pt x="82" y="0"/>
                </a:moveTo>
                <a:cubicBezTo>
                  <a:pt x="60" y="0"/>
                  <a:pt x="38" y="1"/>
                  <a:pt x="16" y="2"/>
                </a:cubicBezTo>
                <a:lnTo>
                  <a:pt x="1" y="2"/>
                </a:lnTo>
                <a:lnTo>
                  <a:pt x="1" y="414"/>
                </a:lnTo>
                <a:cubicBezTo>
                  <a:pt x="62" y="414"/>
                  <a:pt x="108" y="429"/>
                  <a:pt x="168" y="444"/>
                </a:cubicBezTo>
                <a:cubicBezTo>
                  <a:pt x="336" y="490"/>
                  <a:pt x="488" y="581"/>
                  <a:pt x="626" y="688"/>
                </a:cubicBezTo>
                <a:cubicBezTo>
                  <a:pt x="961" y="932"/>
                  <a:pt x="1067" y="1191"/>
                  <a:pt x="976" y="1480"/>
                </a:cubicBezTo>
                <a:cubicBezTo>
                  <a:pt x="869" y="1861"/>
                  <a:pt x="595" y="2075"/>
                  <a:pt x="199" y="2105"/>
                </a:cubicBezTo>
                <a:cubicBezTo>
                  <a:pt x="153" y="2105"/>
                  <a:pt x="108" y="2105"/>
                  <a:pt x="62" y="2120"/>
                </a:cubicBezTo>
                <a:cubicBezTo>
                  <a:pt x="47" y="2120"/>
                  <a:pt x="16" y="2105"/>
                  <a:pt x="1" y="2105"/>
                </a:cubicBezTo>
                <a:lnTo>
                  <a:pt x="1" y="2532"/>
                </a:lnTo>
                <a:cubicBezTo>
                  <a:pt x="900" y="2501"/>
                  <a:pt x="1326" y="1861"/>
                  <a:pt x="1357" y="1130"/>
                </a:cubicBezTo>
                <a:cubicBezTo>
                  <a:pt x="1372" y="600"/>
                  <a:pt x="691" y="0"/>
                  <a:pt x="8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2"/>
          <p:cNvSpPr/>
          <p:nvPr/>
        </p:nvSpPr>
        <p:spPr>
          <a:xfrm>
            <a:off x="56475" y="2847035"/>
            <a:ext cx="65990" cy="68491"/>
          </a:xfrm>
          <a:custGeom>
            <a:rect b="b" l="l" r="r" t="t"/>
            <a:pathLst>
              <a:path extrusionOk="0" h="2136" w="2058">
                <a:moveTo>
                  <a:pt x="1036" y="307"/>
                </a:moveTo>
                <a:cubicBezTo>
                  <a:pt x="1356" y="307"/>
                  <a:pt x="1585" y="566"/>
                  <a:pt x="1585" y="901"/>
                </a:cubicBezTo>
                <a:cubicBezTo>
                  <a:pt x="1570" y="1282"/>
                  <a:pt x="1250" y="1587"/>
                  <a:pt x="853" y="1587"/>
                </a:cubicBezTo>
                <a:cubicBezTo>
                  <a:pt x="579" y="1587"/>
                  <a:pt x="351" y="1282"/>
                  <a:pt x="351" y="947"/>
                </a:cubicBezTo>
                <a:cubicBezTo>
                  <a:pt x="351" y="673"/>
                  <a:pt x="747" y="307"/>
                  <a:pt x="1036" y="307"/>
                </a:cubicBezTo>
                <a:close/>
                <a:moveTo>
                  <a:pt x="1199" y="1"/>
                </a:moveTo>
                <a:cubicBezTo>
                  <a:pt x="1185" y="1"/>
                  <a:pt x="1172" y="1"/>
                  <a:pt x="1158" y="2"/>
                </a:cubicBezTo>
                <a:cubicBezTo>
                  <a:pt x="457" y="63"/>
                  <a:pt x="31" y="398"/>
                  <a:pt x="15" y="1069"/>
                </a:cubicBezTo>
                <a:cubicBezTo>
                  <a:pt x="0" y="1709"/>
                  <a:pt x="381" y="2135"/>
                  <a:pt x="914" y="2135"/>
                </a:cubicBezTo>
                <a:cubicBezTo>
                  <a:pt x="1539" y="2135"/>
                  <a:pt x="2057" y="1617"/>
                  <a:pt x="2042" y="993"/>
                </a:cubicBezTo>
                <a:cubicBezTo>
                  <a:pt x="2042" y="475"/>
                  <a:pt x="1640" y="1"/>
                  <a:pt x="119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2"/>
          <p:cNvSpPr/>
          <p:nvPr/>
        </p:nvSpPr>
        <p:spPr>
          <a:xfrm>
            <a:off x="-216" y="2396169"/>
            <a:ext cx="69902" cy="108348"/>
          </a:xfrm>
          <a:custGeom>
            <a:rect b="b" l="l" r="r" t="t"/>
            <a:pathLst>
              <a:path extrusionOk="0" h="3379" w="2180">
                <a:moveTo>
                  <a:pt x="1" y="0"/>
                </a:moveTo>
                <a:lnTo>
                  <a:pt x="1" y="960"/>
                </a:lnTo>
                <a:lnTo>
                  <a:pt x="1" y="976"/>
                </a:lnTo>
                <a:lnTo>
                  <a:pt x="1" y="2545"/>
                </a:lnTo>
                <a:lnTo>
                  <a:pt x="16" y="2560"/>
                </a:lnTo>
                <a:cubicBezTo>
                  <a:pt x="229" y="2773"/>
                  <a:pt x="397" y="3032"/>
                  <a:pt x="641" y="3215"/>
                </a:cubicBezTo>
                <a:cubicBezTo>
                  <a:pt x="800" y="3333"/>
                  <a:pt x="960" y="3378"/>
                  <a:pt x="1118" y="3378"/>
                </a:cubicBezTo>
                <a:cubicBezTo>
                  <a:pt x="1307" y="3378"/>
                  <a:pt x="1494" y="3313"/>
                  <a:pt x="1677" y="3230"/>
                </a:cubicBezTo>
                <a:cubicBezTo>
                  <a:pt x="2012" y="3078"/>
                  <a:pt x="2180" y="2804"/>
                  <a:pt x="2149" y="2423"/>
                </a:cubicBezTo>
                <a:cubicBezTo>
                  <a:pt x="2134" y="2073"/>
                  <a:pt x="1982" y="1768"/>
                  <a:pt x="1860" y="1448"/>
                </a:cubicBezTo>
                <a:cubicBezTo>
                  <a:pt x="1799" y="1280"/>
                  <a:pt x="1723" y="1113"/>
                  <a:pt x="1631" y="960"/>
                </a:cubicBezTo>
                <a:cubicBezTo>
                  <a:pt x="1403" y="610"/>
                  <a:pt x="1098" y="336"/>
                  <a:pt x="656" y="183"/>
                </a:cubicBezTo>
                <a:cubicBezTo>
                  <a:pt x="443" y="77"/>
                  <a:pt x="229" y="16"/>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2"/>
          <p:cNvSpPr/>
          <p:nvPr/>
        </p:nvSpPr>
        <p:spPr>
          <a:xfrm>
            <a:off x="-216" y="2427432"/>
            <a:ext cx="82118" cy="89077"/>
          </a:xfrm>
          <a:custGeom>
            <a:rect b="b" l="l" r="r" t="t"/>
            <a:pathLst>
              <a:path extrusionOk="0" h="2778" w="2561">
                <a:moveTo>
                  <a:pt x="1631" y="1"/>
                </a:moveTo>
                <a:cubicBezTo>
                  <a:pt x="1723" y="138"/>
                  <a:pt x="1799" y="305"/>
                  <a:pt x="1860" y="473"/>
                </a:cubicBezTo>
                <a:cubicBezTo>
                  <a:pt x="1982" y="793"/>
                  <a:pt x="2134" y="1113"/>
                  <a:pt x="2149" y="1448"/>
                </a:cubicBezTo>
                <a:cubicBezTo>
                  <a:pt x="2180" y="1829"/>
                  <a:pt x="2012" y="2103"/>
                  <a:pt x="1677" y="2255"/>
                </a:cubicBezTo>
                <a:cubicBezTo>
                  <a:pt x="1494" y="2338"/>
                  <a:pt x="1307" y="2403"/>
                  <a:pt x="1118" y="2403"/>
                </a:cubicBezTo>
                <a:cubicBezTo>
                  <a:pt x="960" y="2403"/>
                  <a:pt x="800" y="2358"/>
                  <a:pt x="641" y="2240"/>
                </a:cubicBezTo>
                <a:cubicBezTo>
                  <a:pt x="397" y="2073"/>
                  <a:pt x="229" y="1798"/>
                  <a:pt x="16" y="1600"/>
                </a:cubicBezTo>
                <a:lnTo>
                  <a:pt x="1" y="1570"/>
                </a:lnTo>
                <a:lnTo>
                  <a:pt x="1" y="2042"/>
                </a:lnTo>
                <a:cubicBezTo>
                  <a:pt x="214" y="2255"/>
                  <a:pt x="427" y="2438"/>
                  <a:pt x="687" y="2591"/>
                </a:cubicBezTo>
                <a:cubicBezTo>
                  <a:pt x="892" y="2720"/>
                  <a:pt x="1098" y="2777"/>
                  <a:pt x="1302" y="2777"/>
                </a:cubicBezTo>
                <a:cubicBezTo>
                  <a:pt x="1505" y="2777"/>
                  <a:pt x="1707" y="2720"/>
                  <a:pt x="1905" y="2621"/>
                </a:cubicBezTo>
                <a:cubicBezTo>
                  <a:pt x="2317" y="2423"/>
                  <a:pt x="2515" y="2057"/>
                  <a:pt x="2530" y="1600"/>
                </a:cubicBezTo>
                <a:cubicBezTo>
                  <a:pt x="2561" y="1113"/>
                  <a:pt x="2393" y="671"/>
                  <a:pt x="2180" y="244"/>
                </a:cubicBezTo>
                <a:cubicBezTo>
                  <a:pt x="2149" y="153"/>
                  <a:pt x="2103" y="77"/>
                  <a:pt x="205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2"/>
          <p:cNvSpPr/>
          <p:nvPr/>
        </p:nvSpPr>
        <p:spPr>
          <a:xfrm>
            <a:off x="82833" y="2427432"/>
            <a:ext cx="60154" cy="17636"/>
          </a:xfrm>
          <a:custGeom>
            <a:rect b="b" l="l" r="r" t="t"/>
            <a:pathLst>
              <a:path extrusionOk="0" h="550" w="1876">
                <a:moveTo>
                  <a:pt x="1" y="1"/>
                </a:moveTo>
                <a:cubicBezTo>
                  <a:pt x="92" y="199"/>
                  <a:pt x="245" y="366"/>
                  <a:pt x="458" y="458"/>
                </a:cubicBezTo>
                <a:cubicBezTo>
                  <a:pt x="600" y="520"/>
                  <a:pt x="750" y="550"/>
                  <a:pt x="899" y="550"/>
                </a:cubicBezTo>
                <a:cubicBezTo>
                  <a:pt x="1292" y="550"/>
                  <a:pt x="1676" y="343"/>
                  <a:pt x="187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2"/>
          <p:cNvSpPr/>
          <p:nvPr/>
        </p:nvSpPr>
        <p:spPr>
          <a:xfrm>
            <a:off x="9082741" y="3172944"/>
            <a:ext cx="61084" cy="90423"/>
          </a:xfrm>
          <a:custGeom>
            <a:rect b="b" l="l" r="r" t="t"/>
            <a:pathLst>
              <a:path extrusionOk="0" h="2820" w="1905">
                <a:moveTo>
                  <a:pt x="1905" y="1"/>
                </a:moveTo>
                <a:cubicBezTo>
                  <a:pt x="1341" y="351"/>
                  <a:pt x="793" y="732"/>
                  <a:pt x="259" y="1128"/>
                </a:cubicBezTo>
                <a:cubicBezTo>
                  <a:pt x="0" y="1311"/>
                  <a:pt x="16" y="1433"/>
                  <a:pt x="199" y="1661"/>
                </a:cubicBezTo>
                <a:cubicBezTo>
                  <a:pt x="625" y="2179"/>
                  <a:pt x="1235" y="2575"/>
                  <a:pt x="1905" y="2819"/>
                </a:cubicBezTo>
                <a:lnTo>
                  <a:pt x="19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2"/>
          <p:cNvSpPr/>
          <p:nvPr/>
        </p:nvSpPr>
        <p:spPr>
          <a:xfrm>
            <a:off x="8860466" y="3108269"/>
            <a:ext cx="230611" cy="282589"/>
          </a:xfrm>
          <a:custGeom>
            <a:rect b="b" l="l" r="r" t="t"/>
            <a:pathLst>
              <a:path extrusionOk="0" h="8813" w="7192">
                <a:moveTo>
                  <a:pt x="1446" y="1"/>
                </a:moveTo>
                <a:cubicBezTo>
                  <a:pt x="867" y="1"/>
                  <a:pt x="584" y="354"/>
                  <a:pt x="427" y="1164"/>
                </a:cubicBezTo>
                <a:cubicBezTo>
                  <a:pt x="0" y="3358"/>
                  <a:pt x="152" y="5507"/>
                  <a:pt x="1188" y="7533"/>
                </a:cubicBezTo>
                <a:cubicBezTo>
                  <a:pt x="1417" y="7975"/>
                  <a:pt x="1630" y="8417"/>
                  <a:pt x="1996" y="8813"/>
                </a:cubicBezTo>
                <a:cubicBezTo>
                  <a:pt x="2255" y="8203"/>
                  <a:pt x="2484" y="7624"/>
                  <a:pt x="2834" y="7106"/>
                </a:cubicBezTo>
                <a:cubicBezTo>
                  <a:pt x="2880" y="7045"/>
                  <a:pt x="2880" y="6984"/>
                  <a:pt x="2834" y="6924"/>
                </a:cubicBezTo>
                <a:cubicBezTo>
                  <a:pt x="2346" y="6101"/>
                  <a:pt x="2285" y="5187"/>
                  <a:pt x="2240" y="4288"/>
                </a:cubicBezTo>
                <a:cubicBezTo>
                  <a:pt x="2225" y="3953"/>
                  <a:pt x="2346" y="3663"/>
                  <a:pt x="2651" y="3495"/>
                </a:cubicBezTo>
                <a:cubicBezTo>
                  <a:pt x="2826" y="3408"/>
                  <a:pt x="3010" y="3375"/>
                  <a:pt x="3201" y="3375"/>
                </a:cubicBezTo>
                <a:cubicBezTo>
                  <a:pt x="3275" y="3375"/>
                  <a:pt x="3351" y="3380"/>
                  <a:pt x="3428" y="3389"/>
                </a:cubicBezTo>
                <a:cubicBezTo>
                  <a:pt x="4053" y="3465"/>
                  <a:pt x="4647" y="3663"/>
                  <a:pt x="5226" y="3937"/>
                </a:cubicBezTo>
                <a:cubicBezTo>
                  <a:pt x="5282" y="3969"/>
                  <a:pt x="5333" y="3993"/>
                  <a:pt x="5387" y="3993"/>
                </a:cubicBezTo>
                <a:cubicBezTo>
                  <a:pt x="5437" y="3993"/>
                  <a:pt x="5488" y="3973"/>
                  <a:pt x="5546" y="3922"/>
                </a:cubicBezTo>
                <a:cubicBezTo>
                  <a:pt x="6064" y="3450"/>
                  <a:pt x="6612" y="3038"/>
                  <a:pt x="7191" y="2597"/>
                </a:cubicBezTo>
                <a:cubicBezTo>
                  <a:pt x="6750" y="2337"/>
                  <a:pt x="6338" y="2078"/>
                  <a:pt x="5912" y="1850"/>
                </a:cubicBezTo>
                <a:cubicBezTo>
                  <a:pt x="4708" y="1195"/>
                  <a:pt x="3504" y="524"/>
                  <a:pt x="2179" y="128"/>
                </a:cubicBezTo>
                <a:cubicBezTo>
                  <a:pt x="1892" y="45"/>
                  <a:pt x="1651" y="1"/>
                  <a:pt x="1446"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2"/>
          <p:cNvSpPr/>
          <p:nvPr/>
        </p:nvSpPr>
        <p:spPr>
          <a:xfrm>
            <a:off x="8946913" y="3235759"/>
            <a:ext cx="69902" cy="83626"/>
          </a:xfrm>
          <a:custGeom>
            <a:rect b="b" l="l" r="r" t="t"/>
            <a:pathLst>
              <a:path extrusionOk="0" h="2608" w="2180">
                <a:moveTo>
                  <a:pt x="373" y="1"/>
                </a:moveTo>
                <a:cubicBezTo>
                  <a:pt x="172" y="1"/>
                  <a:pt x="45" y="90"/>
                  <a:pt x="31" y="327"/>
                </a:cubicBezTo>
                <a:cubicBezTo>
                  <a:pt x="1" y="1058"/>
                  <a:pt x="92" y="1790"/>
                  <a:pt x="336" y="2490"/>
                </a:cubicBezTo>
                <a:cubicBezTo>
                  <a:pt x="361" y="2564"/>
                  <a:pt x="390" y="2607"/>
                  <a:pt x="426" y="2607"/>
                </a:cubicBezTo>
                <a:cubicBezTo>
                  <a:pt x="456" y="2607"/>
                  <a:pt x="492" y="2576"/>
                  <a:pt x="534" y="2506"/>
                </a:cubicBezTo>
                <a:cubicBezTo>
                  <a:pt x="1006" y="1820"/>
                  <a:pt x="1570" y="1195"/>
                  <a:pt x="2180" y="555"/>
                </a:cubicBezTo>
                <a:cubicBezTo>
                  <a:pt x="1601" y="312"/>
                  <a:pt x="1067" y="83"/>
                  <a:pt x="473" y="7"/>
                </a:cubicBezTo>
                <a:cubicBezTo>
                  <a:pt x="438" y="3"/>
                  <a:pt x="405" y="1"/>
                  <a:pt x="3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2"/>
          <p:cNvSpPr/>
          <p:nvPr/>
        </p:nvSpPr>
        <p:spPr>
          <a:xfrm>
            <a:off x="8918087" y="3223991"/>
            <a:ext cx="225738" cy="463916"/>
          </a:xfrm>
          <a:custGeom>
            <a:rect b="b" l="l" r="r" t="t"/>
            <a:pathLst>
              <a:path extrusionOk="0" h="14468" w="7040">
                <a:moveTo>
                  <a:pt x="4856" y="0"/>
                </a:moveTo>
                <a:cubicBezTo>
                  <a:pt x="4798" y="0"/>
                  <a:pt x="4743" y="44"/>
                  <a:pt x="4663" y="100"/>
                </a:cubicBezTo>
                <a:cubicBezTo>
                  <a:pt x="4191" y="389"/>
                  <a:pt x="3871" y="831"/>
                  <a:pt x="3475" y="1181"/>
                </a:cubicBezTo>
                <a:cubicBezTo>
                  <a:pt x="2134" y="2400"/>
                  <a:pt x="1067" y="3833"/>
                  <a:pt x="504" y="5585"/>
                </a:cubicBezTo>
                <a:cubicBezTo>
                  <a:pt x="1" y="7123"/>
                  <a:pt x="47" y="8617"/>
                  <a:pt x="808" y="10064"/>
                </a:cubicBezTo>
                <a:cubicBezTo>
                  <a:pt x="1464" y="11298"/>
                  <a:pt x="2454" y="12228"/>
                  <a:pt x="3627" y="12959"/>
                </a:cubicBezTo>
                <a:cubicBezTo>
                  <a:pt x="4694" y="13644"/>
                  <a:pt x="5836" y="14117"/>
                  <a:pt x="7040" y="14467"/>
                </a:cubicBezTo>
                <a:lnTo>
                  <a:pt x="7040" y="1623"/>
                </a:lnTo>
                <a:cubicBezTo>
                  <a:pt x="6248" y="1334"/>
                  <a:pt x="5577" y="831"/>
                  <a:pt x="5044" y="130"/>
                </a:cubicBezTo>
                <a:cubicBezTo>
                  <a:pt x="4964" y="36"/>
                  <a:pt x="4909" y="0"/>
                  <a:pt x="4856"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2"/>
          <p:cNvSpPr/>
          <p:nvPr/>
        </p:nvSpPr>
        <p:spPr>
          <a:xfrm>
            <a:off x="8844819" y="3092813"/>
            <a:ext cx="299006" cy="617572"/>
          </a:xfrm>
          <a:custGeom>
            <a:rect b="b" l="l" r="r" t="t"/>
            <a:pathLst>
              <a:path extrusionOk="0" h="19260" w="9325">
                <a:moveTo>
                  <a:pt x="3571" y="4459"/>
                </a:moveTo>
                <a:cubicBezTo>
                  <a:pt x="3599" y="4459"/>
                  <a:pt x="3627" y="4461"/>
                  <a:pt x="3657" y="4465"/>
                </a:cubicBezTo>
                <a:cubicBezTo>
                  <a:pt x="4251" y="4541"/>
                  <a:pt x="4785" y="4770"/>
                  <a:pt x="5364" y="5029"/>
                </a:cubicBezTo>
                <a:cubicBezTo>
                  <a:pt x="4754" y="5653"/>
                  <a:pt x="4190" y="6278"/>
                  <a:pt x="3718" y="6979"/>
                </a:cubicBezTo>
                <a:cubicBezTo>
                  <a:pt x="3677" y="7040"/>
                  <a:pt x="3643" y="7068"/>
                  <a:pt x="3613" y="7068"/>
                </a:cubicBezTo>
                <a:cubicBezTo>
                  <a:pt x="3575" y="7068"/>
                  <a:pt x="3545" y="7025"/>
                  <a:pt x="3520" y="6948"/>
                </a:cubicBezTo>
                <a:cubicBezTo>
                  <a:pt x="3276" y="6248"/>
                  <a:pt x="3185" y="5516"/>
                  <a:pt x="3215" y="4785"/>
                </a:cubicBezTo>
                <a:cubicBezTo>
                  <a:pt x="3229" y="4558"/>
                  <a:pt x="3371" y="4459"/>
                  <a:pt x="3571" y="4459"/>
                </a:cubicBezTo>
                <a:close/>
                <a:moveTo>
                  <a:pt x="1925" y="480"/>
                </a:moveTo>
                <a:cubicBezTo>
                  <a:pt x="2132" y="480"/>
                  <a:pt x="2376" y="526"/>
                  <a:pt x="2667" y="610"/>
                </a:cubicBezTo>
                <a:cubicBezTo>
                  <a:pt x="3992" y="1006"/>
                  <a:pt x="5196" y="1677"/>
                  <a:pt x="6400" y="2332"/>
                </a:cubicBezTo>
                <a:cubicBezTo>
                  <a:pt x="6826" y="2560"/>
                  <a:pt x="7222" y="2819"/>
                  <a:pt x="7679" y="3079"/>
                </a:cubicBezTo>
                <a:cubicBezTo>
                  <a:pt x="7100" y="3520"/>
                  <a:pt x="6552" y="3932"/>
                  <a:pt x="6034" y="4404"/>
                </a:cubicBezTo>
                <a:cubicBezTo>
                  <a:pt x="5976" y="4455"/>
                  <a:pt x="5925" y="4475"/>
                  <a:pt x="5874" y="4475"/>
                </a:cubicBezTo>
                <a:cubicBezTo>
                  <a:pt x="5818" y="4475"/>
                  <a:pt x="5762" y="4451"/>
                  <a:pt x="5699" y="4419"/>
                </a:cubicBezTo>
                <a:cubicBezTo>
                  <a:pt x="5135" y="4145"/>
                  <a:pt x="4541" y="3947"/>
                  <a:pt x="3916" y="3871"/>
                </a:cubicBezTo>
                <a:cubicBezTo>
                  <a:pt x="3828" y="3861"/>
                  <a:pt x="3742" y="3854"/>
                  <a:pt x="3657" y="3854"/>
                </a:cubicBezTo>
                <a:cubicBezTo>
                  <a:pt x="3478" y="3854"/>
                  <a:pt x="3305" y="3884"/>
                  <a:pt x="3139" y="3977"/>
                </a:cubicBezTo>
                <a:cubicBezTo>
                  <a:pt x="2834" y="4145"/>
                  <a:pt x="2713" y="4435"/>
                  <a:pt x="2728" y="4770"/>
                </a:cubicBezTo>
                <a:cubicBezTo>
                  <a:pt x="2773" y="5669"/>
                  <a:pt x="2834" y="6583"/>
                  <a:pt x="3322" y="7406"/>
                </a:cubicBezTo>
                <a:cubicBezTo>
                  <a:pt x="3368" y="7466"/>
                  <a:pt x="3368" y="7527"/>
                  <a:pt x="3322" y="7588"/>
                </a:cubicBezTo>
                <a:cubicBezTo>
                  <a:pt x="2972" y="8106"/>
                  <a:pt x="2743" y="8685"/>
                  <a:pt x="2484" y="9295"/>
                </a:cubicBezTo>
                <a:cubicBezTo>
                  <a:pt x="2118" y="8899"/>
                  <a:pt x="1905" y="8457"/>
                  <a:pt x="1676" y="8015"/>
                </a:cubicBezTo>
                <a:cubicBezTo>
                  <a:pt x="640" y="5989"/>
                  <a:pt x="488" y="3840"/>
                  <a:pt x="915" y="1646"/>
                </a:cubicBezTo>
                <a:cubicBezTo>
                  <a:pt x="1072" y="829"/>
                  <a:pt x="1352" y="480"/>
                  <a:pt x="1925" y="480"/>
                </a:cubicBezTo>
                <a:close/>
                <a:moveTo>
                  <a:pt x="2042" y="1"/>
                </a:moveTo>
                <a:cubicBezTo>
                  <a:pt x="1265" y="1"/>
                  <a:pt x="823" y="306"/>
                  <a:pt x="549" y="1022"/>
                </a:cubicBezTo>
                <a:cubicBezTo>
                  <a:pt x="412" y="1372"/>
                  <a:pt x="336" y="1738"/>
                  <a:pt x="275" y="2119"/>
                </a:cubicBezTo>
                <a:cubicBezTo>
                  <a:pt x="1" y="4221"/>
                  <a:pt x="260" y="6248"/>
                  <a:pt x="1204" y="8167"/>
                </a:cubicBezTo>
                <a:cubicBezTo>
                  <a:pt x="1463" y="8685"/>
                  <a:pt x="1722" y="9219"/>
                  <a:pt x="2149" y="9599"/>
                </a:cubicBezTo>
                <a:cubicBezTo>
                  <a:pt x="2301" y="9737"/>
                  <a:pt x="2316" y="9843"/>
                  <a:pt x="2271" y="10026"/>
                </a:cubicBezTo>
                <a:cubicBezTo>
                  <a:pt x="1707" y="12281"/>
                  <a:pt x="2225" y="14292"/>
                  <a:pt x="3779" y="16029"/>
                </a:cubicBezTo>
                <a:cubicBezTo>
                  <a:pt x="4922" y="17294"/>
                  <a:pt x="6354" y="18116"/>
                  <a:pt x="7908" y="18756"/>
                </a:cubicBezTo>
                <a:cubicBezTo>
                  <a:pt x="8380" y="18939"/>
                  <a:pt x="8853" y="19107"/>
                  <a:pt x="9325" y="19259"/>
                </a:cubicBezTo>
                <a:lnTo>
                  <a:pt x="9325" y="18558"/>
                </a:lnTo>
                <a:cubicBezTo>
                  <a:pt x="8137" y="18208"/>
                  <a:pt x="6979" y="17735"/>
                  <a:pt x="5912" y="17050"/>
                </a:cubicBezTo>
                <a:cubicBezTo>
                  <a:pt x="4739" y="16303"/>
                  <a:pt x="3749" y="15389"/>
                  <a:pt x="3093" y="14155"/>
                </a:cubicBezTo>
                <a:cubicBezTo>
                  <a:pt x="2347" y="12708"/>
                  <a:pt x="2286" y="11199"/>
                  <a:pt x="2789" y="9676"/>
                </a:cubicBezTo>
                <a:cubicBezTo>
                  <a:pt x="3352" y="7924"/>
                  <a:pt x="4419" y="6491"/>
                  <a:pt x="5760" y="5272"/>
                </a:cubicBezTo>
                <a:cubicBezTo>
                  <a:pt x="6156" y="4922"/>
                  <a:pt x="6491" y="4480"/>
                  <a:pt x="6948" y="4175"/>
                </a:cubicBezTo>
                <a:cubicBezTo>
                  <a:pt x="7034" y="4129"/>
                  <a:pt x="7088" y="4090"/>
                  <a:pt x="7143" y="4090"/>
                </a:cubicBezTo>
                <a:cubicBezTo>
                  <a:pt x="7195" y="4090"/>
                  <a:pt x="7247" y="4125"/>
                  <a:pt x="7329" y="4221"/>
                </a:cubicBezTo>
                <a:cubicBezTo>
                  <a:pt x="7862" y="4922"/>
                  <a:pt x="8533" y="5425"/>
                  <a:pt x="9325" y="5714"/>
                </a:cubicBezTo>
                <a:lnTo>
                  <a:pt x="9325" y="5318"/>
                </a:lnTo>
                <a:cubicBezTo>
                  <a:pt x="8655" y="5074"/>
                  <a:pt x="8045" y="4678"/>
                  <a:pt x="7619" y="4160"/>
                </a:cubicBezTo>
                <a:cubicBezTo>
                  <a:pt x="7436" y="3932"/>
                  <a:pt x="7420" y="3810"/>
                  <a:pt x="7679" y="3612"/>
                </a:cubicBezTo>
                <a:cubicBezTo>
                  <a:pt x="8213" y="3216"/>
                  <a:pt x="8761" y="2850"/>
                  <a:pt x="9325" y="2500"/>
                </a:cubicBezTo>
                <a:lnTo>
                  <a:pt x="9325" y="2027"/>
                </a:lnTo>
                <a:cubicBezTo>
                  <a:pt x="9005" y="2210"/>
                  <a:pt x="8685" y="2408"/>
                  <a:pt x="8380" y="2621"/>
                </a:cubicBezTo>
                <a:cubicBezTo>
                  <a:pt x="8322" y="2655"/>
                  <a:pt x="8272" y="2679"/>
                  <a:pt x="8220" y="2679"/>
                </a:cubicBezTo>
                <a:cubicBezTo>
                  <a:pt x="8176" y="2679"/>
                  <a:pt x="8131" y="2663"/>
                  <a:pt x="8076" y="2621"/>
                </a:cubicBezTo>
                <a:cubicBezTo>
                  <a:pt x="6872" y="1844"/>
                  <a:pt x="5623" y="1174"/>
                  <a:pt x="4297" y="641"/>
                </a:cubicBezTo>
                <a:cubicBezTo>
                  <a:pt x="3566" y="336"/>
                  <a:pt x="2850" y="16"/>
                  <a:pt x="204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2"/>
          <p:cNvSpPr/>
          <p:nvPr/>
        </p:nvSpPr>
        <p:spPr>
          <a:xfrm>
            <a:off x="8702642" y="2901770"/>
            <a:ext cx="180205" cy="124605"/>
          </a:xfrm>
          <a:custGeom>
            <a:rect b="b" l="l" r="r" t="t"/>
            <a:pathLst>
              <a:path extrusionOk="0" h="3886" w="5620">
                <a:moveTo>
                  <a:pt x="3610" y="0"/>
                </a:moveTo>
                <a:cubicBezTo>
                  <a:pt x="3475" y="0"/>
                  <a:pt x="3337" y="56"/>
                  <a:pt x="3231" y="154"/>
                </a:cubicBezTo>
                <a:cubicBezTo>
                  <a:pt x="2789" y="535"/>
                  <a:pt x="2439" y="992"/>
                  <a:pt x="2134" y="1479"/>
                </a:cubicBezTo>
                <a:cubicBezTo>
                  <a:pt x="2012" y="1662"/>
                  <a:pt x="1860" y="1769"/>
                  <a:pt x="1662" y="1845"/>
                </a:cubicBezTo>
                <a:cubicBezTo>
                  <a:pt x="1311" y="1952"/>
                  <a:pt x="946" y="2058"/>
                  <a:pt x="595" y="2165"/>
                </a:cubicBezTo>
                <a:cubicBezTo>
                  <a:pt x="184" y="2287"/>
                  <a:pt x="1" y="2561"/>
                  <a:pt x="16" y="2988"/>
                </a:cubicBezTo>
                <a:cubicBezTo>
                  <a:pt x="31" y="3186"/>
                  <a:pt x="108" y="3369"/>
                  <a:pt x="184" y="3552"/>
                </a:cubicBezTo>
                <a:cubicBezTo>
                  <a:pt x="297" y="3777"/>
                  <a:pt x="403" y="3886"/>
                  <a:pt x="567" y="3886"/>
                </a:cubicBezTo>
                <a:cubicBezTo>
                  <a:pt x="647" y="3886"/>
                  <a:pt x="740" y="3860"/>
                  <a:pt x="854" y="3811"/>
                </a:cubicBezTo>
                <a:cubicBezTo>
                  <a:pt x="1144" y="3704"/>
                  <a:pt x="1433" y="3582"/>
                  <a:pt x="1692" y="3414"/>
                </a:cubicBezTo>
                <a:cubicBezTo>
                  <a:pt x="1951" y="3236"/>
                  <a:pt x="2220" y="3162"/>
                  <a:pt x="2497" y="3162"/>
                </a:cubicBezTo>
                <a:cubicBezTo>
                  <a:pt x="2692" y="3162"/>
                  <a:pt x="2892" y="3199"/>
                  <a:pt x="3094" y="3262"/>
                </a:cubicBezTo>
                <a:cubicBezTo>
                  <a:pt x="3718" y="3430"/>
                  <a:pt x="4343" y="3582"/>
                  <a:pt x="4983" y="3628"/>
                </a:cubicBezTo>
                <a:cubicBezTo>
                  <a:pt x="5018" y="3630"/>
                  <a:pt x="5051" y="3631"/>
                  <a:pt x="5083" y="3631"/>
                </a:cubicBezTo>
                <a:cubicBezTo>
                  <a:pt x="5467" y="3631"/>
                  <a:pt x="5619" y="3458"/>
                  <a:pt x="5577" y="3064"/>
                </a:cubicBezTo>
                <a:cubicBezTo>
                  <a:pt x="5577" y="3034"/>
                  <a:pt x="5577" y="3003"/>
                  <a:pt x="5577" y="2973"/>
                </a:cubicBezTo>
                <a:cubicBezTo>
                  <a:pt x="5562" y="2957"/>
                  <a:pt x="5562" y="2927"/>
                  <a:pt x="5562" y="2896"/>
                </a:cubicBezTo>
                <a:cubicBezTo>
                  <a:pt x="5524" y="2357"/>
                  <a:pt x="5342" y="2117"/>
                  <a:pt x="4914" y="2117"/>
                </a:cubicBezTo>
                <a:cubicBezTo>
                  <a:pt x="4821" y="2117"/>
                  <a:pt x="4718" y="2128"/>
                  <a:pt x="4602" y="2150"/>
                </a:cubicBezTo>
                <a:cubicBezTo>
                  <a:pt x="4374" y="2180"/>
                  <a:pt x="4160" y="2226"/>
                  <a:pt x="3932" y="2226"/>
                </a:cubicBezTo>
                <a:cubicBezTo>
                  <a:pt x="3910" y="2227"/>
                  <a:pt x="3889" y="2228"/>
                  <a:pt x="3870" y="2228"/>
                </a:cubicBezTo>
                <a:cubicBezTo>
                  <a:pt x="3654" y="2228"/>
                  <a:pt x="3637" y="2145"/>
                  <a:pt x="3749" y="1921"/>
                </a:cubicBezTo>
                <a:cubicBezTo>
                  <a:pt x="3856" y="1693"/>
                  <a:pt x="3977" y="1479"/>
                  <a:pt x="4130" y="1281"/>
                </a:cubicBezTo>
                <a:cubicBezTo>
                  <a:pt x="4526" y="794"/>
                  <a:pt x="4267" y="413"/>
                  <a:pt x="3886" y="93"/>
                </a:cubicBezTo>
                <a:cubicBezTo>
                  <a:pt x="3803" y="29"/>
                  <a:pt x="3707" y="0"/>
                  <a:pt x="361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2"/>
          <p:cNvSpPr/>
          <p:nvPr/>
        </p:nvSpPr>
        <p:spPr>
          <a:xfrm>
            <a:off x="8585413" y="2427432"/>
            <a:ext cx="173440" cy="115306"/>
          </a:xfrm>
          <a:custGeom>
            <a:rect b="b" l="l" r="r" t="t"/>
            <a:pathLst>
              <a:path extrusionOk="0" h="3596" w="5409">
                <a:moveTo>
                  <a:pt x="2906" y="829"/>
                </a:moveTo>
                <a:cubicBezTo>
                  <a:pt x="3164" y="829"/>
                  <a:pt x="3415" y="931"/>
                  <a:pt x="3642" y="1067"/>
                </a:cubicBezTo>
                <a:cubicBezTo>
                  <a:pt x="3855" y="1189"/>
                  <a:pt x="3809" y="1737"/>
                  <a:pt x="3611" y="1936"/>
                </a:cubicBezTo>
                <a:cubicBezTo>
                  <a:pt x="3420" y="2126"/>
                  <a:pt x="3113" y="2222"/>
                  <a:pt x="2809" y="2222"/>
                </a:cubicBezTo>
                <a:cubicBezTo>
                  <a:pt x="2531" y="2222"/>
                  <a:pt x="2255" y="2142"/>
                  <a:pt x="2072" y="1981"/>
                </a:cubicBezTo>
                <a:cubicBezTo>
                  <a:pt x="1829" y="1768"/>
                  <a:pt x="1813" y="1478"/>
                  <a:pt x="2027" y="1235"/>
                </a:cubicBezTo>
                <a:cubicBezTo>
                  <a:pt x="2194" y="1067"/>
                  <a:pt x="2377" y="930"/>
                  <a:pt x="2636" y="869"/>
                </a:cubicBezTo>
                <a:cubicBezTo>
                  <a:pt x="2726" y="842"/>
                  <a:pt x="2817" y="829"/>
                  <a:pt x="2906" y="829"/>
                </a:cubicBezTo>
                <a:close/>
                <a:moveTo>
                  <a:pt x="1509" y="1"/>
                </a:moveTo>
                <a:cubicBezTo>
                  <a:pt x="1341" y="92"/>
                  <a:pt x="1173" y="214"/>
                  <a:pt x="1021" y="351"/>
                </a:cubicBezTo>
                <a:cubicBezTo>
                  <a:pt x="0" y="1250"/>
                  <a:pt x="122" y="2545"/>
                  <a:pt x="1311" y="3231"/>
                </a:cubicBezTo>
                <a:cubicBezTo>
                  <a:pt x="1759" y="3479"/>
                  <a:pt x="2226" y="3595"/>
                  <a:pt x="2707" y="3595"/>
                </a:cubicBezTo>
                <a:cubicBezTo>
                  <a:pt x="2993" y="3595"/>
                  <a:pt x="3285" y="3554"/>
                  <a:pt x="3581" y="3474"/>
                </a:cubicBezTo>
                <a:cubicBezTo>
                  <a:pt x="3824" y="3413"/>
                  <a:pt x="4068" y="3352"/>
                  <a:pt x="4297" y="3215"/>
                </a:cubicBezTo>
                <a:cubicBezTo>
                  <a:pt x="4830" y="2911"/>
                  <a:pt x="5302" y="2530"/>
                  <a:pt x="5348" y="1859"/>
                </a:cubicBezTo>
                <a:cubicBezTo>
                  <a:pt x="5409" y="1174"/>
                  <a:pt x="5104" y="442"/>
                  <a:pt x="455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2"/>
          <p:cNvSpPr/>
          <p:nvPr/>
        </p:nvSpPr>
        <p:spPr>
          <a:xfrm>
            <a:off x="8610808" y="2549536"/>
            <a:ext cx="146473" cy="129158"/>
          </a:xfrm>
          <a:custGeom>
            <a:rect b="b" l="l" r="r" t="t"/>
            <a:pathLst>
              <a:path extrusionOk="0" h="4028" w="4568">
                <a:moveTo>
                  <a:pt x="3618" y="1"/>
                </a:moveTo>
                <a:cubicBezTo>
                  <a:pt x="3478" y="1"/>
                  <a:pt x="3331" y="66"/>
                  <a:pt x="3185" y="123"/>
                </a:cubicBezTo>
                <a:cubicBezTo>
                  <a:pt x="3109" y="139"/>
                  <a:pt x="3032" y="184"/>
                  <a:pt x="2972" y="215"/>
                </a:cubicBezTo>
                <a:cubicBezTo>
                  <a:pt x="2393" y="443"/>
                  <a:pt x="1875" y="794"/>
                  <a:pt x="1341" y="1114"/>
                </a:cubicBezTo>
                <a:cubicBezTo>
                  <a:pt x="930" y="1358"/>
                  <a:pt x="534" y="1617"/>
                  <a:pt x="290" y="2043"/>
                </a:cubicBezTo>
                <a:cubicBezTo>
                  <a:pt x="1" y="2607"/>
                  <a:pt x="214" y="3247"/>
                  <a:pt x="808" y="3445"/>
                </a:cubicBezTo>
                <a:cubicBezTo>
                  <a:pt x="1158" y="3582"/>
                  <a:pt x="1524" y="3689"/>
                  <a:pt x="1890" y="3765"/>
                </a:cubicBezTo>
                <a:cubicBezTo>
                  <a:pt x="2467" y="3863"/>
                  <a:pt x="3045" y="4027"/>
                  <a:pt x="3647" y="4027"/>
                </a:cubicBezTo>
                <a:cubicBezTo>
                  <a:pt x="3696" y="4027"/>
                  <a:pt x="3745" y="4026"/>
                  <a:pt x="3794" y="4024"/>
                </a:cubicBezTo>
                <a:cubicBezTo>
                  <a:pt x="4145" y="4009"/>
                  <a:pt x="4419" y="3826"/>
                  <a:pt x="4465" y="3612"/>
                </a:cubicBezTo>
                <a:cubicBezTo>
                  <a:pt x="4567" y="2969"/>
                  <a:pt x="4122" y="2452"/>
                  <a:pt x="3480" y="2452"/>
                </a:cubicBezTo>
                <a:cubicBezTo>
                  <a:pt x="3453" y="2452"/>
                  <a:pt x="3426" y="2453"/>
                  <a:pt x="3398" y="2455"/>
                </a:cubicBezTo>
                <a:cubicBezTo>
                  <a:pt x="3186" y="2466"/>
                  <a:pt x="2964" y="2515"/>
                  <a:pt x="2748" y="2515"/>
                </a:cubicBezTo>
                <a:cubicBezTo>
                  <a:pt x="2685" y="2515"/>
                  <a:pt x="2622" y="2511"/>
                  <a:pt x="2560" y="2500"/>
                </a:cubicBezTo>
                <a:cubicBezTo>
                  <a:pt x="2454" y="2485"/>
                  <a:pt x="2286" y="2515"/>
                  <a:pt x="2271" y="2378"/>
                </a:cubicBezTo>
                <a:cubicBezTo>
                  <a:pt x="2240" y="2272"/>
                  <a:pt x="2377" y="2195"/>
                  <a:pt x="2484" y="2150"/>
                </a:cubicBezTo>
                <a:cubicBezTo>
                  <a:pt x="2834" y="1967"/>
                  <a:pt x="3215" y="1845"/>
                  <a:pt x="3581" y="1784"/>
                </a:cubicBezTo>
                <a:cubicBezTo>
                  <a:pt x="3947" y="1708"/>
                  <a:pt x="4145" y="1525"/>
                  <a:pt x="4236" y="1205"/>
                </a:cubicBezTo>
                <a:cubicBezTo>
                  <a:pt x="4343" y="824"/>
                  <a:pt x="4175" y="504"/>
                  <a:pt x="3962" y="200"/>
                </a:cubicBezTo>
                <a:cubicBezTo>
                  <a:pt x="3855" y="51"/>
                  <a:pt x="3739" y="1"/>
                  <a:pt x="361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2"/>
          <p:cNvSpPr/>
          <p:nvPr/>
        </p:nvSpPr>
        <p:spPr>
          <a:xfrm>
            <a:off x="8642552" y="2695560"/>
            <a:ext cx="166642" cy="112773"/>
          </a:xfrm>
          <a:custGeom>
            <a:rect b="b" l="l" r="r" t="t"/>
            <a:pathLst>
              <a:path extrusionOk="0" h="3517" w="5197">
                <a:moveTo>
                  <a:pt x="3373" y="1392"/>
                </a:moveTo>
                <a:cubicBezTo>
                  <a:pt x="3426" y="1392"/>
                  <a:pt x="3494" y="1412"/>
                  <a:pt x="3581" y="1450"/>
                </a:cubicBezTo>
                <a:cubicBezTo>
                  <a:pt x="3810" y="1557"/>
                  <a:pt x="3932" y="1755"/>
                  <a:pt x="3932" y="1984"/>
                </a:cubicBezTo>
                <a:cubicBezTo>
                  <a:pt x="3932" y="2182"/>
                  <a:pt x="3856" y="2365"/>
                  <a:pt x="3703" y="2441"/>
                </a:cubicBezTo>
                <a:cubicBezTo>
                  <a:pt x="3650" y="2456"/>
                  <a:pt x="3601" y="2463"/>
                  <a:pt x="3556" y="2463"/>
                </a:cubicBezTo>
                <a:cubicBezTo>
                  <a:pt x="3374" y="2463"/>
                  <a:pt x="3268" y="2339"/>
                  <a:pt x="3231" y="2106"/>
                </a:cubicBezTo>
                <a:cubicBezTo>
                  <a:pt x="3216" y="1968"/>
                  <a:pt x="3200" y="1831"/>
                  <a:pt x="3216" y="1694"/>
                </a:cubicBezTo>
                <a:cubicBezTo>
                  <a:pt x="3216" y="1486"/>
                  <a:pt x="3258" y="1392"/>
                  <a:pt x="3373" y="1392"/>
                </a:cubicBezTo>
                <a:close/>
                <a:moveTo>
                  <a:pt x="2637" y="0"/>
                </a:moveTo>
                <a:cubicBezTo>
                  <a:pt x="2414" y="0"/>
                  <a:pt x="2185" y="35"/>
                  <a:pt x="1951" y="110"/>
                </a:cubicBezTo>
                <a:cubicBezTo>
                  <a:pt x="1326" y="262"/>
                  <a:pt x="808" y="506"/>
                  <a:pt x="504" y="1100"/>
                </a:cubicBezTo>
                <a:cubicBezTo>
                  <a:pt x="1" y="2045"/>
                  <a:pt x="504" y="3035"/>
                  <a:pt x="1189" y="3416"/>
                </a:cubicBezTo>
                <a:cubicBezTo>
                  <a:pt x="1306" y="3484"/>
                  <a:pt x="1423" y="3517"/>
                  <a:pt x="1535" y="3517"/>
                </a:cubicBezTo>
                <a:cubicBezTo>
                  <a:pt x="1698" y="3517"/>
                  <a:pt x="1848" y="3445"/>
                  <a:pt x="1966" y="3309"/>
                </a:cubicBezTo>
                <a:cubicBezTo>
                  <a:pt x="2164" y="3096"/>
                  <a:pt x="2164" y="2806"/>
                  <a:pt x="2012" y="2532"/>
                </a:cubicBezTo>
                <a:cubicBezTo>
                  <a:pt x="1936" y="2410"/>
                  <a:pt x="1860" y="2304"/>
                  <a:pt x="1799" y="2182"/>
                </a:cubicBezTo>
                <a:cubicBezTo>
                  <a:pt x="1707" y="1999"/>
                  <a:pt x="1738" y="1816"/>
                  <a:pt x="1860" y="1664"/>
                </a:cubicBezTo>
                <a:cubicBezTo>
                  <a:pt x="1946" y="1540"/>
                  <a:pt x="2083" y="1507"/>
                  <a:pt x="2213" y="1507"/>
                </a:cubicBezTo>
                <a:cubicBezTo>
                  <a:pt x="2243" y="1507"/>
                  <a:pt x="2273" y="1509"/>
                  <a:pt x="2301" y="1511"/>
                </a:cubicBezTo>
                <a:cubicBezTo>
                  <a:pt x="2469" y="1527"/>
                  <a:pt x="2393" y="1694"/>
                  <a:pt x="2408" y="1801"/>
                </a:cubicBezTo>
                <a:cubicBezTo>
                  <a:pt x="2439" y="2029"/>
                  <a:pt x="2469" y="2273"/>
                  <a:pt x="2515" y="2517"/>
                </a:cubicBezTo>
                <a:cubicBezTo>
                  <a:pt x="2637" y="3139"/>
                  <a:pt x="2970" y="3377"/>
                  <a:pt x="3361" y="3377"/>
                </a:cubicBezTo>
                <a:cubicBezTo>
                  <a:pt x="3602" y="3377"/>
                  <a:pt x="3865" y="3287"/>
                  <a:pt x="4115" y="3142"/>
                </a:cubicBezTo>
                <a:cubicBezTo>
                  <a:pt x="4892" y="2700"/>
                  <a:pt x="5196" y="1191"/>
                  <a:pt x="4069" y="460"/>
                </a:cubicBezTo>
                <a:cubicBezTo>
                  <a:pt x="3615" y="175"/>
                  <a:pt x="3140" y="0"/>
                  <a:pt x="26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2"/>
          <p:cNvSpPr/>
          <p:nvPr/>
        </p:nvSpPr>
        <p:spPr>
          <a:xfrm>
            <a:off x="8673335" y="2812405"/>
            <a:ext cx="156381" cy="136020"/>
          </a:xfrm>
          <a:custGeom>
            <a:rect b="b" l="l" r="r" t="t"/>
            <a:pathLst>
              <a:path extrusionOk="0" h="4242" w="4877">
                <a:moveTo>
                  <a:pt x="3987" y="1"/>
                </a:moveTo>
                <a:cubicBezTo>
                  <a:pt x="3912" y="1"/>
                  <a:pt x="3828" y="11"/>
                  <a:pt x="3734" y="31"/>
                </a:cubicBezTo>
                <a:cubicBezTo>
                  <a:pt x="3566" y="61"/>
                  <a:pt x="3414" y="107"/>
                  <a:pt x="3246" y="153"/>
                </a:cubicBezTo>
                <a:cubicBezTo>
                  <a:pt x="2484" y="351"/>
                  <a:pt x="1768" y="656"/>
                  <a:pt x="1022" y="915"/>
                </a:cubicBezTo>
                <a:cubicBezTo>
                  <a:pt x="366" y="1143"/>
                  <a:pt x="1" y="1798"/>
                  <a:pt x="245" y="2453"/>
                </a:cubicBezTo>
                <a:cubicBezTo>
                  <a:pt x="351" y="2758"/>
                  <a:pt x="458" y="3048"/>
                  <a:pt x="595" y="3337"/>
                </a:cubicBezTo>
                <a:cubicBezTo>
                  <a:pt x="732" y="3627"/>
                  <a:pt x="884" y="3916"/>
                  <a:pt x="1159" y="4099"/>
                </a:cubicBezTo>
                <a:cubicBezTo>
                  <a:pt x="1291" y="4192"/>
                  <a:pt x="1486" y="4242"/>
                  <a:pt x="1672" y="4242"/>
                </a:cubicBezTo>
                <a:cubicBezTo>
                  <a:pt x="1851" y="4242"/>
                  <a:pt x="2021" y="4196"/>
                  <a:pt x="2119" y="4099"/>
                </a:cubicBezTo>
                <a:cubicBezTo>
                  <a:pt x="2469" y="3764"/>
                  <a:pt x="2484" y="3672"/>
                  <a:pt x="2195" y="3200"/>
                </a:cubicBezTo>
                <a:cubicBezTo>
                  <a:pt x="2149" y="3124"/>
                  <a:pt x="2119" y="3048"/>
                  <a:pt x="2058" y="2971"/>
                </a:cubicBezTo>
                <a:cubicBezTo>
                  <a:pt x="1966" y="2834"/>
                  <a:pt x="1738" y="2575"/>
                  <a:pt x="1860" y="2408"/>
                </a:cubicBezTo>
                <a:cubicBezTo>
                  <a:pt x="1920" y="2316"/>
                  <a:pt x="2073" y="2301"/>
                  <a:pt x="2164" y="2271"/>
                </a:cubicBezTo>
                <a:cubicBezTo>
                  <a:pt x="2362" y="2179"/>
                  <a:pt x="2530" y="2118"/>
                  <a:pt x="2743" y="2088"/>
                </a:cubicBezTo>
                <a:cubicBezTo>
                  <a:pt x="3048" y="2042"/>
                  <a:pt x="3337" y="2012"/>
                  <a:pt x="3642" y="1966"/>
                </a:cubicBezTo>
                <a:cubicBezTo>
                  <a:pt x="3871" y="1920"/>
                  <a:pt x="4099" y="1890"/>
                  <a:pt x="4313" y="1798"/>
                </a:cubicBezTo>
                <a:cubicBezTo>
                  <a:pt x="4876" y="1539"/>
                  <a:pt x="4876" y="976"/>
                  <a:pt x="4602" y="488"/>
                </a:cubicBezTo>
                <a:cubicBezTo>
                  <a:pt x="4423" y="141"/>
                  <a:pt x="4262" y="1"/>
                  <a:pt x="398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2"/>
          <p:cNvSpPr/>
          <p:nvPr/>
        </p:nvSpPr>
        <p:spPr>
          <a:xfrm>
            <a:off x="8575152" y="3615120"/>
            <a:ext cx="192999" cy="166225"/>
          </a:xfrm>
          <a:custGeom>
            <a:rect b="b" l="l" r="r" t="t"/>
            <a:pathLst>
              <a:path extrusionOk="0" h="5184" w="6019">
                <a:moveTo>
                  <a:pt x="2424" y="1"/>
                </a:moveTo>
                <a:cubicBezTo>
                  <a:pt x="2193" y="1"/>
                  <a:pt x="2066" y="103"/>
                  <a:pt x="1905" y="380"/>
                </a:cubicBezTo>
                <a:cubicBezTo>
                  <a:pt x="1676" y="776"/>
                  <a:pt x="1417" y="1172"/>
                  <a:pt x="1173" y="1584"/>
                </a:cubicBezTo>
                <a:cubicBezTo>
                  <a:pt x="838" y="2178"/>
                  <a:pt x="412" y="2711"/>
                  <a:pt x="137" y="3320"/>
                </a:cubicBezTo>
                <a:cubicBezTo>
                  <a:pt x="0" y="3625"/>
                  <a:pt x="46" y="3899"/>
                  <a:pt x="259" y="4052"/>
                </a:cubicBezTo>
                <a:cubicBezTo>
                  <a:pt x="503" y="4229"/>
                  <a:pt x="720" y="4317"/>
                  <a:pt x="908" y="4317"/>
                </a:cubicBezTo>
                <a:cubicBezTo>
                  <a:pt x="1061" y="4317"/>
                  <a:pt x="1195" y="4259"/>
                  <a:pt x="1311" y="4143"/>
                </a:cubicBezTo>
                <a:cubicBezTo>
                  <a:pt x="1554" y="3915"/>
                  <a:pt x="1676" y="3595"/>
                  <a:pt x="1798" y="3290"/>
                </a:cubicBezTo>
                <a:cubicBezTo>
                  <a:pt x="1905" y="3001"/>
                  <a:pt x="2011" y="2711"/>
                  <a:pt x="2240" y="2391"/>
                </a:cubicBezTo>
                <a:cubicBezTo>
                  <a:pt x="2255" y="2604"/>
                  <a:pt x="2270" y="2726"/>
                  <a:pt x="2255" y="2848"/>
                </a:cubicBezTo>
                <a:cubicBezTo>
                  <a:pt x="2225" y="3275"/>
                  <a:pt x="2255" y="3701"/>
                  <a:pt x="2286" y="4128"/>
                </a:cubicBezTo>
                <a:cubicBezTo>
                  <a:pt x="2316" y="4616"/>
                  <a:pt x="2514" y="4981"/>
                  <a:pt x="3002" y="5134"/>
                </a:cubicBezTo>
                <a:cubicBezTo>
                  <a:pt x="3104" y="5168"/>
                  <a:pt x="3200" y="5183"/>
                  <a:pt x="3291" y="5183"/>
                </a:cubicBezTo>
                <a:cubicBezTo>
                  <a:pt x="3607" y="5183"/>
                  <a:pt x="3859" y="4994"/>
                  <a:pt x="4084" y="4722"/>
                </a:cubicBezTo>
                <a:cubicBezTo>
                  <a:pt x="4571" y="4113"/>
                  <a:pt x="4952" y="3427"/>
                  <a:pt x="5409" y="2802"/>
                </a:cubicBezTo>
                <a:cubicBezTo>
                  <a:pt x="5577" y="2543"/>
                  <a:pt x="5759" y="2300"/>
                  <a:pt x="5866" y="2025"/>
                </a:cubicBezTo>
                <a:cubicBezTo>
                  <a:pt x="5958" y="1782"/>
                  <a:pt x="6019" y="1538"/>
                  <a:pt x="5775" y="1340"/>
                </a:cubicBezTo>
                <a:cubicBezTo>
                  <a:pt x="5577" y="1172"/>
                  <a:pt x="5333" y="1050"/>
                  <a:pt x="5059" y="1035"/>
                </a:cubicBezTo>
                <a:cubicBezTo>
                  <a:pt x="5027" y="1032"/>
                  <a:pt x="4996" y="1030"/>
                  <a:pt x="4966" y="1030"/>
                </a:cubicBezTo>
                <a:cubicBezTo>
                  <a:pt x="4724" y="1030"/>
                  <a:pt x="4546" y="1140"/>
                  <a:pt x="4464" y="1370"/>
                </a:cubicBezTo>
                <a:cubicBezTo>
                  <a:pt x="4282" y="1827"/>
                  <a:pt x="3977" y="2223"/>
                  <a:pt x="3779" y="2681"/>
                </a:cubicBezTo>
                <a:cubicBezTo>
                  <a:pt x="3748" y="2772"/>
                  <a:pt x="3718" y="2894"/>
                  <a:pt x="3550" y="2955"/>
                </a:cubicBezTo>
                <a:cubicBezTo>
                  <a:pt x="3550" y="2787"/>
                  <a:pt x="3535" y="2635"/>
                  <a:pt x="3535" y="2482"/>
                </a:cubicBezTo>
                <a:cubicBezTo>
                  <a:pt x="3550" y="1934"/>
                  <a:pt x="3550" y="1370"/>
                  <a:pt x="3566" y="822"/>
                </a:cubicBezTo>
                <a:cubicBezTo>
                  <a:pt x="3566" y="639"/>
                  <a:pt x="3566" y="426"/>
                  <a:pt x="3383" y="334"/>
                </a:cubicBezTo>
                <a:cubicBezTo>
                  <a:pt x="3154" y="212"/>
                  <a:pt x="2941" y="75"/>
                  <a:pt x="2682" y="30"/>
                </a:cubicBezTo>
                <a:cubicBezTo>
                  <a:pt x="2582" y="11"/>
                  <a:pt x="2498" y="1"/>
                  <a:pt x="242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2"/>
          <p:cNvSpPr/>
          <p:nvPr/>
        </p:nvSpPr>
        <p:spPr>
          <a:xfrm>
            <a:off x="8904908" y="3786860"/>
            <a:ext cx="133390" cy="150802"/>
          </a:xfrm>
          <a:custGeom>
            <a:rect b="b" l="l" r="r" t="t"/>
            <a:pathLst>
              <a:path extrusionOk="0" h="4703" w="4160">
                <a:moveTo>
                  <a:pt x="2593" y="1050"/>
                </a:moveTo>
                <a:cubicBezTo>
                  <a:pt x="2682" y="1050"/>
                  <a:pt x="2774" y="1073"/>
                  <a:pt x="2865" y="1118"/>
                </a:cubicBezTo>
                <a:cubicBezTo>
                  <a:pt x="3063" y="1225"/>
                  <a:pt x="3170" y="1393"/>
                  <a:pt x="3139" y="1636"/>
                </a:cubicBezTo>
                <a:cubicBezTo>
                  <a:pt x="3124" y="1743"/>
                  <a:pt x="3078" y="1834"/>
                  <a:pt x="2956" y="1880"/>
                </a:cubicBezTo>
                <a:cubicBezTo>
                  <a:pt x="2934" y="1890"/>
                  <a:pt x="2914" y="1894"/>
                  <a:pt x="2895" y="1894"/>
                </a:cubicBezTo>
                <a:cubicBezTo>
                  <a:pt x="2828" y="1894"/>
                  <a:pt x="2785" y="1837"/>
                  <a:pt x="2713" y="1789"/>
                </a:cubicBezTo>
                <a:cubicBezTo>
                  <a:pt x="2621" y="1712"/>
                  <a:pt x="2484" y="1652"/>
                  <a:pt x="2347" y="1606"/>
                </a:cubicBezTo>
                <a:cubicBezTo>
                  <a:pt x="2240" y="1560"/>
                  <a:pt x="2118" y="1545"/>
                  <a:pt x="2118" y="1377"/>
                </a:cubicBezTo>
                <a:cubicBezTo>
                  <a:pt x="2134" y="1240"/>
                  <a:pt x="2225" y="1164"/>
                  <a:pt x="2332" y="1118"/>
                </a:cubicBezTo>
                <a:cubicBezTo>
                  <a:pt x="2415" y="1073"/>
                  <a:pt x="2503" y="1050"/>
                  <a:pt x="2593" y="1050"/>
                </a:cubicBezTo>
                <a:close/>
                <a:moveTo>
                  <a:pt x="2548" y="0"/>
                </a:moveTo>
                <a:cubicBezTo>
                  <a:pt x="2277" y="0"/>
                  <a:pt x="2002" y="73"/>
                  <a:pt x="1737" y="219"/>
                </a:cubicBezTo>
                <a:cubicBezTo>
                  <a:pt x="1204" y="539"/>
                  <a:pt x="701" y="1042"/>
                  <a:pt x="397" y="1636"/>
                </a:cubicBezTo>
                <a:cubicBezTo>
                  <a:pt x="107" y="2215"/>
                  <a:pt x="1" y="2886"/>
                  <a:pt x="229" y="3526"/>
                </a:cubicBezTo>
                <a:cubicBezTo>
                  <a:pt x="519" y="4303"/>
                  <a:pt x="1326" y="4653"/>
                  <a:pt x="2103" y="4699"/>
                </a:cubicBezTo>
                <a:cubicBezTo>
                  <a:pt x="2129" y="4701"/>
                  <a:pt x="2153" y="4702"/>
                  <a:pt x="2178" y="4702"/>
                </a:cubicBezTo>
                <a:cubicBezTo>
                  <a:pt x="2461" y="4702"/>
                  <a:pt x="2683" y="4545"/>
                  <a:pt x="2865" y="4348"/>
                </a:cubicBezTo>
                <a:cubicBezTo>
                  <a:pt x="3048" y="4150"/>
                  <a:pt x="3185" y="3891"/>
                  <a:pt x="3033" y="3602"/>
                </a:cubicBezTo>
                <a:cubicBezTo>
                  <a:pt x="2922" y="3394"/>
                  <a:pt x="2734" y="3333"/>
                  <a:pt x="2521" y="3333"/>
                </a:cubicBezTo>
                <a:cubicBezTo>
                  <a:pt x="2469" y="3333"/>
                  <a:pt x="2416" y="3337"/>
                  <a:pt x="2362" y="3343"/>
                </a:cubicBezTo>
                <a:cubicBezTo>
                  <a:pt x="2271" y="3358"/>
                  <a:pt x="2179" y="3358"/>
                  <a:pt x="2073" y="3373"/>
                </a:cubicBezTo>
                <a:cubicBezTo>
                  <a:pt x="2055" y="3375"/>
                  <a:pt x="2037" y="3376"/>
                  <a:pt x="2019" y="3376"/>
                </a:cubicBezTo>
                <a:cubicBezTo>
                  <a:pt x="1709" y="3376"/>
                  <a:pt x="1463" y="3126"/>
                  <a:pt x="1463" y="2794"/>
                </a:cubicBezTo>
                <a:cubicBezTo>
                  <a:pt x="1475" y="2562"/>
                  <a:pt x="1645" y="2398"/>
                  <a:pt x="1862" y="2398"/>
                </a:cubicBezTo>
                <a:cubicBezTo>
                  <a:pt x="1914" y="2398"/>
                  <a:pt x="1970" y="2408"/>
                  <a:pt x="2027" y="2429"/>
                </a:cubicBezTo>
                <a:cubicBezTo>
                  <a:pt x="2164" y="2490"/>
                  <a:pt x="2316" y="2520"/>
                  <a:pt x="2454" y="2581"/>
                </a:cubicBezTo>
                <a:cubicBezTo>
                  <a:pt x="2693" y="2688"/>
                  <a:pt x="2901" y="2741"/>
                  <a:pt x="3080" y="2741"/>
                </a:cubicBezTo>
                <a:cubicBezTo>
                  <a:pt x="3562" y="2741"/>
                  <a:pt x="3845" y="2362"/>
                  <a:pt x="4023" y="1652"/>
                </a:cubicBezTo>
                <a:cubicBezTo>
                  <a:pt x="4160" y="1057"/>
                  <a:pt x="3901" y="555"/>
                  <a:pt x="3398" y="250"/>
                </a:cubicBezTo>
                <a:cubicBezTo>
                  <a:pt x="3130" y="84"/>
                  <a:pt x="2841" y="0"/>
                  <a:pt x="25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2"/>
          <p:cNvSpPr/>
          <p:nvPr/>
        </p:nvSpPr>
        <p:spPr>
          <a:xfrm>
            <a:off x="8796945" y="3734209"/>
            <a:ext cx="128036" cy="150096"/>
          </a:xfrm>
          <a:custGeom>
            <a:rect b="b" l="l" r="r" t="t"/>
            <a:pathLst>
              <a:path extrusionOk="0" h="4681" w="3993">
                <a:moveTo>
                  <a:pt x="2460" y="1"/>
                </a:moveTo>
                <a:cubicBezTo>
                  <a:pt x="2188" y="1"/>
                  <a:pt x="1913" y="68"/>
                  <a:pt x="1661" y="216"/>
                </a:cubicBezTo>
                <a:cubicBezTo>
                  <a:pt x="1067" y="551"/>
                  <a:pt x="777" y="1130"/>
                  <a:pt x="442" y="1679"/>
                </a:cubicBezTo>
                <a:cubicBezTo>
                  <a:pt x="229" y="2075"/>
                  <a:pt x="92" y="2501"/>
                  <a:pt x="31" y="2958"/>
                </a:cubicBezTo>
                <a:cubicBezTo>
                  <a:pt x="0" y="3156"/>
                  <a:pt x="16" y="3339"/>
                  <a:pt x="92" y="3522"/>
                </a:cubicBezTo>
                <a:cubicBezTo>
                  <a:pt x="320" y="4040"/>
                  <a:pt x="686" y="4391"/>
                  <a:pt x="1219" y="4589"/>
                </a:cubicBezTo>
                <a:cubicBezTo>
                  <a:pt x="1383" y="4651"/>
                  <a:pt x="1560" y="4681"/>
                  <a:pt x="1738" y="4681"/>
                </a:cubicBezTo>
                <a:cubicBezTo>
                  <a:pt x="2252" y="4681"/>
                  <a:pt x="2767" y="4433"/>
                  <a:pt x="2971" y="4025"/>
                </a:cubicBezTo>
                <a:cubicBezTo>
                  <a:pt x="3154" y="3644"/>
                  <a:pt x="2941" y="3294"/>
                  <a:pt x="2530" y="3294"/>
                </a:cubicBezTo>
                <a:cubicBezTo>
                  <a:pt x="2408" y="3294"/>
                  <a:pt x="2286" y="3307"/>
                  <a:pt x="2164" y="3307"/>
                </a:cubicBezTo>
                <a:cubicBezTo>
                  <a:pt x="2103" y="3307"/>
                  <a:pt x="2042" y="3304"/>
                  <a:pt x="1981" y="3294"/>
                </a:cubicBezTo>
                <a:cubicBezTo>
                  <a:pt x="1646" y="3263"/>
                  <a:pt x="1448" y="3019"/>
                  <a:pt x="1539" y="2684"/>
                </a:cubicBezTo>
                <a:cubicBezTo>
                  <a:pt x="1646" y="2334"/>
                  <a:pt x="1829" y="1999"/>
                  <a:pt x="2149" y="1755"/>
                </a:cubicBezTo>
                <a:cubicBezTo>
                  <a:pt x="2247" y="1689"/>
                  <a:pt x="2341" y="1628"/>
                  <a:pt x="2433" y="1628"/>
                </a:cubicBezTo>
                <a:cubicBezTo>
                  <a:pt x="2512" y="1628"/>
                  <a:pt x="2589" y="1674"/>
                  <a:pt x="2667" y="1800"/>
                </a:cubicBezTo>
                <a:cubicBezTo>
                  <a:pt x="2728" y="1922"/>
                  <a:pt x="2880" y="1968"/>
                  <a:pt x="3032" y="1968"/>
                </a:cubicBezTo>
                <a:cubicBezTo>
                  <a:pt x="3045" y="1969"/>
                  <a:pt x="3058" y="1969"/>
                  <a:pt x="3072" y="1969"/>
                </a:cubicBezTo>
                <a:cubicBezTo>
                  <a:pt x="3396" y="1969"/>
                  <a:pt x="3738" y="1789"/>
                  <a:pt x="3855" y="1511"/>
                </a:cubicBezTo>
                <a:cubicBezTo>
                  <a:pt x="3977" y="1191"/>
                  <a:pt x="3992" y="856"/>
                  <a:pt x="3733" y="566"/>
                </a:cubicBezTo>
                <a:cubicBezTo>
                  <a:pt x="3421" y="215"/>
                  <a:pt x="2946" y="1"/>
                  <a:pt x="246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2"/>
          <p:cNvSpPr/>
          <p:nvPr/>
        </p:nvSpPr>
        <p:spPr>
          <a:xfrm>
            <a:off x="8735862" y="3713944"/>
            <a:ext cx="79682" cy="107546"/>
          </a:xfrm>
          <a:custGeom>
            <a:rect b="b" l="l" r="r" t="t"/>
            <a:pathLst>
              <a:path extrusionOk="0" h="3354" w="2485">
                <a:moveTo>
                  <a:pt x="1561" y="0"/>
                </a:moveTo>
                <a:cubicBezTo>
                  <a:pt x="1401" y="0"/>
                  <a:pt x="1270" y="80"/>
                  <a:pt x="1159" y="254"/>
                </a:cubicBezTo>
                <a:cubicBezTo>
                  <a:pt x="702" y="939"/>
                  <a:pt x="290" y="1671"/>
                  <a:pt x="92" y="2478"/>
                </a:cubicBezTo>
                <a:cubicBezTo>
                  <a:pt x="1" y="2844"/>
                  <a:pt x="229" y="3179"/>
                  <a:pt x="626" y="3316"/>
                </a:cubicBezTo>
                <a:cubicBezTo>
                  <a:pt x="697" y="3341"/>
                  <a:pt x="766" y="3354"/>
                  <a:pt x="833" y="3354"/>
                </a:cubicBezTo>
                <a:cubicBezTo>
                  <a:pt x="1048" y="3354"/>
                  <a:pt x="1232" y="3222"/>
                  <a:pt x="1372" y="2966"/>
                </a:cubicBezTo>
                <a:cubicBezTo>
                  <a:pt x="1525" y="2661"/>
                  <a:pt x="1677" y="2356"/>
                  <a:pt x="1829" y="2052"/>
                </a:cubicBezTo>
                <a:cubicBezTo>
                  <a:pt x="2027" y="1732"/>
                  <a:pt x="2180" y="1396"/>
                  <a:pt x="2317" y="1061"/>
                </a:cubicBezTo>
                <a:cubicBezTo>
                  <a:pt x="2484" y="665"/>
                  <a:pt x="2393" y="376"/>
                  <a:pt x="2088" y="193"/>
                </a:cubicBezTo>
                <a:cubicBezTo>
                  <a:pt x="1883" y="68"/>
                  <a:pt x="1710" y="0"/>
                  <a:pt x="156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2"/>
          <p:cNvSpPr/>
          <p:nvPr/>
        </p:nvSpPr>
        <p:spPr>
          <a:xfrm>
            <a:off x="8787647" y="3665815"/>
            <a:ext cx="49380" cy="44282"/>
          </a:xfrm>
          <a:custGeom>
            <a:rect b="b" l="l" r="r" t="t"/>
            <a:pathLst>
              <a:path extrusionOk="0" h="1381" w="1540">
                <a:moveTo>
                  <a:pt x="690" y="1"/>
                </a:moveTo>
                <a:cubicBezTo>
                  <a:pt x="478" y="1"/>
                  <a:pt x="298" y="122"/>
                  <a:pt x="184" y="399"/>
                </a:cubicBezTo>
                <a:cubicBezTo>
                  <a:pt x="1" y="825"/>
                  <a:pt x="77" y="1084"/>
                  <a:pt x="504" y="1282"/>
                </a:cubicBezTo>
                <a:cubicBezTo>
                  <a:pt x="638" y="1347"/>
                  <a:pt x="751" y="1381"/>
                  <a:pt x="849" y="1381"/>
                </a:cubicBezTo>
                <a:cubicBezTo>
                  <a:pt x="1029" y="1381"/>
                  <a:pt x="1157" y="1265"/>
                  <a:pt x="1266" y="1008"/>
                </a:cubicBezTo>
                <a:cubicBezTo>
                  <a:pt x="1540" y="353"/>
                  <a:pt x="1448" y="277"/>
                  <a:pt x="1098" y="124"/>
                </a:cubicBezTo>
                <a:cubicBezTo>
                  <a:pt x="955" y="45"/>
                  <a:pt x="817" y="1"/>
                  <a:pt x="69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2"/>
          <p:cNvSpPr/>
          <p:nvPr/>
        </p:nvSpPr>
        <p:spPr>
          <a:xfrm>
            <a:off x="8157922" y="4466093"/>
            <a:ext cx="559919" cy="539654"/>
          </a:xfrm>
          <a:custGeom>
            <a:rect b="b" l="l" r="r" t="t"/>
            <a:pathLst>
              <a:path extrusionOk="0" h="16830" w="17462">
                <a:moveTo>
                  <a:pt x="12662" y="1"/>
                </a:moveTo>
                <a:cubicBezTo>
                  <a:pt x="12540" y="16"/>
                  <a:pt x="12418" y="31"/>
                  <a:pt x="12311" y="47"/>
                </a:cubicBezTo>
                <a:cubicBezTo>
                  <a:pt x="12296" y="47"/>
                  <a:pt x="12296" y="62"/>
                  <a:pt x="12281" y="62"/>
                </a:cubicBezTo>
                <a:cubicBezTo>
                  <a:pt x="12037" y="108"/>
                  <a:pt x="11793" y="230"/>
                  <a:pt x="11580" y="382"/>
                </a:cubicBezTo>
                <a:cubicBezTo>
                  <a:pt x="11550" y="397"/>
                  <a:pt x="11534" y="428"/>
                  <a:pt x="11504" y="443"/>
                </a:cubicBezTo>
                <a:cubicBezTo>
                  <a:pt x="11473" y="473"/>
                  <a:pt x="11443" y="489"/>
                  <a:pt x="11413" y="519"/>
                </a:cubicBezTo>
                <a:cubicBezTo>
                  <a:pt x="11306" y="610"/>
                  <a:pt x="11214" y="717"/>
                  <a:pt x="11138" y="839"/>
                </a:cubicBezTo>
                <a:cubicBezTo>
                  <a:pt x="11093" y="900"/>
                  <a:pt x="11062" y="961"/>
                  <a:pt x="11032" y="1022"/>
                </a:cubicBezTo>
                <a:cubicBezTo>
                  <a:pt x="11016" y="1052"/>
                  <a:pt x="10986" y="1083"/>
                  <a:pt x="10971" y="1128"/>
                </a:cubicBezTo>
                <a:cubicBezTo>
                  <a:pt x="10971" y="1144"/>
                  <a:pt x="10955" y="1159"/>
                  <a:pt x="10940" y="1189"/>
                </a:cubicBezTo>
                <a:cubicBezTo>
                  <a:pt x="10834" y="1448"/>
                  <a:pt x="10773" y="1738"/>
                  <a:pt x="10803" y="2027"/>
                </a:cubicBezTo>
                <a:cubicBezTo>
                  <a:pt x="10803" y="2058"/>
                  <a:pt x="10803" y="2088"/>
                  <a:pt x="10803" y="2104"/>
                </a:cubicBezTo>
                <a:cubicBezTo>
                  <a:pt x="10818" y="2149"/>
                  <a:pt x="10818" y="2180"/>
                  <a:pt x="10818" y="2210"/>
                </a:cubicBezTo>
                <a:cubicBezTo>
                  <a:pt x="10834" y="2256"/>
                  <a:pt x="10849" y="2317"/>
                  <a:pt x="10864" y="2378"/>
                </a:cubicBezTo>
                <a:cubicBezTo>
                  <a:pt x="10879" y="2393"/>
                  <a:pt x="10879" y="2408"/>
                  <a:pt x="10879" y="2423"/>
                </a:cubicBezTo>
                <a:cubicBezTo>
                  <a:pt x="10895" y="2454"/>
                  <a:pt x="10910" y="2484"/>
                  <a:pt x="10925" y="2515"/>
                </a:cubicBezTo>
                <a:cubicBezTo>
                  <a:pt x="11093" y="2911"/>
                  <a:pt x="11336" y="3124"/>
                  <a:pt x="10955" y="3566"/>
                </a:cubicBezTo>
                <a:cubicBezTo>
                  <a:pt x="10559" y="4038"/>
                  <a:pt x="10163" y="4541"/>
                  <a:pt x="9752" y="4998"/>
                </a:cubicBezTo>
                <a:cubicBezTo>
                  <a:pt x="9630" y="5151"/>
                  <a:pt x="9508" y="5288"/>
                  <a:pt x="9371" y="5425"/>
                </a:cubicBezTo>
                <a:cubicBezTo>
                  <a:pt x="8594" y="6232"/>
                  <a:pt x="7817" y="7040"/>
                  <a:pt x="6979" y="7802"/>
                </a:cubicBezTo>
                <a:cubicBezTo>
                  <a:pt x="6004" y="8701"/>
                  <a:pt x="5044" y="9600"/>
                  <a:pt x="4038" y="10468"/>
                </a:cubicBezTo>
                <a:cubicBezTo>
                  <a:pt x="3840" y="10620"/>
                  <a:pt x="3627" y="10788"/>
                  <a:pt x="3429" y="10956"/>
                </a:cubicBezTo>
                <a:cubicBezTo>
                  <a:pt x="3373" y="10993"/>
                  <a:pt x="3330" y="11012"/>
                  <a:pt x="3292" y="11012"/>
                </a:cubicBezTo>
                <a:cubicBezTo>
                  <a:pt x="3235" y="11012"/>
                  <a:pt x="3188" y="10970"/>
                  <a:pt x="3124" y="10879"/>
                </a:cubicBezTo>
                <a:cubicBezTo>
                  <a:pt x="2763" y="10359"/>
                  <a:pt x="2225" y="10069"/>
                  <a:pt x="1690" y="10069"/>
                </a:cubicBezTo>
                <a:cubicBezTo>
                  <a:pt x="1457" y="10069"/>
                  <a:pt x="1224" y="10124"/>
                  <a:pt x="1006" y="10240"/>
                </a:cubicBezTo>
                <a:cubicBezTo>
                  <a:pt x="366" y="10590"/>
                  <a:pt x="62" y="11169"/>
                  <a:pt x="31" y="11885"/>
                </a:cubicBezTo>
                <a:cubicBezTo>
                  <a:pt x="1" y="12616"/>
                  <a:pt x="245" y="13241"/>
                  <a:pt x="900" y="13652"/>
                </a:cubicBezTo>
                <a:cubicBezTo>
                  <a:pt x="1162" y="13818"/>
                  <a:pt x="1434" y="13898"/>
                  <a:pt x="1696" y="13898"/>
                </a:cubicBezTo>
                <a:cubicBezTo>
                  <a:pt x="2133" y="13898"/>
                  <a:pt x="2545" y="13675"/>
                  <a:pt x="2850" y="13256"/>
                </a:cubicBezTo>
                <a:cubicBezTo>
                  <a:pt x="3200" y="12769"/>
                  <a:pt x="3657" y="12449"/>
                  <a:pt x="4252" y="12357"/>
                </a:cubicBezTo>
                <a:cubicBezTo>
                  <a:pt x="4287" y="12351"/>
                  <a:pt x="4326" y="12343"/>
                  <a:pt x="4363" y="12343"/>
                </a:cubicBezTo>
                <a:cubicBezTo>
                  <a:pt x="4423" y="12343"/>
                  <a:pt x="4477" y="12364"/>
                  <a:pt x="4495" y="12449"/>
                </a:cubicBezTo>
                <a:cubicBezTo>
                  <a:pt x="4526" y="12555"/>
                  <a:pt x="4419" y="12571"/>
                  <a:pt x="4343" y="12601"/>
                </a:cubicBezTo>
                <a:cubicBezTo>
                  <a:pt x="3901" y="12799"/>
                  <a:pt x="3566" y="13073"/>
                  <a:pt x="3277" y="13470"/>
                </a:cubicBezTo>
                <a:cubicBezTo>
                  <a:pt x="2759" y="14170"/>
                  <a:pt x="2698" y="14886"/>
                  <a:pt x="2972" y="15679"/>
                </a:cubicBezTo>
                <a:cubicBezTo>
                  <a:pt x="3200" y="16303"/>
                  <a:pt x="3673" y="16700"/>
                  <a:pt x="4343" y="16806"/>
                </a:cubicBezTo>
                <a:cubicBezTo>
                  <a:pt x="4443" y="16822"/>
                  <a:pt x="4540" y="16830"/>
                  <a:pt x="4635" y="16830"/>
                </a:cubicBezTo>
                <a:cubicBezTo>
                  <a:pt x="5174" y="16830"/>
                  <a:pt x="5626" y="16577"/>
                  <a:pt x="5989" y="16136"/>
                </a:cubicBezTo>
                <a:cubicBezTo>
                  <a:pt x="6674" y="15283"/>
                  <a:pt x="6689" y="14079"/>
                  <a:pt x="6019" y="13195"/>
                </a:cubicBezTo>
                <a:cubicBezTo>
                  <a:pt x="5897" y="13028"/>
                  <a:pt x="5897" y="12936"/>
                  <a:pt x="6049" y="12784"/>
                </a:cubicBezTo>
                <a:cubicBezTo>
                  <a:pt x="6766" y="12022"/>
                  <a:pt x="7466" y="11215"/>
                  <a:pt x="8198" y="10453"/>
                </a:cubicBezTo>
                <a:cubicBezTo>
                  <a:pt x="9112" y="9478"/>
                  <a:pt x="10117" y="8564"/>
                  <a:pt x="11138" y="7710"/>
                </a:cubicBezTo>
                <a:cubicBezTo>
                  <a:pt x="11732" y="7223"/>
                  <a:pt x="12372" y="6796"/>
                  <a:pt x="12997" y="6339"/>
                </a:cubicBezTo>
                <a:cubicBezTo>
                  <a:pt x="13102" y="6261"/>
                  <a:pt x="13216" y="6217"/>
                  <a:pt x="13327" y="6217"/>
                </a:cubicBezTo>
                <a:cubicBezTo>
                  <a:pt x="13409" y="6217"/>
                  <a:pt x="13489" y="6241"/>
                  <a:pt x="13561" y="6293"/>
                </a:cubicBezTo>
                <a:cubicBezTo>
                  <a:pt x="13964" y="6598"/>
                  <a:pt x="14381" y="6720"/>
                  <a:pt x="14806" y="6720"/>
                </a:cubicBezTo>
                <a:cubicBezTo>
                  <a:pt x="15168" y="6720"/>
                  <a:pt x="15536" y="6632"/>
                  <a:pt x="15907" y="6491"/>
                </a:cubicBezTo>
                <a:cubicBezTo>
                  <a:pt x="16303" y="6339"/>
                  <a:pt x="16623" y="6095"/>
                  <a:pt x="16867" y="5745"/>
                </a:cubicBezTo>
                <a:cubicBezTo>
                  <a:pt x="17278" y="5135"/>
                  <a:pt x="17461" y="4480"/>
                  <a:pt x="17080" y="3810"/>
                </a:cubicBezTo>
                <a:cubicBezTo>
                  <a:pt x="16715" y="3124"/>
                  <a:pt x="16090" y="2804"/>
                  <a:pt x="15328" y="2804"/>
                </a:cubicBezTo>
                <a:cubicBezTo>
                  <a:pt x="14246" y="2804"/>
                  <a:pt x="13469" y="3307"/>
                  <a:pt x="12982" y="4282"/>
                </a:cubicBezTo>
                <a:cubicBezTo>
                  <a:pt x="12943" y="4347"/>
                  <a:pt x="12926" y="4478"/>
                  <a:pt x="12837" y="4478"/>
                </a:cubicBezTo>
                <a:cubicBezTo>
                  <a:pt x="12822" y="4478"/>
                  <a:pt x="12804" y="4474"/>
                  <a:pt x="12784" y="4465"/>
                </a:cubicBezTo>
                <a:cubicBezTo>
                  <a:pt x="12647" y="4404"/>
                  <a:pt x="12738" y="4267"/>
                  <a:pt x="12769" y="4191"/>
                </a:cubicBezTo>
                <a:cubicBezTo>
                  <a:pt x="12875" y="3901"/>
                  <a:pt x="13043" y="3658"/>
                  <a:pt x="13241" y="3429"/>
                </a:cubicBezTo>
                <a:cubicBezTo>
                  <a:pt x="13439" y="3201"/>
                  <a:pt x="13713" y="3063"/>
                  <a:pt x="13911" y="2835"/>
                </a:cubicBezTo>
                <a:cubicBezTo>
                  <a:pt x="14490" y="2149"/>
                  <a:pt x="14521" y="1067"/>
                  <a:pt x="13957" y="504"/>
                </a:cubicBezTo>
                <a:cubicBezTo>
                  <a:pt x="13850" y="382"/>
                  <a:pt x="13713" y="290"/>
                  <a:pt x="13561" y="214"/>
                </a:cubicBezTo>
                <a:cubicBezTo>
                  <a:pt x="13302" y="77"/>
                  <a:pt x="12997" y="1"/>
                  <a:pt x="12708"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2"/>
          <p:cNvSpPr/>
          <p:nvPr/>
        </p:nvSpPr>
        <p:spPr>
          <a:xfrm>
            <a:off x="8138394" y="4452914"/>
            <a:ext cx="589194" cy="568160"/>
          </a:xfrm>
          <a:custGeom>
            <a:rect b="b" l="l" r="r" t="t"/>
            <a:pathLst>
              <a:path extrusionOk="0" h="17719" w="18375">
                <a:moveTo>
                  <a:pt x="13390" y="425"/>
                </a:moveTo>
                <a:cubicBezTo>
                  <a:pt x="13657" y="425"/>
                  <a:pt x="13933" y="500"/>
                  <a:pt x="14170" y="625"/>
                </a:cubicBezTo>
                <a:cubicBezTo>
                  <a:pt x="14322" y="701"/>
                  <a:pt x="14444" y="808"/>
                  <a:pt x="14566" y="930"/>
                </a:cubicBezTo>
                <a:cubicBezTo>
                  <a:pt x="15130" y="1494"/>
                  <a:pt x="15099" y="2560"/>
                  <a:pt x="14520" y="3246"/>
                </a:cubicBezTo>
                <a:cubicBezTo>
                  <a:pt x="14322" y="3490"/>
                  <a:pt x="14048" y="3612"/>
                  <a:pt x="13850" y="3840"/>
                </a:cubicBezTo>
                <a:cubicBezTo>
                  <a:pt x="13652" y="4069"/>
                  <a:pt x="13484" y="4312"/>
                  <a:pt x="13378" y="4602"/>
                </a:cubicBezTo>
                <a:cubicBezTo>
                  <a:pt x="13347" y="4693"/>
                  <a:pt x="13256" y="4815"/>
                  <a:pt x="13378" y="4876"/>
                </a:cubicBezTo>
                <a:cubicBezTo>
                  <a:pt x="13404" y="4890"/>
                  <a:pt x="13427" y="4895"/>
                  <a:pt x="13446" y="4895"/>
                </a:cubicBezTo>
                <a:cubicBezTo>
                  <a:pt x="13536" y="4895"/>
                  <a:pt x="13553" y="4769"/>
                  <a:pt x="13591" y="4693"/>
                </a:cubicBezTo>
                <a:cubicBezTo>
                  <a:pt x="14063" y="3718"/>
                  <a:pt x="14855" y="3215"/>
                  <a:pt x="15937" y="3215"/>
                </a:cubicBezTo>
                <a:cubicBezTo>
                  <a:pt x="16699" y="3215"/>
                  <a:pt x="17324" y="3551"/>
                  <a:pt x="17689" y="4221"/>
                </a:cubicBezTo>
                <a:cubicBezTo>
                  <a:pt x="18070" y="4907"/>
                  <a:pt x="17887" y="5562"/>
                  <a:pt x="17461" y="6156"/>
                </a:cubicBezTo>
                <a:cubicBezTo>
                  <a:pt x="17232" y="6506"/>
                  <a:pt x="16897" y="6750"/>
                  <a:pt x="16516" y="6902"/>
                </a:cubicBezTo>
                <a:cubicBezTo>
                  <a:pt x="16145" y="7050"/>
                  <a:pt x="15777" y="7139"/>
                  <a:pt x="15415" y="7139"/>
                </a:cubicBezTo>
                <a:cubicBezTo>
                  <a:pt x="14990" y="7139"/>
                  <a:pt x="14573" y="7016"/>
                  <a:pt x="14170" y="6720"/>
                </a:cubicBezTo>
                <a:cubicBezTo>
                  <a:pt x="14098" y="6668"/>
                  <a:pt x="14015" y="6643"/>
                  <a:pt x="13930" y="6643"/>
                </a:cubicBezTo>
                <a:cubicBezTo>
                  <a:pt x="13815" y="6643"/>
                  <a:pt x="13696" y="6687"/>
                  <a:pt x="13591" y="6765"/>
                </a:cubicBezTo>
                <a:cubicBezTo>
                  <a:pt x="12981" y="7222"/>
                  <a:pt x="12341" y="7649"/>
                  <a:pt x="11747" y="8137"/>
                </a:cubicBezTo>
                <a:cubicBezTo>
                  <a:pt x="10726" y="8990"/>
                  <a:pt x="9721" y="9889"/>
                  <a:pt x="8807" y="10864"/>
                </a:cubicBezTo>
                <a:cubicBezTo>
                  <a:pt x="8075" y="11641"/>
                  <a:pt x="7375" y="12433"/>
                  <a:pt x="6658" y="13195"/>
                </a:cubicBezTo>
                <a:cubicBezTo>
                  <a:pt x="6506" y="13362"/>
                  <a:pt x="6506" y="13454"/>
                  <a:pt x="6628" y="13606"/>
                </a:cubicBezTo>
                <a:cubicBezTo>
                  <a:pt x="7298" y="14490"/>
                  <a:pt x="7283" y="15694"/>
                  <a:pt x="6598" y="16562"/>
                </a:cubicBezTo>
                <a:cubicBezTo>
                  <a:pt x="6241" y="16995"/>
                  <a:pt x="5799" y="17247"/>
                  <a:pt x="5264" y="17247"/>
                </a:cubicBezTo>
                <a:cubicBezTo>
                  <a:pt x="5158" y="17247"/>
                  <a:pt x="5049" y="17237"/>
                  <a:pt x="4937" y="17217"/>
                </a:cubicBezTo>
                <a:cubicBezTo>
                  <a:pt x="4282" y="17111"/>
                  <a:pt x="3809" y="16730"/>
                  <a:pt x="3581" y="16090"/>
                </a:cubicBezTo>
                <a:cubicBezTo>
                  <a:pt x="3307" y="15313"/>
                  <a:pt x="3368" y="14581"/>
                  <a:pt x="3886" y="13881"/>
                </a:cubicBezTo>
                <a:cubicBezTo>
                  <a:pt x="4175" y="13484"/>
                  <a:pt x="4510" y="13210"/>
                  <a:pt x="4952" y="13027"/>
                </a:cubicBezTo>
                <a:cubicBezTo>
                  <a:pt x="5028" y="12997"/>
                  <a:pt x="5135" y="12982"/>
                  <a:pt x="5104" y="12860"/>
                </a:cubicBezTo>
                <a:cubicBezTo>
                  <a:pt x="5084" y="12778"/>
                  <a:pt x="5023" y="12765"/>
                  <a:pt x="4958" y="12765"/>
                </a:cubicBezTo>
                <a:cubicBezTo>
                  <a:pt x="4925" y="12765"/>
                  <a:pt x="4891" y="12768"/>
                  <a:pt x="4861" y="12768"/>
                </a:cubicBezTo>
                <a:cubicBezTo>
                  <a:pt x="4266" y="12860"/>
                  <a:pt x="3809" y="13180"/>
                  <a:pt x="3459" y="13667"/>
                </a:cubicBezTo>
                <a:cubicBezTo>
                  <a:pt x="3156" y="14093"/>
                  <a:pt x="2748" y="14313"/>
                  <a:pt x="2314" y="14313"/>
                </a:cubicBezTo>
                <a:cubicBezTo>
                  <a:pt x="2049" y="14313"/>
                  <a:pt x="1774" y="14231"/>
                  <a:pt x="1509" y="14063"/>
                </a:cubicBezTo>
                <a:cubicBezTo>
                  <a:pt x="854" y="13667"/>
                  <a:pt x="610" y="13027"/>
                  <a:pt x="640" y="12296"/>
                </a:cubicBezTo>
                <a:cubicBezTo>
                  <a:pt x="671" y="11580"/>
                  <a:pt x="975" y="11001"/>
                  <a:pt x="1615" y="10651"/>
                </a:cubicBezTo>
                <a:cubicBezTo>
                  <a:pt x="1827" y="10535"/>
                  <a:pt x="2056" y="10480"/>
                  <a:pt x="2287" y="10480"/>
                </a:cubicBezTo>
                <a:cubicBezTo>
                  <a:pt x="2819" y="10480"/>
                  <a:pt x="3361" y="10774"/>
                  <a:pt x="3733" y="11306"/>
                </a:cubicBezTo>
                <a:cubicBezTo>
                  <a:pt x="3796" y="11387"/>
                  <a:pt x="3844" y="11431"/>
                  <a:pt x="3900" y="11431"/>
                </a:cubicBezTo>
                <a:cubicBezTo>
                  <a:pt x="3939" y="11431"/>
                  <a:pt x="3982" y="11410"/>
                  <a:pt x="4038" y="11367"/>
                </a:cubicBezTo>
                <a:cubicBezTo>
                  <a:pt x="4236" y="11199"/>
                  <a:pt x="4449" y="11047"/>
                  <a:pt x="4647" y="10879"/>
                </a:cubicBezTo>
                <a:cubicBezTo>
                  <a:pt x="5653" y="10011"/>
                  <a:pt x="6613" y="9112"/>
                  <a:pt x="7588" y="8213"/>
                </a:cubicBezTo>
                <a:cubicBezTo>
                  <a:pt x="8426" y="7451"/>
                  <a:pt x="9203" y="6643"/>
                  <a:pt x="9980" y="5836"/>
                </a:cubicBezTo>
                <a:cubicBezTo>
                  <a:pt x="10117" y="5699"/>
                  <a:pt x="10239" y="5562"/>
                  <a:pt x="10361" y="5409"/>
                </a:cubicBezTo>
                <a:cubicBezTo>
                  <a:pt x="10772" y="4952"/>
                  <a:pt x="11168" y="4449"/>
                  <a:pt x="11564" y="3977"/>
                </a:cubicBezTo>
                <a:cubicBezTo>
                  <a:pt x="11945" y="3535"/>
                  <a:pt x="11702" y="3322"/>
                  <a:pt x="11519" y="2926"/>
                </a:cubicBezTo>
                <a:cubicBezTo>
                  <a:pt x="11519" y="2895"/>
                  <a:pt x="11504" y="2865"/>
                  <a:pt x="11488" y="2834"/>
                </a:cubicBezTo>
                <a:cubicBezTo>
                  <a:pt x="11488" y="2819"/>
                  <a:pt x="11488" y="2804"/>
                  <a:pt x="11473" y="2789"/>
                </a:cubicBezTo>
                <a:cubicBezTo>
                  <a:pt x="11458" y="2758"/>
                  <a:pt x="11458" y="2713"/>
                  <a:pt x="11443" y="2682"/>
                </a:cubicBezTo>
                <a:cubicBezTo>
                  <a:pt x="11443" y="2652"/>
                  <a:pt x="11443" y="2636"/>
                  <a:pt x="11427" y="2621"/>
                </a:cubicBezTo>
                <a:cubicBezTo>
                  <a:pt x="11427" y="2591"/>
                  <a:pt x="11427" y="2560"/>
                  <a:pt x="11412" y="2530"/>
                </a:cubicBezTo>
                <a:cubicBezTo>
                  <a:pt x="11412" y="2499"/>
                  <a:pt x="11412" y="2469"/>
                  <a:pt x="11412" y="2438"/>
                </a:cubicBezTo>
                <a:cubicBezTo>
                  <a:pt x="11382" y="2149"/>
                  <a:pt x="11443" y="1859"/>
                  <a:pt x="11549" y="1600"/>
                </a:cubicBezTo>
                <a:cubicBezTo>
                  <a:pt x="11564" y="1585"/>
                  <a:pt x="11564" y="1555"/>
                  <a:pt x="11580" y="1539"/>
                </a:cubicBezTo>
                <a:cubicBezTo>
                  <a:pt x="11595" y="1509"/>
                  <a:pt x="11610" y="1463"/>
                  <a:pt x="11641" y="1433"/>
                </a:cubicBezTo>
                <a:cubicBezTo>
                  <a:pt x="11671" y="1372"/>
                  <a:pt x="11702" y="1311"/>
                  <a:pt x="11747" y="1250"/>
                </a:cubicBezTo>
                <a:cubicBezTo>
                  <a:pt x="11823" y="1143"/>
                  <a:pt x="11915" y="1037"/>
                  <a:pt x="12006" y="945"/>
                </a:cubicBezTo>
                <a:cubicBezTo>
                  <a:pt x="12022" y="945"/>
                  <a:pt x="12022" y="930"/>
                  <a:pt x="12022" y="930"/>
                </a:cubicBezTo>
                <a:cubicBezTo>
                  <a:pt x="12052" y="900"/>
                  <a:pt x="12082" y="884"/>
                  <a:pt x="12113" y="854"/>
                </a:cubicBezTo>
                <a:cubicBezTo>
                  <a:pt x="12128" y="839"/>
                  <a:pt x="12159" y="823"/>
                  <a:pt x="12189" y="793"/>
                </a:cubicBezTo>
                <a:cubicBezTo>
                  <a:pt x="12402" y="641"/>
                  <a:pt x="12646" y="534"/>
                  <a:pt x="12890" y="473"/>
                </a:cubicBezTo>
                <a:lnTo>
                  <a:pt x="12920" y="473"/>
                </a:lnTo>
                <a:cubicBezTo>
                  <a:pt x="13027" y="442"/>
                  <a:pt x="13149" y="427"/>
                  <a:pt x="13256" y="427"/>
                </a:cubicBezTo>
                <a:lnTo>
                  <a:pt x="13317" y="427"/>
                </a:lnTo>
                <a:cubicBezTo>
                  <a:pt x="13341" y="426"/>
                  <a:pt x="13366" y="425"/>
                  <a:pt x="13390" y="425"/>
                </a:cubicBezTo>
                <a:close/>
                <a:moveTo>
                  <a:pt x="13375" y="1"/>
                </a:moveTo>
                <a:cubicBezTo>
                  <a:pt x="13232" y="1"/>
                  <a:pt x="13086" y="16"/>
                  <a:pt x="12936" y="46"/>
                </a:cubicBezTo>
                <a:cubicBezTo>
                  <a:pt x="12113" y="214"/>
                  <a:pt x="11488" y="671"/>
                  <a:pt x="11123" y="1418"/>
                </a:cubicBezTo>
                <a:cubicBezTo>
                  <a:pt x="10787" y="2118"/>
                  <a:pt x="10803" y="2819"/>
                  <a:pt x="11275" y="3459"/>
                </a:cubicBezTo>
                <a:cubicBezTo>
                  <a:pt x="11412" y="3642"/>
                  <a:pt x="11366" y="3749"/>
                  <a:pt x="11260" y="3871"/>
                </a:cubicBezTo>
                <a:cubicBezTo>
                  <a:pt x="10818" y="4373"/>
                  <a:pt x="10407" y="4876"/>
                  <a:pt x="9949" y="5348"/>
                </a:cubicBezTo>
                <a:cubicBezTo>
                  <a:pt x="9355" y="5973"/>
                  <a:pt x="8731" y="6567"/>
                  <a:pt x="8121" y="7177"/>
                </a:cubicBezTo>
                <a:cubicBezTo>
                  <a:pt x="7375" y="7939"/>
                  <a:pt x="6613" y="8670"/>
                  <a:pt x="5821" y="9355"/>
                </a:cubicBezTo>
                <a:cubicBezTo>
                  <a:pt x="5333" y="9782"/>
                  <a:pt x="4845" y="10193"/>
                  <a:pt x="4404" y="10666"/>
                </a:cubicBezTo>
                <a:cubicBezTo>
                  <a:pt x="4266" y="10818"/>
                  <a:pt x="4129" y="11047"/>
                  <a:pt x="3977" y="11062"/>
                </a:cubicBezTo>
                <a:cubicBezTo>
                  <a:pt x="3972" y="11062"/>
                  <a:pt x="3967" y="11062"/>
                  <a:pt x="3962" y="11062"/>
                </a:cubicBezTo>
                <a:cubicBezTo>
                  <a:pt x="3775" y="11062"/>
                  <a:pt x="3699" y="10784"/>
                  <a:pt x="3550" y="10651"/>
                </a:cubicBezTo>
                <a:cubicBezTo>
                  <a:pt x="3550" y="10635"/>
                  <a:pt x="3535" y="10635"/>
                  <a:pt x="3535" y="10620"/>
                </a:cubicBezTo>
                <a:cubicBezTo>
                  <a:pt x="3198" y="10247"/>
                  <a:pt x="2700" y="10050"/>
                  <a:pt x="2205" y="10050"/>
                </a:cubicBezTo>
                <a:cubicBezTo>
                  <a:pt x="1850" y="10050"/>
                  <a:pt x="1496" y="10151"/>
                  <a:pt x="1204" y="10361"/>
                </a:cubicBezTo>
                <a:cubicBezTo>
                  <a:pt x="351" y="10986"/>
                  <a:pt x="0" y="12067"/>
                  <a:pt x="366" y="13119"/>
                </a:cubicBezTo>
                <a:cubicBezTo>
                  <a:pt x="625" y="13896"/>
                  <a:pt x="1128" y="14475"/>
                  <a:pt x="1951" y="14688"/>
                </a:cubicBezTo>
                <a:cubicBezTo>
                  <a:pt x="2075" y="14719"/>
                  <a:pt x="2198" y="14733"/>
                  <a:pt x="2320" y="14733"/>
                </a:cubicBezTo>
                <a:cubicBezTo>
                  <a:pt x="2555" y="14733"/>
                  <a:pt x="2786" y="14682"/>
                  <a:pt x="3017" y="14612"/>
                </a:cubicBezTo>
                <a:lnTo>
                  <a:pt x="3017" y="14612"/>
                </a:lnTo>
                <a:cubicBezTo>
                  <a:pt x="3002" y="14886"/>
                  <a:pt x="2971" y="15130"/>
                  <a:pt x="2987" y="15389"/>
                </a:cubicBezTo>
                <a:cubicBezTo>
                  <a:pt x="2987" y="15633"/>
                  <a:pt x="3048" y="15892"/>
                  <a:pt x="3124" y="16120"/>
                </a:cubicBezTo>
                <a:cubicBezTo>
                  <a:pt x="3487" y="17123"/>
                  <a:pt x="4353" y="17719"/>
                  <a:pt x="5253" y="17719"/>
                </a:cubicBezTo>
                <a:cubicBezTo>
                  <a:pt x="5598" y="17719"/>
                  <a:pt x="5948" y="17631"/>
                  <a:pt x="6278" y="17446"/>
                </a:cubicBezTo>
                <a:cubicBezTo>
                  <a:pt x="7405" y="16806"/>
                  <a:pt x="7908" y="15435"/>
                  <a:pt x="7466" y="14216"/>
                </a:cubicBezTo>
                <a:cubicBezTo>
                  <a:pt x="7375" y="13972"/>
                  <a:pt x="7055" y="13774"/>
                  <a:pt x="7146" y="13515"/>
                </a:cubicBezTo>
                <a:cubicBezTo>
                  <a:pt x="7237" y="13271"/>
                  <a:pt x="7512" y="13088"/>
                  <a:pt x="7695" y="12875"/>
                </a:cubicBezTo>
                <a:cubicBezTo>
                  <a:pt x="8380" y="12067"/>
                  <a:pt x="9066" y="11260"/>
                  <a:pt x="9812" y="10513"/>
                </a:cubicBezTo>
                <a:cubicBezTo>
                  <a:pt x="10985" y="9371"/>
                  <a:pt x="12220" y="8304"/>
                  <a:pt x="13560" y="7344"/>
                </a:cubicBezTo>
                <a:cubicBezTo>
                  <a:pt x="13637" y="7291"/>
                  <a:pt x="13697" y="7268"/>
                  <a:pt x="13758" y="7268"/>
                </a:cubicBezTo>
                <a:cubicBezTo>
                  <a:pt x="13819" y="7268"/>
                  <a:pt x="13880" y="7291"/>
                  <a:pt x="13956" y="7329"/>
                </a:cubicBezTo>
                <a:cubicBezTo>
                  <a:pt x="14499" y="7584"/>
                  <a:pt x="15020" y="7722"/>
                  <a:pt x="15519" y="7722"/>
                </a:cubicBezTo>
                <a:cubicBezTo>
                  <a:pt x="16213" y="7722"/>
                  <a:pt x="16865" y="7457"/>
                  <a:pt x="17476" y="6872"/>
                </a:cubicBezTo>
                <a:cubicBezTo>
                  <a:pt x="18101" y="6278"/>
                  <a:pt x="18375" y="5562"/>
                  <a:pt x="18192" y="4693"/>
                </a:cubicBezTo>
                <a:cubicBezTo>
                  <a:pt x="18009" y="3871"/>
                  <a:pt x="17476" y="3337"/>
                  <a:pt x="16684" y="3078"/>
                </a:cubicBezTo>
                <a:cubicBezTo>
                  <a:pt x="16431" y="3000"/>
                  <a:pt x="16172" y="2966"/>
                  <a:pt x="15909" y="2966"/>
                </a:cubicBezTo>
                <a:cubicBezTo>
                  <a:pt x="15713" y="2966"/>
                  <a:pt x="15514" y="2985"/>
                  <a:pt x="15312" y="3017"/>
                </a:cubicBezTo>
                <a:cubicBezTo>
                  <a:pt x="15343" y="2941"/>
                  <a:pt x="15358" y="2880"/>
                  <a:pt x="15373" y="2834"/>
                </a:cubicBezTo>
                <a:cubicBezTo>
                  <a:pt x="15874" y="1570"/>
                  <a:pt x="14853" y="1"/>
                  <a:pt x="1337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2"/>
          <p:cNvSpPr/>
          <p:nvPr/>
        </p:nvSpPr>
        <p:spPr>
          <a:xfrm>
            <a:off x="8543888" y="5068434"/>
            <a:ext cx="113863" cy="140445"/>
          </a:xfrm>
          <a:custGeom>
            <a:rect b="b" l="l" r="r" t="t"/>
            <a:pathLst>
              <a:path extrusionOk="0" h="4380" w="3551">
                <a:moveTo>
                  <a:pt x="2561" y="1"/>
                </a:moveTo>
                <a:cubicBezTo>
                  <a:pt x="2546" y="1"/>
                  <a:pt x="2530" y="1"/>
                  <a:pt x="2514" y="2"/>
                </a:cubicBezTo>
                <a:cubicBezTo>
                  <a:pt x="2164" y="32"/>
                  <a:pt x="1859" y="169"/>
                  <a:pt x="1539" y="291"/>
                </a:cubicBezTo>
                <a:cubicBezTo>
                  <a:pt x="945" y="489"/>
                  <a:pt x="473" y="840"/>
                  <a:pt x="244" y="1480"/>
                </a:cubicBezTo>
                <a:cubicBezTo>
                  <a:pt x="0" y="1952"/>
                  <a:pt x="0" y="2470"/>
                  <a:pt x="183" y="2988"/>
                </a:cubicBezTo>
                <a:cubicBezTo>
                  <a:pt x="335" y="3430"/>
                  <a:pt x="457" y="3902"/>
                  <a:pt x="869" y="4207"/>
                </a:cubicBezTo>
                <a:cubicBezTo>
                  <a:pt x="1029" y="4323"/>
                  <a:pt x="1194" y="4379"/>
                  <a:pt x="1347" y="4379"/>
                </a:cubicBezTo>
                <a:cubicBezTo>
                  <a:pt x="1615" y="4379"/>
                  <a:pt x="1849" y="4207"/>
                  <a:pt x="1966" y="3887"/>
                </a:cubicBezTo>
                <a:cubicBezTo>
                  <a:pt x="2042" y="3674"/>
                  <a:pt x="2088" y="3460"/>
                  <a:pt x="2088" y="3232"/>
                </a:cubicBezTo>
                <a:cubicBezTo>
                  <a:pt x="2118" y="2790"/>
                  <a:pt x="2316" y="2440"/>
                  <a:pt x="2636" y="2135"/>
                </a:cubicBezTo>
                <a:cubicBezTo>
                  <a:pt x="2849" y="1922"/>
                  <a:pt x="3108" y="1769"/>
                  <a:pt x="3291" y="1525"/>
                </a:cubicBezTo>
                <a:cubicBezTo>
                  <a:pt x="3550" y="1175"/>
                  <a:pt x="3459" y="825"/>
                  <a:pt x="3306" y="474"/>
                </a:cubicBezTo>
                <a:cubicBezTo>
                  <a:pt x="3160" y="168"/>
                  <a:pt x="2917" y="1"/>
                  <a:pt x="25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2"/>
          <p:cNvSpPr/>
          <p:nvPr/>
        </p:nvSpPr>
        <p:spPr>
          <a:xfrm>
            <a:off x="8459846" y="5165944"/>
            <a:ext cx="59641" cy="51785"/>
          </a:xfrm>
          <a:custGeom>
            <a:rect b="b" l="l" r="r" t="t"/>
            <a:pathLst>
              <a:path extrusionOk="0" h="1615" w="1860">
                <a:moveTo>
                  <a:pt x="855" y="1"/>
                </a:moveTo>
                <a:cubicBezTo>
                  <a:pt x="554" y="1"/>
                  <a:pt x="305" y="146"/>
                  <a:pt x="183" y="419"/>
                </a:cubicBezTo>
                <a:cubicBezTo>
                  <a:pt x="1" y="800"/>
                  <a:pt x="138" y="1410"/>
                  <a:pt x="549" y="1532"/>
                </a:cubicBezTo>
                <a:cubicBezTo>
                  <a:pt x="674" y="1588"/>
                  <a:pt x="802" y="1614"/>
                  <a:pt x="927" y="1614"/>
                </a:cubicBezTo>
                <a:cubicBezTo>
                  <a:pt x="1243" y="1614"/>
                  <a:pt x="1534" y="1442"/>
                  <a:pt x="1677" y="1135"/>
                </a:cubicBezTo>
                <a:cubicBezTo>
                  <a:pt x="1859" y="709"/>
                  <a:pt x="1722" y="298"/>
                  <a:pt x="1341" y="115"/>
                </a:cubicBezTo>
                <a:cubicBezTo>
                  <a:pt x="1173" y="38"/>
                  <a:pt x="1007" y="1"/>
                  <a:pt x="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2"/>
          <p:cNvSpPr/>
          <p:nvPr/>
        </p:nvSpPr>
        <p:spPr>
          <a:xfrm>
            <a:off x="8537027" y="5001611"/>
            <a:ext cx="44025" cy="41075"/>
          </a:xfrm>
          <a:custGeom>
            <a:rect b="b" l="l" r="r" t="t"/>
            <a:pathLst>
              <a:path extrusionOk="0" h="1281" w="1373">
                <a:moveTo>
                  <a:pt x="625" y="0"/>
                </a:moveTo>
                <a:cubicBezTo>
                  <a:pt x="416" y="0"/>
                  <a:pt x="220" y="114"/>
                  <a:pt x="123" y="318"/>
                </a:cubicBezTo>
                <a:cubicBezTo>
                  <a:pt x="1" y="577"/>
                  <a:pt x="184" y="1096"/>
                  <a:pt x="428" y="1217"/>
                </a:cubicBezTo>
                <a:cubicBezTo>
                  <a:pt x="523" y="1260"/>
                  <a:pt x="624" y="1281"/>
                  <a:pt x="722" y="1281"/>
                </a:cubicBezTo>
                <a:cubicBezTo>
                  <a:pt x="936" y="1281"/>
                  <a:pt x="1131" y="1182"/>
                  <a:pt x="1205" y="1004"/>
                </a:cubicBezTo>
                <a:cubicBezTo>
                  <a:pt x="1372" y="654"/>
                  <a:pt x="1235" y="227"/>
                  <a:pt x="885" y="59"/>
                </a:cubicBezTo>
                <a:cubicBezTo>
                  <a:pt x="800" y="19"/>
                  <a:pt x="712" y="0"/>
                  <a:pt x="6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2"/>
          <p:cNvSpPr/>
          <p:nvPr/>
        </p:nvSpPr>
        <p:spPr>
          <a:xfrm>
            <a:off x="8459365" y="5057853"/>
            <a:ext cx="64996" cy="60378"/>
          </a:xfrm>
          <a:custGeom>
            <a:rect b="b" l="l" r="r" t="t"/>
            <a:pathLst>
              <a:path extrusionOk="0" h="1883" w="2027">
                <a:moveTo>
                  <a:pt x="1255" y="0"/>
                </a:moveTo>
                <a:cubicBezTo>
                  <a:pt x="1113" y="0"/>
                  <a:pt x="953" y="50"/>
                  <a:pt x="777" y="149"/>
                </a:cubicBezTo>
                <a:cubicBezTo>
                  <a:pt x="610" y="240"/>
                  <a:pt x="473" y="332"/>
                  <a:pt x="351" y="469"/>
                </a:cubicBezTo>
                <a:cubicBezTo>
                  <a:pt x="0" y="865"/>
                  <a:pt x="46" y="1566"/>
                  <a:pt x="442" y="1794"/>
                </a:cubicBezTo>
                <a:cubicBezTo>
                  <a:pt x="548" y="1855"/>
                  <a:pt x="674" y="1883"/>
                  <a:pt x="808" y="1883"/>
                </a:cubicBezTo>
                <a:cubicBezTo>
                  <a:pt x="1212" y="1883"/>
                  <a:pt x="1680" y="1628"/>
                  <a:pt x="1829" y="1261"/>
                </a:cubicBezTo>
                <a:cubicBezTo>
                  <a:pt x="1859" y="1216"/>
                  <a:pt x="1874" y="1170"/>
                  <a:pt x="1890" y="1124"/>
                </a:cubicBezTo>
                <a:cubicBezTo>
                  <a:pt x="2027" y="743"/>
                  <a:pt x="1951" y="423"/>
                  <a:pt x="1631" y="149"/>
                </a:cubicBezTo>
                <a:cubicBezTo>
                  <a:pt x="1524" y="50"/>
                  <a:pt x="1398" y="0"/>
                  <a:pt x="12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2"/>
          <p:cNvSpPr/>
          <p:nvPr/>
        </p:nvSpPr>
        <p:spPr>
          <a:xfrm>
            <a:off x="8531191" y="5056217"/>
            <a:ext cx="137783" cy="166161"/>
          </a:xfrm>
          <a:custGeom>
            <a:rect b="b" l="l" r="r" t="t"/>
            <a:pathLst>
              <a:path extrusionOk="0" h="5182" w="4297">
                <a:moveTo>
                  <a:pt x="2957" y="382"/>
                </a:moveTo>
                <a:cubicBezTo>
                  <a:pt x="3314" y="382"/>
                  <a:pt x="3571" y="549"/>
                  <a:pt x="3702" y="855"/>
                </a:cubicBezTo>
                <a:cubicBezTo>
                  <a:pt x="3870" y="1206"/>
                  <a:pt x="3946" y="1556"/>
                  <a:pt x="3687" y="1906"/>
                </a:cubicBezTo>
                <a:cubicBezTo>
                  <a:pt x="3504" y="2150"/>
                  <a:pt x="3245" y="2303"/>
                  <a:pt x="3032" y="2516"/>
                </a:cubicBezTo>
                <a:cubicBezTo>
                  <a:pt x="2727" y="2821"/>
                  <a:pt x="2514" y="3171"/>
                  <a:pt x="2499" y="3613"/>
                </a:cubicBezTo>
                <a:cubicBezTo>
                  <a:pt x="2484" y="3826"/>
                  <a:pt x="2438" y="4055"/>
                  <a:pt x="2362" y="4268"/>
                </a:cubicBezTo>
                <a:cubicBezTo>
                  <a:pt x="2245" y="4588"/>
                  <a:pt x="2011" y="4760"/>
                  <a:pt x="1747" y="4760"/>
                </a:cubicBezTo>
                <a:cubicBezTo>
                  <a:pt x="1596" y="4760"/>
                  <a:pt x="1435" y="4704"/>
                  <a:pt x="1280" y="4588"/>
                </a:cubicBezTo>
                <a:cubicBezTo>
                  <a:pt x="869" y="4283"/>
                  <a:pt x="731" y="3811"/>
                  <a:pt x="579" y="3369"/>
                </a:cubicBezTo>
                <a:cubicBezTo>
                  <a:pt x="396" y="2851"/>
                  <a:pt x="396" y="2333"/>
                  <a:pt x="655" y="1861"/>
                </a:cubicBezTo>
                <a:cubicBezTo>
                  <a:pt x="869" y="1221"/>
                  <a:pt x="1341" y="870"/>
                  <a:pt x="1935" y="672"/>
                </a:cubicBezTo>
                <a:cubicBezTo>
                  <a:pt x="2255" y="550"/>
                  <a:pt x="2560" y="413"/>
                  <a:pt x="2910" y="383"/>
                </a:cubicBezTo>
                <a:cubicBezTo>
                  <a:pt x="2926" y="382"/>
                  <a:pt x="2942" y="382"/>
                  <a:pt x="2957" y="382"/>
                </a:cubicBezTo>
                <a:close/>
                <a:moveTo>
                  <a:pt x="3008" y="1"/>
                </a:moveTo>
                <a:cubicBezTo>
                  <a:pt x="2534" y="1"/>
                  <a:pt x="2113" y="148"/>
                  <a:pt x="1691" y="337"/>
                </a:cubicBezTo>
                <a:cubicBezTo>
                  <a:pt x="914" y="718"/>
                  <a:pt x="320" y="1267"/>
                  <a:pt x="168" y="2165"/>
                </a:cubicBezTo>
                <a:cubicBezTo>
                  <a:pt x="0" y="3080"/>
                  <a:pt x="381" y="3887"/>
                  <a:pt x="869" y="4634"/>
                </a:cubicBezTo>
                <a:cubicBezTo>
                  <a:pt x="1006" y="4832"/>
                  <a:pt x="1188" y="4969"/>
                  <a:pt x="1417" y="5060"/>
                </a:cubicBezTo>
                <a:cubicBezTo>
                  <a:pt x="1589" y="5142"/>
                  <a:pt x="1759" y="5182"/>
                  <a:pt x="1919" y="5182"/>
                </a:cubicBezTo>
                <a:cubicBezTo>
                  <a:pt x="2297" y="5182"/>
                  <a:pt x="2622" y="4960"/>
                  <a:pt x="2803" y="4542"/>
                </a:cubicBezTo>
                <a:cubicBezTo>
                  <a:pt x="2925" y="4268"/>
                  <a:pt x="2956" y="3963"/>
                  <a:pt x="2956" y="3659"/>
                </a:cubicBezTo>
                <a:cubicBezTo>
                  <a:pt x="2971" y="3217"/>
                  <a:pt x="3154" y="2851"/>
                  <a:pt x="3459" y="2562"/>
                </a:cubicBezTo>
                <a:cubicBezTo>
                  <a:pt x="3687" y="2348"/>
                  <a:pt x="3870" y="2120"/>
                  <a:pt x="4038" y="1861"/>
                </a:cubicBezTo>
                <a:cubicBezTo>
                  <a:pt x="4297" y="1465"/>
                  <a:pt x="4266" y="1038"/>
                  <a:pt x="4083" y="642"/>
                </a:cubicBezTo>
                <a:cubicBezTo>
                  <a:pt x="3885" y="230"/>
                  <a:pt x="3520" y="32"/>
                  <a:pt x="3078" y="2"/>
                </a:cubicBezTo>
                <a:cubicBezTo>
                  <a:pt x="3054" y="1"/>
                  <a:pt x="3031" y="1"/>
                  <a:pt x="300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2"/>
          <p:cNvSpPr/>
          <p:nvPr/>
        </p:nvSpPr>
        <p:spPr>
          <a:xfrm>
            <a:off x="8446186" y="5151194"/>
            <a:ext cx="90872" cy="80387"/>
          </a:xfrm>
          <a:custGeom>
            <a:rect b="b" l="l" r="r" t="t"/>
            <a:pathLst>
              <a:path extrusionOk="0" h="2507" w="2834">
                <a:moveTo>
                  <a:pt x="1281" y="461"/>
                </a:moveTo>
                <a:cubicBezTo>
                  <a:pt x="1433" y="461"/>
                  <a:pt x="1599" y="498"/>
                  <a:pt x="1767" y="575"/>
                </a:cubicBezTo>
                <a:cubicBezTo>
                  <a:pt x="2148" y="758"/>
                  <a:pt x="2285" y="1169"/>
                  <a:pt x="2103" y="1595"/>
                </a:cubicBezTo>
                <a:cubicBezTo>
                  <a:pt x="1960" y="1902"/>
                  <a:pt x="1669" y="2074"/>
                  <a:pt x="1353" y="2074"/>
                </a:cubicBezTo>
                <a:cubicBezTo>
                  <a:pt x="1228" y="2074"/>
                  <a:pt x="1100" y="2048"/>
                  <a:pt x="975" y="1992"/>
                </a:cubicBezTo>
                <a:cubicBezTo>
                  <a:pt x="564" y="1870"/>
                  <a:pt x="427" y="1260"/>
                  <a:pt x="609" y="879"/>
                </a:cubicBezTo>
                <a:cubicBezTo>
                  <a:pt x="731" y="606"/>
                  <a:pt x="980" y="461"/>
                  <a:pt x="1281" y="461"/>
                </a:cubicBezTo>
                <a:close/>
                <a:moveTo>
                  <a:pt x="1337" y="0"/>
                </a:moveTo>
                <a:cubicBezTo>
                  <a:pt x="881" y="0"/>
                  <a:pt x="478" y="212"/>
                  <a:pt x="320" y="590"/>
                </a:cubicBezTo>
                <a:cubicBezTo>
                  <a:pt x="0" y="1428"/>
                  <a:pt x="152" y="2053"/>
                  <a:pt x="884" y="2388"/>
                </a:cubicBezTo>
                <a:cubicBezTo>
                  <a:pt x="1054" y="2469"/>
                  <a:pt x="1233" y="2507"/>
                  <a:pt x="1410" y="2507"/>
                </a:cubicBezTo>
                <a:cubicBezTo>
                  <a:pt x="1867" y="2507"/>
                  <a:pt x="2305" y="2252"/>
                  <a:pt x="2514" y="1824"/>
                </a:cubicBezTo>
                <a:cubicBezTo>
                  <a:pt x="2834" y="1154"/>
                  <a:pt x="2590" y="422"/>
                  <a:pt x="1965" y="133"/>
                </a:cubicBezTo>
                <a:cubicBezTo>
                  <a:pt x="1757" y="43"/>
                  <a:pt x="1542" y="0"/>
                  <a:pt x="13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2"/>
          <p:cNvSpPr/>
          <p:nvPr/>
        </p:nvSpPr>
        <p:spPr>
          <a:xfrm>
            <a:off x="8446667" y="5044738"/>
            <a:ext cx="94303" cy="83946"/>
          </a:xfrm>
          <a:custGeom>
            <a:rect b="b" l="l" r="r" t="t"/>
            <a:pathLst>
              <a:path extrusionOk="0" h="2618" w="2941">
                <a:moveTo>
                  <a:pt x="1659" y="409"/>
                </a:moveTo>
                <a:cubicBezTo>
                  <a:pt x="1802" y="409"/>
                  <a:pt x="1928" y="459"/>
                  <a:pt x="2042" y="558"/>
                </a:cubicBezTo>
                <a:cubicBezTo>
                  <a:pt x="2347" y="832"/>
                  <a:pt x="2423" y="1152"/>
                  <a:pt x="2286" y="1533"/>
                </a:cubicBezTo>
                <a:cubicBezTo>
                  <a:pt x="2270" y="1579"/>
                  <a:pt x="2255" y="1625"/>
                  <a:pt x="2240" y="1670"/>
                </a:cubicBezTo>
                <a:cubicBezTo>
                  <a:pt x="2080" y="2037"/>
                  <a:pt x="1609" y="2292"/>
                  <a:pt x="1210" y="2292"/>
                </a:cubicBezTo>
                <a:cubicBezTo>
                  <a:pt x="1079" y="2292"/>
                  <a:pt x="955" y="2264"/>
                  <a:pt x="853" y="2203"/>
                </a:cubicBezTo>
                <a:cubicBezTo>
                  <a:pt x="442" y="1975"/>
                  <a:pt x="396" y="1274"/>
                  <a:pt x="747" y="878"/>
                </a:cubicBezTo>
                <a:cubicBezTo>
                  <a:pt x="869" y="741"/>
                  <a:pt x="1006" y="649"/>
                  <a:pt x="1173" y="558"/>
                </a:cubicBezTo>
                <a:cubicBezTo>
                  <a:pt x="1356" y="459"/>
                  <a:pt x="1516" y="409"/>
                  <a:pt x="1659" y="409"/>
                </a:cubicBezTo>
                <a:close/>
                <a:moveTo>
                  <a:pt x="1545" y="1"/>
                </a:moveTo>
                <a:cubicBezTo>
                  <a:pt x="1061" y="1"/>
                  <a:pt x="473" y="370"/>
                  <a:pt x="290" y="847"/>
                </a:cubicBezTo>
                <a:cubicBezTo>
                  <a:pt x="0" y="1625"/>
                  <a:pt x="137" y="2173"/>
                  <a:pt x="838" y="2508"/>
                </a:cubicBezTo>
                <a:cubicBezTo>
                  <a:pt x="996" y="2583"/>
                  <a:pt x="1172" y="2617"/>
                  <a:pt x="1352" y="2617"/>
                </a:cubicBezTo>
                <a:cubicBezTo>
                  <a:pt x="1867" y="2617"/>
                  <a:pt x="2406" y="2336"/>
                  <a:pt x="2575" y="1929"/>
                </a:cubicBezTo>
                <a:cubicBezTo>
                  <a:pt x="2941" y="1076"/>
                  <a:pt x="2529" y="406"/>
                  <a:pt x="1874" y="70"/>
                </a:cubicBezTo>
                <a:cubicBezTo>
                  <a:pt x="1776" y="23"/>
                  <a:pt x="1663" y="1"/>
                  <a:pt x="154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2"/>
          <p:cNvSpPr/>
          <p:nvPr/>
        </p:nvSpPr>
        <p:spPr>
          <a:xfrm>
            <a:off x="8526285" y="4988624"/>
            <a:ext cx="74776" cy="67497"/>
          </a:xfrm>
          <a:custGeom>
            <a:rect b="b" l="l" r="r" t="t"/>
            <a:pathLst>
              <a:path extrusionOk="0" h="2105" w="2332">
                <a:moveTo>
                  <a:pt x="960" y="405"/>
                </a:moveTo>
                <a:cubicBezTo>
                  <a:pt x="1047" y="405"/>
                  <a:pt x="1135" y="424"/>
                  <a:pt x="1220" y="464"/>
                </a:cubicBezTo>
                <a:cubicBezTo>
                  <a:pt x="1570" y="632"/>
                  <a:pt x="1707" y="1059"/>
                  <a:pt x="1540" y="1409"/>
                </a:cubicBezTo>
                <a:cubicBezTo>
                  <a:pt x="1466" y="1587"/>
                  <a:pt x="1271" y="1686"/>
                  <a:pt x="1057" y="1686"/>
                </a:cubicBezTo>
                <a:cubicBezTo>
                  <a:pt x="959" y="1686"/>
                  <a:pt x="858" y="1665"/>
                  <a:pt x="763" y="1622"/>
                </a:cubicBezTo>
                <a:cubicBezTo>
                  <a:pt x="519" y="1501"/>
                  <a:pt x="336" y="982"/>
                  <a:pt x="458" y="723"/>
                </a:cubicBezTo>
                <a:cubicBezTo>
                  <a:pt x="555" y="519"/>
                  <a:pt x="751" y="405"/>
                  <a:pt x="960" y="405"/>
                </a:cubicBezTo>
                <a:close/>
                <a:moveTo>
                  <a:pt x="1049" y="0"/>
                </a:moveTo>
                <a:cubicBezTo>
                  <a:pt x="680" y="0"/>
                  <a:pt x="337" y="183"/>
                  <a:pt x="229" y="495"/>
                </a:cubicBezTo>
                <a:cubicBezTo>
                  <a:pt x="1" y="1150"/>
                  <a:pt x="123" y="1683"/>
                  <a:pt x="732" y="1973"/>
                </a:cubicBezTo>
                <a:cubicBezTo>
                  <a:pt x="925" y="2062"/>
                  <a:pt x="1112" y="2104"/>
                  <a:pt x="1284" y="2104"/>
                </a:cubicBezTo>
                <a:cubicBezTo>
                  <a:pt x="1641" y="2104"/>
                  <a:pt x="1934" y="1921"/>
                  <a:pt x="2088" y="1592"/>
                </a:cubicBezTo>
                <a:cubicBezTo>
                  <a:pt x="2332" y="1028"/>
                  <a:pt x="2073" y="343"/>
                  <a:pt x="1509" y="99"/>
                </a:cubicBezTo>
                <a:cubicBezTo>
                  <a:pt x="1361" y="32"/>
                  <a:pt x="1203" y="0"/>
                  <a:pt x="104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2"/>
          <p:cNvSpPr/>
          <p:nvPr/>
        </p:nvSpPr>
        <p:spPr>
          <a:xfrm>
            <a:off x="8381223" y="3894502"/>
            <a:ext cx="53741" cy="52843"/>
          </a:xfrm>
          <a:custGeom>
            <a:rect b="b" l="l" r="r" t="t"/>
            <a:pathLst>
              <a:path extrusionOk="0" h="1648" w="1676">
                <a:moveTo>
                  <a:pt x="917" y="0"/>
                </a:moveTo>
                <a:cubicBezTo>
                  <a:pt x="510" y="0"/>
                  <a:pt x="1" y="330"/>
                  <a:pt x="45" y="748"/>
                </a:cubicBezTo>
                <a:cubicBezTo>
                  <a:pt x="15" y="1250"/>
                  <a:pt x="365" y="1631"/>
                  <a:pt x="822" y="1646"/>
                </a:cubicBezTo>
                <a:cubicBezTo>
                  <a:pt x="835" y="1647"/>
                  <a:pt x="847" y="1647"/>
                  <a:pt x="860" y="1647"/>
                </a:cubicBezTo>
                <a:cubicBezTo>
                  <a:pt x="1312" y="1647"/>
                  <a:pt x="1630" y="1377"/>
                  <a:pt x="1645" y="976"/>
                </a:cubicBezTo>
                <a:cubicBezTo>
                  <a:pt x="1676" y="412"/>
                  <a:pt x="1386" y="31"/>
                  <a:pt x="944" y="1"/>
                </a:cubicBezTo>
                <a:cubicBezTo>
                  <a:pt x="935" y="1"/>
                  <a:pt x="926" y="0"/>
                  <a:pt x="9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2"/>
          <p:cNvSpPr/>
          <p:nvPr/>
        </p:nvSpPr>
        <p:spPr>
          <a:xfrm>
            <a:off x="8471582" y="3858109"/>
            <a:ext cx="68427" cy="55505"/>
          </a:xfrm>
          <a:custGeom>
            <a:rect b="b" l="l" r="r" t="t"/>
            <a:pathLst>
              <a:path extrusionOk="0" h="1731" w="2134">
                <a:moveTo>
                  <a:pt x="952" y="0"/>
                </a:moveTo>
                <a:cubicBezTo>
                  <a:pt x="533" y="0"/>
                  <a:pt x="125" y="268"/>
                  <a:pt x="76" y="633"/>
                </a:cubicBezTo>
                <a:cubicBezTo>
                  <a:pt x="0" y="1121"/>
                  <a:pt x="549" y="1715"/>
                  <a:pt x="1082" y="1730"/>
                </a:cubicBezTo>
                <a:lnTo>
                  <a:pt x="1234" y="1730"/>
                </a:lnTo>
                <a:cubicBezTo>
                  <a:pt x="1631" y="1715"/>
                  <a:pt x="1905" y="1517"/>
                  <a:pt x="2042" y="1136"/>
                </a:cubicBezTo>
                <a:cubicBezTo>
                  <a:pt x="2133" y="846"/>
                  <a:pt x="2027" y="587"/>
                  <a:pt x="1707" y="328"/>
                </a:cubicBezTo>
                <a:cubicBezTo>
                  <a:pt x="1585" y="207"/>
                  <a:pt x="1432" y="115"/>
                  <a:pt x="1265" y="54"/>
                </a:cubicBezTo>
                <a:cubicBezTo>
                  <a:pt x="1164" y="17"/>
                  <a:pt x="1057" y="0"/>
                  <a:pt x="9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2"/>
          <p:cNvSpPr/>
          <p:nvPr/>
        </p:nvSpPr>
        <p:spPr>
          <a:xfrm>
            <a:off x="8424286" y="3950841"/>
            <a:ext cx="153816" cy="92636"/>
          </a:xfrm>
          <a:custGeom>
            <a:rect b="b" l="l" r="r" t="t"/>
            <a:pathLst>
              <a:path extrusionOk="0" h="2889" w="4797">
                <a:moveTo>
                  <a:pt x="2244" y="0"/>
                </a:moveTo>
                <a:cubicBezTo>
                  <a:pt x="1785" y="0"/>
                  <a:pt x="1365" y="191"/>
                  <a:pt x="1003" y="499"/>
                </a:cubicBezTo>
                <a:cubicBezTo>
                  <a:pt x="653" y="819"/>
                  <a:pt x="272" y="1108"/>
                  <a:pt x="135" y="1596"/>
                </a:cubicBezTo>
                <a:cubicBezTo>
                  <a:pt x="0" y="2119"/>
                  <a:pt x="276" y="2495"/>
                  <a:pt x="804" y="2495"/>
                </a:cubicBezTo>
                <a:cubicBezTo>
                  <a:pt x="814" y="2495"/>
                  <a:pt x="825" y="2495"/>
                  <a:pt x="835" y="2495"/>
                </a:cubicBezTo>
                <a:cubicBezTo>
                  <a:pt x="1064" y="2495"/>
                  <a:pt x="1277" y="2449"/>
                  <a:pt x="1491" y="2373"/>
                </a:cubicBezTo>
                <a:cubicBezTo>
                  <a:pt x="1652" y="2321"/>
                  <a:pt x="1810" y="2297"/>
                  <a:pt x="1965" y="2297"/>
                </a:cubicBezTo>
                <a:cubicBezTo>
                  <a:pt x="2218" y="2297"/>
                  <a:pt x="2464" y="2360"/>
                  <a:pt x="2709" y="2464"/>
                </a:cubicBezTo>
                <a:cubicBezTo>
                  <a:pt x="2984" y="2586"/>
                  <a:pt x="3212" y="2769"/>
                  <a:pt x="3517" y="2860"/>
                </a:cubicBezTo>
                <a:cubicBezTo>
                  <a:pt x="3591" y="2880"/>
                  <a:pt x="3662" y="2889"/>
                  <a:pt x="3730" y="2889"/>
                </a:cubicBezTo>
                <a:cubicBezTo>
                  <a:pt x="4037" y="2889"/>
                  <a:pt x="4280" y="2707"/>
                  <a:pt x="4492" y="2495"/>
                </a:cubicBezTo>
                <a:cubicBezTo>
                  <a:pt x="4736" y="2236"/>
                  <a:pt x="4797" y="1916"/>
                  <a:pt x="4629" y="1581"/>
                </a:cubicBezTo>
                <a:cubicBezTo>
                  <a:pt x="4492" y="1261"/>
                  <a:pt x="4233" y="1032"/>
                  <a:pt x="4020" y="773"/>
                </a:cubicBezTo>
                <a:cubicBezTo>
                  <a:pt x="3626" y="322"/>
                  <a:pt x="3150" y="9"/>
                  <a:pt x="2523" y="9"/>
                </a:cubicBezTo>
                <a:cubicBezTo>
                  <a:pt x="2494" y="9"/>
                  <a:pt x="2465" y="10"/>
                  <a:pt x="2435" y="11"/>
                </a:cubicBezTo>
                <a:cubicBezTo>
                  <a:pt x="2371" y="4"/>
                  <a:pt x="2307" y="0"/>
                  <a:pt x="22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2"/>
          <p:cNvSpPr/>
          <p:nvPr/>
        </p:nvSpPr>
        <p:spPr>
          <a:xfrm>
            <a:off x="8571240" y="3902807"/>
            <a:ext cx="41075" cy="40626"/>
          </a:xfrm>
          <a:custGeom>
            <a:rect b="b" l="l" r="r" t="t"/>
            <a:pathLst>
              <a:path extrusionOk="0" h="1267" w="1281">
                <a:moveTo>
                  <a:pt x="714" y="1"/>
                </a:moveTo>
                <a:cubicBezTo>
                  <a:pt x="440" y="1"/>
                  <a:pt x="31" y="342"/>
                  <a:pt x="16" y="610"/>
                </a:cubicBezTo>
                <a:cubicBezTo>
                  <a:pt x="0" y="946"/>
                  <a:pt x="229" y="1250"/>
                  <a:pt x="503" y="1266"/>
                </a:cubicBezTo>
                <a:cubicBezTo>
                  <a:pt x="513" y="1266"/>
                  <a:pt x="522" y="1266"/>
                  <a:pt x="532" y="1266"/>
                </a:cubicBezTo>
                <a:cubicBezTo>
                  <a:pt x="902" y="1266"/>
                  <a:pt x="1235" y="982"/>
                  <a:pt x="1250" y="610"/>
                </a:cubicBezTo>
                <a:cubicBezTo>
                  <a:pt x="1280" y="275"/>
                  <a:pt x="1052" y="16"/>
                  <a:pt x="732" y="1"/>
                </a:cubicBezTo>
                <a:cubicBezTo>
                  <a:pt x="726" y="1"/>
                  <a:pt x="720" y="1"/>
                  <a:pt x="7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2"/>
          <p:cNvSpPr/>
          <p:nvPr/>
        </p:nvSpPr>
        <p:spPr>
          <a:xfrm>
            <a:off x="8414891" y="3938880"/>
            <a:ext cx="175909" cy="114216"/>
          </a:xfrm>
          <a:custGeom>
            <a:rect b="b" l="l" r="r" t="t"/>
            <a:pathLst>
              <a:path extrusionOk="0" h="3562" w="5486">
                <a:moveTo>
                  <a:pt x="2537" y="373"/>
                </a:moveTo>
                <a:cubicBezTo>
                  <a:pt x="2600" y="373"/>
                  <a:pt x="2664" y="377"/>
                  <a:pt x="2728" y="384"/>
                </a:cubicBezTo>
                <a:cubicBezTo>
                  <a:pt x="2758" y="383"/>
                  <a:pt x="2787" y="382"/>
                  <a:pt x="2816" y="382"/>
                </a:cubicBezTo>
                <a:cubicBezTo>
                  <a:pt x="3443" y="382"/>
                  <a:pt x="3919" y="695"/>
                  <a:pt x="4313" y="1146"/>
                </a:cubicBezTo>
                <a:cubicBezTo>
                  <a:pt x="4541" y="1390"/>
                  <a:pt x="4785" y="1634"/>
                  <a:pt x="4937" y="1954"/>
                </a:cubicBezTo>
                <a:cubicBezTo>
                  <a:pt x="5090" y="2289"/>
                  <a:pt x="5029" y="2609"/>
                  <a:pt x="4785" y="2868"/>
                </a:cubicBezTo>
                <a:cubicBezTo>
                  <a:pt x="4573" y="3080"/>
                  <a:pt x="4330" y="3262"/>
                  <a:pt x="4023" y="3262"/>
                </a:cubicBezTo>
                <a:cubicBezTo>
                  <a:pt x="3955" y="3262"/>
                  <a:pt x="3884" y="3253"/>
                  <a:pt x="3810" y="3233"/>
                </a:cubicBezTo>
                <a:cubicBezTo>
                  <a:pt x="3520" y="3142"/>
                  <a:pt x="3277" y="2959"/>
                  <a:pt x="3002" y="2837"/>
                </a:cubicBezTo>
                <a:cubicBezTo>
                  <a:pt x="2757" y="2733"/>
                  <a:pt x="2505" y="2670"/>
                  <a:pt x="2251" y="2670"/>
                </a:cubicBezTo>
                <a:cubicBezTo>
                  <a:pt x="2096" y="2670"/>
                  <a:pt x="1940" y="2694"/>
                  <a:pt x="1784" y="2746"/>
                </a:cubicBezTo>
                <a:cubicBezTo>
                  <a:pt x="1570" y="2822"/>
                  <a:pt x="1357" y="2868"/>
                  <a:pt x="1128" y="2868"/>
                </a:cubicBezTo>
                <a:cubicBezTo>
                  <a:pt x="1118" y="2868"/>
                  <a:pt x="1107" y="2868"/>
                  <a:pt x="1097" y="2868"/>
                </a:cubicBezTo>
                <a:cubicBezTo>
                  <a:pt x="569" y="2868"/>
                  <a:pt x="293" y="2492"/>
                  <a:pt x="428" y="1969"/>
                </a:cubicBezTo>
                <a:cubicBezTo>
                  <a:pt x="565" y="1481"/>
                  <a:pt x="946" y="1192"/>
                  <a:pt x="1296" y="872"/>
                </a:cubicBezTo>
                <a:cubicBezTo>
                  <a:pt x="1658" y="564"/>
                  <a:pt x="2078" y="373"/>
                  <a:pt x="2537" y="373"/>
                </a:cubicBezTo>
                <a:close/>
                <a:moveTo>
                  <a:pt x="2737" y="0"/>
                </a:moveTo>
                <a:cubicBezTo>
                  <a:pt x="2586" y="0"/>
                  <a:pt x="2431" y="16"/>
                  <a:pt x="2271" y="49"/>
                </a:cubicBezTo>
                <a:cubicBezTo>
                  <a:pt x="1357" y="247"/>
                  <a:pt x="747" y="887"/>
                  <a:pt x="229" y="1618"/>
                </a:cubicBezTo>
                <a:cubicBezTo>
                  <a:pt x="92" y="1817"/>
                  <a:pt x="31" y="2045"/>
                  <a:pt x="31" y="2289"/>
                </a:cubicBezTo>
                <a:cubicBezTo>
                  <a:pt x="1" y="2929"/>
                  <a:pt x="382" y="3355"/>
                  <a:pt x="1037" y="3386"/>
                </a:cubicBezTo>
                <a:cubicBezTo>
                  <a:pt x="1059" y="3387"/>
                  <a:pt x="1082" y="3387"/>
                  <a:pt x="1104" y="3387"/>
                </a:cubicBezTo>
                <a:cubicBezTo>
                  <a:pt x="1384" y="3387"/>
                  <a:pt x="1651" y="3302"/>
                  <a:pt x="1905" y="3203"/>
                </a:cubicBezTo>
                <a:cubicBezTo>
                  <a:pt x="2090" y="3137"/>
                  <a:pt x="2269" y="3105"/>
                  <a:pt x="2444" y="3105"/>
                </a:cubicBezTo>
                <a:cubicBezTo>
                  <a:pt x="2674" y="3105"/>
                  <a:pt x="2899" y="3160"/>
                  <a:pt x="3124" y="3264"/>
                </a:cubicBezTo>
                <a:cubicBezTo>
                  <a:pt x="3399" y="3386"/>
                  <a:pt x="3673" y="3477"/>
                  <a:pt x="3977" y="3538"/>
                </a:cubicBezTo>
                <a:cubicBezTo>
                  <a:pt x="4060" y="3554"/>
                  <a:pt x="4139" y="3562"/>
                  <a:pt x="4216" y="3562"/>
                </a:cubicBezTo>
                <a:cubicBezTo>
                  <a:pt x="4580" y="3562"/>
                  <a:pt x="4881" y="3391"/>
                  <a:pt x="5120" y="3127"/>
                </a:cubicBezTo>
                <a:cubicBezTo>
                  <a:pt x="5440" y="2792"/>
                  <a:pt x="5486" y="2380"/>
                  <a:pt x="5349" y="1954"/>
                </a:cubicBezTo>
                <a:cubicBezTo>
                  <a:pt x="5181" y="1497"/>
                  <a:pt x="4876" y="1131"/>
                  <a:pt x="4526" y="796"/>
                </a:cubicBezTo>
                <a:cubicBezTo>
                  <a:pt x="4014" y="321"/>
                  <a:pt x="3421" y="0"/>
                  <a:pt x="27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2"/>
          <p:cNvSpPr/>
          <p:nvPr/>
        </p:nvSpPr>
        <p:spPr>
          <a:xfrm>
            <a:off x="8368012" y="3882799"/>
            <a:ext cx="82599" cy="79746"/>
          </a:xfrm>
          <a:custGeom>
            <a:rect b="b" l="l" r="r" t="t"/>
            <a:pathLst>
              <a:path extrusionOk="0" h="2487" w="2576">
                <a:moveTo>
                  <a:pt x="1329" y="365"/>
                </a:moveTo>
                <a:cubicBezTo>
                  <a:pt x="1338" y="365"/>
                  <a:pt x="1347" y="366"/>
                  <a:pt x="1356" y="366"/>
                </a:cubicBezTo>
                <a:cubicBezTo>
                  <a:pt x="1798" y="381"/>
                  <a:pt x="2088" y="777"/>
                  <a:pt x="2057" y="1341"/>
                </a:cubicBezTo>
                <a:cubicBezTo>
                  <a:pt x="2042" y="1742"/>
                  <a:pt x="1724" y="2012"/>
                  <a:pt x="1272" y="2012"/>
                </a:cubicBezTo>
                <a:cubicBezTo>
                  <a:pt x="1259" y="2012"/>
                  <a:pt x="1247" y="2012"/>
                  <a:pt x="1234" y="2011"/>
                </a:cubicBezTo>
                <a:cubicBezTo>
                  <a:pt x="777" y="1996"/>
                  <a:pt x="427" y="1600"/>
                  <a:pt x="457" y="1113"/>
                </a:cubicBezTo>
                <a:cubicBezTo>
                  <a:pt x="413" y="695"/>
                  <a:pt x="922" y="365"/>
                  <a:pt x="1329" y="365"/>
                </a:cubicBezTo>
                <a:close/>
                <a:moveTo>
                  <a:pt x="1509" y="0"/>
                </a:moveTo>
                <a:cubicBezTo>
                  <a:pt x="610" y="0"/>
                  <a:pt x="92" y="381"/>
                  <a:pt x="46" y="1173"/>
                </a:cubicBezTo>
                <a:cubicBezTo>
                  <a:pt x="0" y="1859"/>
                  <a:pt x="518" y="2453"/>
                  <a:pt x="1189" y="2484"/>
                </a:cubicBezTo>
                <a:cubicBezTo>
                  <a:pt x="1220" y="2486"/>
                  <a:pt x="1250" y="2487"/>
                  <a:pt x="1281" y="2487"/>
                </a:cubicBezTo>
                <a:cubicBezTo>
                  <a:pt x="1969" y="2487"/>
                  <a:pt x="2515" y="1998"/>
                  <a:pt x="2545" y="1356"/>
                </a:cubicBezTo>
                <a:cubicBezTo>
                  <a:pt x="2575" y="625"/>
                  <a:pt x="2118" y="0"/>
                  <a:pt x="150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2"/>
          <p:cNvSpPr/>
          <p:nvPr/>
        </p:nvSpPr>
        <p:spPr>
          <a:xfrm>
            <a:off x="8463758" y="3845667"/>
            <a:ext cx="86992" cy="81157"/>
          </a:xfrm>
          <a:custGeom>
            <a:rect b="b" l="l" r="r" t="t"/>
            <a:pathLst>
              <a:path extrusionOk="0" h="2531" w="2713">
                <a:moveTo>
                  <a:pt x="1196" y="388"/>
                </a:moveTo>
                <a:cubicBezTo>
                  <a:pt x="1301" y="388"/>
                  <a:pt x="1408" y="405"/>
                  <a:pt x="1509" y="442"/>
                </a:cubicBezTo>
                <a:cubicBezTo>
                  <a:pt x="1676" y="503"/>
                  <a:pt x="1829" y="610"/>
                  <a:pt x="1951" y="716"/>
                </a:cubicBezTo>
                <a:cubicBezTo>
                  <a:pt x="2286" y="975"/>
                  <a:pt x="2377" y="1234"/>
                  <a:pt x="2286" y="1524"/>
                </a:cubicBezTo>
                <a:cubicBezTo>
                  <a:pt x="2149" y="1905"/>
                  <a:pt x="1875" y="2103"/>
                  <a:pt x="1478" y="2118"/>
                </a:cubicBezTo>
                <a:lnTo>
                  <a:pt x="1326" y="2118"/>
                </a:lnTo>
                <a:cubicBezTo>
                  <a:pt x="793" y="2103"/>
                  <a:pt x="244" y="1509"/>
                  <a:pt x="320" y="1021"/>
                </a:cubicBezTo>
                <a:cubicBezTo>
                  <a:pt x="369" y="656"/>
                  <a:pt x="777" y="388"/>
                  <a:pt x="1196" y="388"/>
                </a:cubicBezTo>
                <a:close/>
                <a:moveTo>
                  <a:pt x="1372" y="0"/>
                </a:moveTo>
                <a:cubicBezTo>
                  <a:pt x="534" y="16"/>
                  <a:pt x="92" y="366"/>
                  <a:pt x="31" y="1128"/>
                </a:cubicBezTo>
                <a:cubicBezTo>
                  <a:pt x="1" y="1798"/>
                  <a:pt x="625" y="2514"/>
                  <a:pt x="1219" y="2530"/>
                </a:cubicBezTo>
                <a:cubicBezTo>
                  <a:pt x="1241" y="2530"/>
                  <a:pt x="1262" y="2531"/>
                  <a:pt x="1283" y="2531"/>
                </a:cubicBezTo>
                <a:cubicBezTo>
                  <a:pt x="2170" y="2531"/>
                  <a:pt x="2607" y="1903"/>
                  <a:pt x="2667" y="1189"/>
                </a:cubicBezTo>
                <a:cubicBezTo>
                  <a:pt x="2713" y="640"/>
                  <a:pt x="2012" y="0"/>
                  <a:pt x="137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2"/>
          <p:cNvSpPr/>
          <p:nvPr/>
        </p:nvSpPr>
        <p:spPr>
          <a:xfrm>
            <a:off x="8559985" y="3893027"/>
            <a:ext cx="66952" cy="68459"/>
          </a:xfrm>
          <a:custGeom>
            <a:rect b="b" l="l" r="r" t="t"/>
            <a:pathLst>
              <a:path extrusionOk="0" h="2135" w="2088">
                <a:moveTo>
                  <a:pt x="1079" y="306"/>
                </a:moveTo>
                <a:cubicBezTo>
                  <a:pt x="1086" y="306"/>
                  <a:pt x="1092" y="306"/>
                  <a:pt x="1098" y="306"/>
                </a:cubicBezTo>
                <a:cubicBezTo>
                  <a:pt x="1403" y="321"/>
                  <a:pt x="1631" y="580"/>
                  <a:pt x="1616" y="915"/>
                </a:cubicBezTo>
                <a:cubicBezTo>
                  <a:pt x="1586" y="1287"/>
                  <a:pt x="1253" y="1571"/>
                  <a:pt x="883" y="1571"/>
                </a:cubicBezTo>
                <a:cubicBezTo>
                  <a:pt x="873" y="1571"/>
                  <a:pt x="864" y="1571"/>
                  <a:pt x="854" y="1571"/>
                </a:cubicBezTo>
                <a:cubicBezTo>
                  <a:pt x="580" y="1555"/>
                  <a:pt x="351" y="1251"/>
                  <a:pt x="382" y="915"/>
                </a:cubicBezTo>
                <a:cubicBezTo>
                  <a:pt x="382" y="647"/>
                  <a:pt x="791" y="306"/>
                  <a:pt x="1079" y="306"/>
                </a:cubicBezTo>
                <a:close/>
                <a:moveTo>
                  <a:pt x="1241" y="1"/>
                </a:moveTo>
                <a:cubicBezTo>
                  <a:pt x="1234" y="1"/>
                  <a:pt x="1227" y="1"/>
                  <a:pt x="1220" y="1"/>
                </a:cubicBezTo>
                <a:cubicBezTo>
                  <a:pt x="519" y="32"/>
                  <a:pt x="77" y="336"/>
                  <a:pt x="31" y="1022"/>
                </a:cubicBezTo>
                <a:cubicBezTo>
                  <a:pt x="1" y="1662"/>
                  <a:pt x="351" y="2104"/>
                  <a:pt x="885" y="2134"/>
                </a:cubicBezTo>
                <a:cubicBezTo>
                  <a:pt x="894" y="2135"/>
                  <a:pt x="904" y="2135"/>
                  <a:pt x="913" y="2135"/>
                </a:cubicBezTo>
                <a:cubicBezTo>
                  <a:pt x="1525" y="2135"/>
                  <a:pt x="2043" y="1652"/>
                  <a:pt x="2058" y="1037"/>
                </a:cubicBezTo>
                <a:cubicBezTo>
                  <a:pt x="2088" y="497"/>
                  <a:pt x="1704" y="1"/>
                  <a:pt x="124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2"/>
          <p:cNvSpPr/>
          <p:nvPr/>
        </p:nvSpPr>
        <p:spPr>
          <a:xfrm>
            <a:off x="8569284" y="4171480"/>
            <a:ext cx="52779" cy="48963"/>
          </a:xfrm>
          <a:custGeom>
            <a:rect b="b" l="l" r="r" t="t"/>
            <a:pathLst>
              <a:path extrusionOk="0" h="1527" w="1646">
                <a:moveTo>
                  <a:pt x="914" y="0"/>
                </a:moveTo>
                <a:cubicBezTo>
                  <a:pt x="473" y="0"/>
                  <a:pt x="45" y="413"/>
                  <a:pt x="16" y="855"/>
                </a:cubicBezTo>
                <a:cubicBezTo>
                  <a:pt x="0" y="1205"/>
                  <a:pt x="275" y="1495"/>
                  <a:pt x="640" y="1525"/>
                </a:cubicBezTo>
                <a:cubicBezTo>
                  <a:pt x="657" y="1526"/>
                  <a:pt x="674" y="1527"/>
                  <a:pt x="690" y="1527"/>
                </a:cubicBezTo>
                <a:cubicBezTo>
                  <a:pt x="1146" y="1527"/>
                  <a:pt x="1601" y="1129"/>
                  <a:pt x="1615" y="703"/>
                </a:cubicBezTo>
                <a:cubicBezTo>
                  <a:pt x="1646" y="322"/>
                  <a:pt x="1356" y="32"/>
                  <a:pt x="960" y="2"/>
                </a:cubicBezTo>
                <a:cubicBezTo>
                  <a:pt x="945" y="1"/>
                  <a:pt x="929" y="0"/>
                  <a:pt x="91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2"/>
          <p:cNvSpPr/>
          <p:nvPr/>
        </p:nvSpPr>
        <p:spPr>
          <a:xfrm>
            <a:off x="8668461" y="4180234"/>
            <a:ext cx="60122" cy="58743"/>
          </a:xfrm>
          <a:custGeom>
            <a:rect b="b" l="l" r="r" t="t"/>
            <a:pathLst>
              <a:path extrusionOk="0" h="1832" w="1875">
                <a:moveTo>
                  <a:pt x="807" y="1"/>
                </a:moveTo>
                <a:cubicBezTo>
                  <a:pt x="336" y="1"/>
                  <a:pt x="60" y="272"/>
                  <a:pt x="31" y="750"/>
                </a:cubicBezTo>
                <a:cubicBezTo>
                  <a:pt x="0" y="1329"/>
                  <a:pt x="427" y="1801"/>
                  <a:pt x="991" y="1831"/>
                </a:cubicBezTo>
                <a:cubicBezTo>
                  <a:pt x="1001" y="1832"/>
                  <a:pt x="1011" y="1832"/>
                  <a:pt x="1022" y="1832"/>
                </a:cubicBezTo>
                <a:cubicBezTo>
                  <a:pt x="1479" y="1832"/>
                  <a:pt x="1829" y="1501"/>
                  <a:pt x="1844" y="1039"/>
                </a:cubicBezTo>
                <a:cubicBezTo>
                  <a:pt x="1874" y="506"/>
                  <a:pt x="1433" y="18"/>
                  <a:pt x="884" y="3"/>
                </a:cubicBezTo>
                <a:cubicBezTo>
                  <a:pt x="858" y="1"/>
                  <a:pt x="832" y="1"/>
                  <a:pt x="807"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2"/>
          <p:cNvSpPr/>
          <p:nvPr/>
        </p:nvSpPr>
        <p:spPr>
          <a:xfrm>
            <a:off x="8557548" y="4258857"/>
            <a:ext cx="144645" cy="100652"/>
          </a:xfrm>
          <a:custGeom>
            <a:rect b="b" l="l" r="r" t="t"/>
            <a:pathLst>
              <a:path extrusionOk="0" h="3139" w="4511">
                <a:moveTo>
                  <a:pt x="1984" y="0"/>
                </a:moveTo>
                <a:cubicBezTo>
                  <a:pt x="1856" y="0"/>
                  <a:pt x="1731" y="34"/>
                  <a:pt x="1616" y="111"/>
                </a:cubicBezTo>
                <a:cubicBezTo>
                  <a:pt x="930" y="568"/>
                  <a:pt x="412" y="1177"/>
                  <a:pt x="153" y="1969"/>
                </a:cubicBezTo>
                <a:cubicBezTo>
                  <a:pt x="1" y="2411"/>
                  <a:pt x="275" y="2884"/>
                  <a:pt x="717" y="3066"/>
                </a:cubicBezTo>
                <a:cubicBezTo>
                  <a:pt x="842" y="3117"/>
                  <a:pt x="962" y="3138"/>
                  <a:pt x="1078" y="3138"/>
                </a:cubicBezTo>
                <a:cubicBezTo>
                  <a:pt x="1382" y="3138"/>
                  <a:pt x="1655" y="2988"/>
                  <a:pt x="1921" y="2823"/>
                </a:cubicBezTo>
                <a:cubicBezTo>
                  <a:pt x="2264" y="2606"/>
                  <a:pt x="2629" y="2454"/>
                  <a:pt x="3024" y="2454"/>
                </a:cubicBezTo>
                <a:cubicBezTo>
                  <a:pt x="3102" y="2454"/>
                  <a:pt x="3181" y="2460"/>
                  <a:pt x="3261" y="2472"/>
                </a:cubicBezTo>
                <a:cubicBezTo>
                  <a:pt x="3276" y="2471"/>
                  <a:pt x="3291" y="2471"/>
                  <a:pt x="3306" y="2471"/>
                </a:cubicBezTo>
                <a:cubicBezTo>
                  <a:pt x="3424" y="2471"/>
                  <a:pt x="3543" y="2501"/>
                  <a:pt x="3658" y="2501"/>
                </a:cubicBezTo>
                <a:cubicBezTo>
                  <a:pt x="3736" y="2501"/>
                  <a:pt x="3812" y="2487"/>
                  <a:pt x="3886" y="2442"/>
                </a:cubicBezTo>
                <a:cubicBezTo>
                  <a:pt x="4358" y="2137"/>
                  <a:pt x="4511" y="1619"/>
                  <a:pt x="4267" y="1116"/>
                </a:cubicBezTo>
                <a:cubicBezTo>
                  <a:pt x="4160" y="903"/>
                  <a:pt x="4008" y="735"/>
                  <a:pt x="3810" y="598"/>
                </a:cubicBezTo>
                <a:cubicBezTo>
                  <a:pt x="3277" y="263"/>
                  <a:pt x="2698" y="50"/>
                  <a:pt x="2058" y="4"/>
                </a:cubicBezTo>
                <a:cubicBezTo>
                  <a:pt x="2033" y="1"/>
                  <a:pt x="2008" y="0"/>
                  <a:pt x="198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2"/>
          <p:cNvSpPr/>
          <p:nvPr/>
        </p:nvSpPr>
        <p:spPr>
          <a:xfrm>
            <a:off x="8493546" y="4219353"/>
            <a:ext cx="64034" cy="60699"/>
          </a:xfrm>
          <a:custGeom>
            <a:rect b="b" l="l" r="r" t="t"/>
            <a:pathLst>
              <a:path extrusionOk="0" h="1893" w="1997">
                <a:moveTo>
                  <a:pt x="1088" y="0"/>
                </a:moveTo>
                <a:cubicBezTo>
                  <a:pt x="546" y="0"/>
                  <a:pt x="46" y="431"/>
                  <a:pt x="16" y="946"/>
                </a:cubicBezTo>
                <a:cubicBezTo>
                  <a:pt x="1" y="1449"/>
                  <a:pt x="382" y="1876"/>
                  <a:pt x="885" y="1891"/>
                </a:cubicBezTo>
                <a:cubicBezTo>
                  <a:pt x="904" y="1892"/>
                  <a:pt x="923" y="1893"/>
                  <a:pt x="942" y="1893"/>
                </a:cubicBezTo>
                <a:cubicBezTo>
                  <a:pt x="1482" y="1893"/>
                  <a:pt x="1952" y="1478"/>
                  <a:pt x="1966" y="992"/>
                </a:cubicBezTo>
                <a:cubicBezTo>
                  <a:pt x="1997" y="459"/>
                  <a:pt x="1631" y="32"/>
                  <a:pt x="1144" y="2"/>
                </a:cubicBezTo>
                <a:cubicBezTo>
                  <a:pt x="1125" y="1"/>
                  <a:pt x="1107" y="0"/>
                  <a:pt x="1088"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2"/>
          <p:cNvSpPr/>
          <p:nvPr/>
        </p:nvSpPr>
        <p:spPr>
          <a:xfrm>
            <a:off x="8552193" y="4246801"/>
            <a:ext cx="168566" cy="127875"/>
          </a:xfrm>
          <a:custGeom>
            <a:rect b="b" l="l" r="r" t="t"/>
            <a:pathLst>
              <a:path extrusionOk="0" h="3988" w="5257">
                <a:moveTo>
                  <a:pt x="2151" y="376"/>
                </a:moveTo>
                <a:cubicBezTo>
                  <a:pt x="2175" y="376"/>
                  <a:pt x="2200" y="377"/>
                  <a:pt x="2225" y="380"/>
                </a:cubicBezTo>
                <a:cubicBezTo>
                  <a:pt x="2865" y="426"/>
                  <a:pt x="3444" y="639"/>
                  <a:pt x="3977" y="974"/>
                </a:cubicBezTo>
                <a:cubicBezTo>
                  <a:pt x="4175" y="1111"/>
                  <a:pt x="4327" y="1279"/>
                  <a:pt x="4434" y="1492"/>
                </a:cubicBezTo>
                <a:cubicBezTo>
                  <a:pt x="4678" y="1995"/>
                  <a:pt x="4525" y="2513"/>
                  <a:pt x="4053" y="2818"/>
                </a:cubicBezTo>
                <a:cubicBezTo>
                  <a:pt x="3979" y="2863"/>
                  <a:pt x="3903" y="2877"/>
                  <a:pt x="3825" y="2877"/>
                </a:cubicBezTo>
                <a:cubicBezTo>
                  <a:pt x="3710" y="2877"/>
                  <a:pt x="3591" y="2847"/>
                  <a:pt x="3473" y="2847"/>
                </a:cubicBezTo>
                <a:cubicBezTo>
                  <a:pt x="3458" y="2847"/>
                  <a:pt x="3443" y="2847"/>
                  <a:pt x="3428" y="2848"/>
                </a:cubicBezTo>
                <a:cubicBezTo>
                  <a:pt x="3345" y="2836"/>
                  <a:pt x="3265" y="2830"/>
                  <a:pt x="3186" y="2830"/>
                </a:cubicBezTo>
                <a:cubicBezTo>
                  <a:pt x="2785" y="2830"/>
                  <a:pt x="2431" y="2982"/>
                  <a:pt x="2088" y="3199"/>
                </a:cubicBezTo>
                <a:cubicBezTo>
                  <a:pt x="1822" y="3364"/>
                  <a:pt x="1549" y="3514"/>
                  <a:pt x="1245" y="3514"/>
                </a:cubicBezTo>
                <a:cubicBezTo>
                  <a:pt x="1129" y="3514"/>
                  <a:pt x="1009" y="3493"/>
                  <a:pt x="884" y="3442"/>
                </a:cubicBezTo>
                <a:cubicBezTo>
                  <a:pt x="442" y="3260"/>
                  <a:pt x="168" y="2787"/>
                  <a:pt x="320" y="2345"/>
                </a:cubicBezTo>
                <a:cubicBezTo>
                  <a:pt x="579" y="1553"/>
                  <a:pt x="1097" y="944"/>
                  <a:pt x="1783" y="487"/>
                </a:cubicBezTo>
                <a:cubicBezTo>
                  <a:pt x="1898" y="410"/>
                  <a:pt x="2023" y="376"/>
                  <a:pt x="2151" y="376"/>
                </a:cubicBezTo>
                <a:close/>
                <a:moveTo>
                  <a:pt x="2433" y="1"/>
                </a:moveTo>
                <a:cubicBezTo>
                  <a:pt x="2350" y="1"/>
                  <a:pt x="2265" y="9"/>
                  <a:pt x="2179" y="30"/>
                </a:cubicBezTo>
                <a:cubicBezTo>
                  <a:pt x="1082" y="243"/>
                  <a:pt x="15" y="1736"/>
                  <a:pt x="0" y="2589"/>
                </a:cubicBezTo>
                <a:cubicBezTo>
                  <a:pt x="0" y="3393"/>
                  <a:pt x="444" y="3987"/>
                  <a:pt x="1234" y="3987"/>
                </a:cubicBezTo>
                <a:cubicBezTo>
                  <a:pt x="1298" y="3987"/>
                  <a:pt x="1364" y="3984"/>
                  <a:pt x="1432" y="3976"/>
                </a:cubicBezTo>
                <a:cubicBezTo>
                  <a:pt x="1783" y="3930"/>
                  <a:pt x="2088" y="3762"/>
                  <a:pt x="2347" y="3534"/>
                </a:cubicBezTo>
                <a:cubicBezTo>
                  <a:pt x="2641" y="3263"/>
                  <a:pt x="2954" y="3092"/>
                  <a:pt x="3327" y="3092"/>
                </a:cubicBezTo>
                <a:cubicBezTo>
                  <a:pt x="3437" y="3092"/>
                  <a:pt x="3551" y="3107"/>
                  <a:pt x="3672" y="3138"/>
                </a:cubicBezTo>
                <a:cubicBezTo>
                  <a:pt x="3718" y="3153"/>
                  <a:pt x="3779" y="3153"/>
                  <a:pt x="3855" y="3168"/>
                </a:cubicBezTo>
                <a:cubicBezTo>
                  <a:pt x="3992" y="3153"/>
                  <a:pt x="4144" y="3183"/>
                  <a:pt x="4297" y="3107"/>
                </a:cubicBezTo>
                <a:cubicBezTo>
                  <a:pt x="5028" y="2726"/>
                  <a:pt x="5257" y="1980"/>
                  <a:pt x="4845" y="1279"/>
                </a:cubicBezTo>
                <a:cubicBezTo>
                  <a:pt x="4419" y="548"/>
                  <a:pt x="3687" y="289"/>
                  <a:pt x="2926" y="75"/>
                </a:cubicBezTo>
                <a:cubicBezTo>
                  <a:pt x="2763" y="35"/>
                  <a:pt x="2600" y="1"/>
                  <a:pt x="243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2"/>
          <p:cNvSpPr/>
          <p:nvPr/>
        </p:nvSpPr>
        <p:spPr>
          <a:xfrm>
            <a:off x="8656244" y="4169524"/>
            <a:ext cx="85517" cy="84139"/>
          </a:xfrm>
          <a:custGeom>
            <a:rect b="b" l="l" r="r" t="t"/>
            <a:pathLst>
              <a:path extrusionOk="0" h="2624" w="2667">
                <a:moveTo>
                  <a:pt x="1222" y="321"/>
                </a:moveTo>
                <a:cubicBezTo>
                  <a:pt x="1236" y="321"/>
                  <a:pt x="1251" y="321"/>
                  <a:pt x="1265" y="322"/>
                </a:cubicBezTo>
                <a:cubicBezTo>
                  <a:pt x="1814" y="352"/>
                  <a:pt x="2255" y="825"/>
                  <a:pt x="2225" y="1373"/>
                </a:cubicBezTo>
                <a:cubicBezTo>
                  <a:pt x="2210" y="1825"/>
                  <a:pt x="1874" y="2152"/>
                  <a:pt x="1431" y="2152"/>
                </a:cubicBezTo>
                <a:cubicBezTo>
                  <a:pt x="1411" y="2152"/>
                  <a:pt x="1392" y="2151"/>
                  <a:pt x="1372" y="2150"/>
                </a:cubicBezTo>
                <a:cubicBezTo>
                  <a:pt x="808" y="2135"/>
                  <a:pt x="381" y="1647"/>
                  <a:pt x="412" y="1084"/>
                </a:cubicBezTo>
                <a:cubicBezTo>
                  <a:pt x="441" y="580"/>
                  <a:pt x="730" y="321"/>
                  <a:pt x="1222" y="321"/>
                </a:cubicBezTo>
                <a:close/>
                <a:moveTo>
                  <a:pt x="1279" y="1"/>
                </a:moveTo>
                <a:cubicBezTo>
                  <a:pt x="641" y="1"/>
                  <a:pt x="45" y="597"/>
                  <a:pt x="16" y="1236"/>
                </a:cubicBezTo>
                <a:cubicBezTo>
                  <a:pt x="0" y="1952"/>
                  <a:pt x="610" y="2592"/>
                  <a:pt x="1326" y="2622"/>
                </a:cubicBezTo>
                <a:cubicBezTo>
                  <a:pt x="1345" y="2623"/>
                  <a:pt x="1363" y="2624"/>
                  <a:pt x="1382" y="2624"/>
                </a:cubicBezTo>
                <a:cubicBezTo>
                  <a:pt x="2043" y="2624"/>
                  <a:pt x="2591" y="2101"/>
                  <a:pt x="2621" y="1434"/>
                </a:cubicBezTo>
                <a:cubicBezTo>
                  <a:pt x="2667" y="718"/>
                  <a:pt x="2042" y="47"/>
                  <a:pt x="1326" y="2"/>
                </a:cubicBezTo>
                <a:cubicBezTo>
                  <a:pt x="1310" y="1"/>
                  <a:pt x="1294" y="1"/>
                  <a:pt x="127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2"/>
          <p:cNvSpPr/>
          <p:nvPr/>
        </p:nvSpPr>
        <p:spPr>
          <a:xfrm>
            <a:off x="8481362" y="4208643"/>
            <a:ext cx="87954" cy="85549"/>
          </a:xfrm>
          <a:custGeom>
            <a:rect b="b" l="l" r="r" t="t"/>
            <a:pathLst>
              <a:path extrusionOk="0" h="2668" w="2743">
                <a:moveTo>
                  <a:pt x="1468" y="334"/>
                </a:moveTo>
                <a:cubicBezTo>
                  <a:pt x="1487" y="334"/>
                  <a:pt x="1505" y="335"/>
                  <a:pt x="1524" y="336"/>
                </a:cubicBezTo>
                <a:cubicBezTo>
                  <a:pt x="2011" y="366"/>
                  <a:pt x="2377" y="793"/>
                  <a:pt x="2346" y="1326"/>
                </a:cubicBezTo>
                <a:cubicBezTo>
                  <a:pt x="2332" y="1812"/>
                  <a:pt x="1862" y="2227"/>
                  <a:pt x="1322" y="2227"/>
                </a:cubicBezTo>
                <a:cubicBezTo>
                  <a:pt x="1303" y="2227"/>
                  <a:pt x="1284" y="2226"/>
                  <a:pt x="1265" y="2225"/>
                </a:cubicBezTo>
                <a:cubicBezTo>
                  <a:pt x="762" y="2210"/>
                  <a:pt x="381" y="1783"/>
                  <a:pt x="396" y="1280"/>
                </a:cubicBezTo>
                <a:cubicBezTo>
                  <a:pt x="426" y="765"/>
                  <a:pt x="926" y="334"/>
                  <a:pt x="1468" y="334"/>
                </a:cubicBezTo>
                <a:close/>
                <a:moveTo>
                  <a:pt x="1585" y="1"/>
                </a:moveTo>
                <a:cubicBezTo>
                  <a:pt x="716" y="1"/>
                  <a:pt x="152" y="534"/>
                  <a:pt x="61" y="1372"/>
                </a:cubicBezTo>
                <a:cubicBezTo>
                  <a:pt x="0" y="2073"/>
                  <a:pt x="549" y="2636"/>
                  <a:pt x="1234" y="2667"/>
                </a:cubicBezTo>
                <a:cubicBezTo>
                  <a:pt x="1252" y="2668"/>
                  <a:pt x="1269" y="2668"/>
                  <a:pt x="1286" y="2668"/>
                </a:cubicBezTo>
                <a:cubicBezTo>
                  <a:pt x="2027" y="2668"/>
                  <a:pt x="2682" y="2040"/>
                  <a:pt x="2712" y="1311"/>
                </a:cubicBezTo>
                <a:cubicBezTo>
                  <a:pt x="2742" y="610"/>
                  <a:pt x="2240" y="1"/>
                  <a:pt x="158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2"/>
          <p:cNvSpPr/>
          <p:nvPr/>
        </p:nvSpPr>
        <p:spPr>
          <a:xfrm>
            <a:off x="8557548" y="4163656"/>
            <a:ext cx="76251" cy="71441"/>
          </a:xfrm>
          <a:custGeom>
            <a:rect b="b" l="l" r="r" t="t"/>
            <a:pathLst>
              <a:path extrusionOk="0" h="2228" w="2378">
                <a:moveTo>
                  <a:pt x="1281" y="244"/>
                </a:moveTo>
                <a:cubicBezTo>
                  <a:pt x="1296" y="244"/>
                  <a:pt x="1311" y="245"/>
                  <a:pt x="1326" y="246"/>
                </a:cubicBezTo>
                <a:cubicBezTo>
                  <a:pt x="1722" y="276"/>
                  <a:pt x="2012" y="581"/>
                  <a:pt x="1981" y="947"/>
                </a:cubicBezTo>
                <a:cubicBezTo>
                  <a:pt x="1967" y="1373"/>
                  <a:pt x="1512" y="1771"/>
                  <a:pt x="1056" y="1771"/>
                </a:cubicBezTo>
                <a:cubicBezTo>
                  <a:pt x="1040" y="1771"/>
                  <a:pt x="1023" y="1770"/>
                  <a:pt x="1006" y="1769"/>
                </a:cubicBezTo>
                <a:cubicBezTo>
                  <a:pt x="641" y="1739"/>
                  <a:pt x="366" y="1449"/>
                  <a:pt x="382" y="1099"/>
                </a:cubicBezTo>
                <a:cubicBezTo>
                  <a:pt x="411" y="657"/>
                  <a:pt x="853" y="244"/>
                  <a:pt x="1281" y="244"/>
                </a:cubicBezTo>
                <a:close/>
                <a:moveTo>
                  <a:pt x="1328" y="1"/>
                </a:moveTo>
                <a:cubicBezTo>
                  <a:pt x="622" y="1"/>
                  <a:pt x="31" y="523"/>
                  <a:pt x="16" y="1175"/>
                </a:cubicBezTo>
                <a:cubicBezTo>
                  <a:pt x="1" y="1739"/>
                  <a:pt x="443" y="2211"/>
                  <a:pt x="1022" y="2226"/>
                </a:cubicBezTo>
                <a:cubicBezTo>
                  <a:pt x="1039" y="2227"/>
                  <a:pt x="1057" y="2228"/>
                  <a:pt x="1075" y="2228"/>
                </a:cubicBezTo>
                <a:cubicBezTo>
                  <a:pt x="1738" y="2228"/>
                  <a:pt x="2317" y="1676"/>
                  <a:pt x="2347" y="1023"/>
                </a:cubicBezTo>
                <a:cubicBezTo>
                  <a:pt x="2378" y="474"/>
                  <a:pt x="1951" y="17"/>
                  <a:pt x="1387" y="2"/>
                </a:cubicBezTo>
                <a:cubicBezTo>
                  <a:pt x="1367" y="1"/>
                  <a:pt x="1347" y="1"/>
                  <a:pt x="132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2"/>
          <p:cNvSpPr/>
          <p:nvPr/>
        </p:nvSpPr>
        <p:spPr>
          <a:xfrm>
            <a:off x="8409536" y="3051289"/>
            <a:ext cx="59641" cy="58198"/>
          </a:xfrm>
          <a:custGeom>
            <a:rect b="b" l="l" r="r" t="t"/>
            <a:pathLst>
              <a:path extrusionOk="0" h="1815" w="1860">
                <a:moveTo>
                  <a:pt x="851" y="0"/>
                </a:moveTo>
                <a:cubicBezTo>
                  <a:pt x="841" y="0"/>
                  <a:pt x="832" y="1"/>
                  <a:pt x="823" y="1"/>
                </a:cubicBezTo>
                <a:cubicBezTo>
                  <a:pt x="290" y="1"/>
                  <a:pt x="0" y="290"/>
                  <a:pt x="16" y="808"/>
                </a:cubicBezTo>
                <a:cubicBezTo>
                  <a:pt x="16" y="1363"/>
                  <a:pt x="473" y="1814"/>
                  <a:pt x="1010" y="1814"/>
                </a:cubicBezTo>
                <a:cubicBezTo>
                  <a:pt x="1019" y="1814"/>
                  <a:pt x="1027" y="1814"/>
                  <a:pt x="1036" y="1814"/>
                </a:cubicBezTo>
                <a:cubicBezTo>
                  <a:pt x="1509" y="1799"/>
                  <a:pt x="1859" y="1433"/>
                  <a:pt x="1844" y="961"/>
                </a:cubicBezTo>
                <a:cubicBezTo>
                  <a:pt x="1829" y="436"/>
                  <a:pt x="1387" y="0"/>
                  <a:pt x="851"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2"/>
          <p:cNvSpPr/>
          <p:nvPr/>
        </p:nvSpPr>
        <p:spPr>
          <a:xfrm>
            <a:off x="8310359" y="3048852"/>
            <a:ext cx="50823" cy="49380"/>
          </a:xfrm>
          <a:custGeom>
            <a:rect b="b" l="l" r="r" t="t"/>
            <a:pathLst>
              <a:path extrusionOk="0" h="1540" w="1585">
                <a:moveTo>
                  <a:pt x="884" y="1"/>
                </a:moveTo>
                <a:cubicBezTo>
                  <a:pt x="427" y="16"/>
                  <a:pt x="0" y="458"/>
                  <a:pt x="0" y="915"/>
                </a:cubicBezTo>
                <a:cubicBezTo>
                  <a:pt x="0" y="1265"/>
                  <a:pt x="305" y="1539"/>
                  <a:pt x="671" y="1539"/>
                </a:cubicBezTo>
                <a:cubicBezTo>
                  <a:pt x="1143" y="1539"/>
                  <a:pt x="1585" y="1113"/>
                  <a:pt x="1585" y="656"/>
                </a:cubicBezTo>
                <a:cubicBezTo>
                  <a:pt x="1585" y="290"/>
                  <a:pt x="1280" y="1"/>
                  <a:pt x="884"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2"/>
          <p:cNvSpPr/>
          <p:nvPr/>
        </p:nvSpPr>
        <p:spPr>
          <a:xfrm>
            <a:off x="8307441" y="3134850"/>
            <a:ext cx="142176" cy="102223"/>
          </a:xfrm>
          <a:custGeom>
            <a:rect b="b" l="l" r="r" t="t"/>
            <a:pathLst>
              <a:path extrusionOk="0" h="3188" w="4434">
                <a:moveTo>
                  <a:pt x="1889" y="0"/>
                </a:moveTo>
                <a:cubicBezTo>
                  <a:pt x="1737" y="0"/>
                  <a:pt x="1585" y="31"/>
                  <a:pt x="1463" y="122"/>
                </a:cubicBezTo>
                <a:cubicBezTo>
                  <a:pt x="808" y="640"/>
                  <a:pt x="335" y="1280"/>
                  <a:pt x="122" y="2087"/>
                </a:cubicBezTo>
                <a:cubicBezTo>
                  <a:pt x="0" y="2545"/>
                  <a:pt x="305" y="2986"/>
                  <a:pt x="762" y="3139"/>
                </a:cubicBezTo>
                <a:cubicBezTo>
                  <a:pt x="868" y="3173"/>
                  <a:pt x="968" y="3188"/>
                  <a:pt x="1064" y="3188"/>
                </a:cubicBezTo>
                <a:cubicBezTo>
                  <a:pt x="1396" y="3188"/>
                  <a:pt x="1675" y="3008"/>
                  <a:pt x="1935" y="2819"/>
                </a:cubicBezTo>
                <a:cubicBezTo>
                  <a:pt x="2307" y="2557"/>
                  <a:pt x="2678" y="2370"/>
                  <a:pt x="3106" y="2370"/>
                </a:cubicBezTo>
                <a:cubicBezTo>
                  <a:pt x="3152" y="2370"/>
                  <a:pt x="3198" y="2373"/>
                  <a:pt x="3245" y="2377"/>
                </a:cubicBezTo>
                <a:cubicBezTo>
                  <a:pt x="3280" y="2372"/>
                  <a:pt x="3315" y="2370"/>
                  <a:pt x="3351" y="2370"/>
                </a:cubicBezTo>
                <a:cubicBezTo>
                  <a:pt x="3431" y="2370"/>
                  <a:pt x="3512" y="2379"/>
                  <a:pt x="3592" y="2379"/>
                </a:cubicBezTo>
                <a:cubicBezTo>
                  <a:pt x="3693" y="2379"/>
                  <a:pt x="3793" y="2365"/>
                  <a:pt x="3885" y="2301"/>
                </a:cubicBezTo>
                <a:cubicBezTo>
                  <a:pt x="4327" y="1981"/>
                  <a:pt x="4434" y="1448"/>
                  <a:pt x="4159" y="960"/>
                </a:cubicBezTo>
                <a:cubicBezTo>
                  <a:pt x="4038" y="762"/>
                  <a:pt x="3885" y="594"/>
                  <a:pt x="3672" y="472"/>
                </a:cubicBezTo>
                <a:cubicBezTo>
                  <a:pt x="3123" y="168"/>
                  <a:pt x="2529" y="0"/>
                  <a:pt x="188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2"/>
          <p:cNvSpPr/>
          <p:nvPr/>
        </p:nvSpPr>
        <p:spPr>
          <a:xfrm>
            <a:off x="8238053" y="3101599"/>
            <a:ext cx="63040" cy="61116"/>
          </a:xfrm>
          <a:custGeom>
            <a:rect b="b" l="l" r="r" t="t"/>
            <a:pathLst>
              <a:path extrusionOk="0" h="1906" w="1966">
                <a:moveTo>
                  <a:pt x="1093" y="1"/>
                </a:moveTo>
                <a:cubicBezTo>
                  <a:pt x="1085" y="1"/>
                  <a:pt x="1076" y="1"/>
                  <a:pt x="1067" y="1"/>
                </a:cubicBezTo>
                <a:cubicBezTo>
                  <a:pt x="488" y="1"/>
                  <a:pt x="1" y="473"/>
                  <a:pt x="1" y="1007"/>
                </a:cubicBezTo>
                <a:cubicBezTo>
                  <a:pt x="15" y="1500"/>
                  <a:pt x="412" y="1906"/>
                  <a:pt x="903" y="1906"/>
                </a:cubicBezTo>
                <a:cubicBezTo>
                  <a:pt x="912" y="1906"/>
                  <a:pt x="921" y="1906"/>
                  <a:pt x="930" y="1906"/>
                </a:cubicBezTo>
                <a:cubicBezTo>
                  <a:pt x="1494" y="1890"/>
                  <a:pt x="1966" y="1433"/>
                  <a:pt x="1951" y="930"/>
                </a:cubicBezTo>
                <a:cubicBezTo>
                  <a:pt x="1951" y="407"/>
                  <a:pt x="1569" y="1"/>
                  <a:pt x="1093"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2"/>
          <p:cNvSpPr/>
          <p:nvPr/>
        </p:nvSpPr>
        <p:spPr>
          <a:xfrm>
            <a:off x="8300098" y="3121832"/>
            <a:ext cx="168085" cy="130248"/>
          </a:xfrm>
          <a:custGeom>
            <a:rect b="b" l="l" r="r" t="t"/>
            <a:pathLst>
              <a:path extrusionOk="0" h="4062" w="5242">
                <a:moveTo>
                  <a:pt x="2118" y="406"/>
                </a:moveTo>
                <a:cubicBezTo>
                  <a:pt x="2758" y="406"/>
                  <a:pt x="3352" y="574"/>
                  <a:pt x="3901" y="878"/>
                </a:cubicBezTo>
                <a:cubicBezTo>
                  <a:pt x="4114" y="1000"/>
                  <a:pt x="4267" y="1168"/>
                  <a:pt x="4388" y="1366"/>
                </a:cubicBezTo>
                <a:cubicBezTo>
                  <a:pt x="4663" y="1854"/>
                  <a:pt x="4556" y="2372"/>
                  <a:pt x="4114" y="2707"/>
                </a:cubicBezTo>
                <a:cubicBezTo>
                  <a:pt x="4028" y="2766"/>
                  <a:pt x="3936" y="2780"/>
                  <a:pt x="3842" y="2780"/>
                </a:cubicBezTo>
                <a:cubicBezTo>
                  <a:pt x="3764" y="2780"/>
                  <a:pt x="3685" y="2771"/>
                  <a:pt x="3606" y="2771"/>
                </a:cubicBezTo>
                <a:cubicBezTo>
                  <a:pt x="3562" y="2771"/>
                  <a:pt x="3518" y="2774"/>
                  <a:pt x="3474" y="2783"/>
                </a:cubicBezTo>
                <a:cubicBezTo>
                  <a:pt x="3424" y="2778"/>
                  <a:pt x="3375" y="2776"/>
                  <a:pt x="3326" y="2776"/>
                </a:cubicBezTo>
                <a:cubicBezTo>
                  <a:pt x="2899" y="2776"/>
                  <a:pt x="2519" y="2950"/>
                  <a:pt x="2164" y="3210"/>
                </a:cubicBezTo>
                <a:cubicBezTo>
                  <a:pt x="1903" y="3411"/>
                  <a:pt x="1615" y="3594"/>
                  <a:pt x="1278" y="3594"/>
                </a:cubicBezTo>
                <a:cubicBezTo>
                  <a:pt x="1182" y="3594"/>
                  <a:pt x="1081" y="3579"/>
                  <a:pt x="976" y="3545"/>
                </a:cubicBezTo>
                <a:cubicBezTo>
                  <a:pt x="518" y="3392"/>
                  <a:pt x="214" y="2935"/>
                  <a:pt x="336" y="2478"/>
                </a:cubicBezTo>
                <a:cubicBezTo>
                  <a:pt x="549" y="1686"/>
                  <a:pt x="1037" y="1046"/>
                  <a:pt x="1676" y="528"/>
                </a:cubicBezTo>
                <a:cubicBezTo>
                  <a:pt x="1814" y="437"/>
                  <a:pt x="1951" y="406"/>
                  <a:pt x="2118" y="406"/>
                </a:cubicBezTo>
                <a:close/>
                <a:moveTo>
                  <a:pt x="2396" y="0"/>
                </a:moveTo>
                <a:cubicBezTo>
                  <a:pt x="2280" y="0"/>
                  <a:pt x="2162" y="12"/>
                  <a:pt x="2042" y="40"/>
                </a:cubicBezTo>
                <a:cubicBezTo>
                  <a:pt x="960" y="345"/>
                  <a:pt x="0" y="1899"/>
                  <a:pt x="46" y="2752"/>
                </a:cubicBezTo>
                <a:cubicBezTo>
                  <a:pt x="87" y="3520"/>
                  <a:pt x="531" y="4061"/>
                  <a:pt x="1265" y="4061"/>
                </a:cubicBezTo>
                <a:cubicBezTo>
                  <a:pt x="1362" y="4061"/>
                  <a:pt x="1463" y="4052"/>
                  <a:pt x="1570" y="4032"/>
                </a:cubicBezTo>
                <a:cubicBezTo>
                  <a:pt x="1905" y="3971"/>
                  <a:pt x="2210" y="3789"/>
                  <a:pt x="2438" y="3530"/>
                </a:cubicBezTo>
                <a:cubicBezTo>
                  <a:pt x="2740" y="3228"/>
                  <a:pt x="3073" y="3030"/>
                  <a:pt x="3480" y="3030"/>
                </a:cubicBezTo>
                <a:cubicBezTo>
                  <a:pt x="3566" y="3030"/>
                  <a:pt x="3655" y="3039"/>
                  <a:pt x="3749" y="3057"/>
                </a:cubicBezTo>
                <a:cubicBezTo>
                  <a:pt x="3794" y="3072"/>
                  <a:pt x="3855" y="3072"/>
                  <a:pt x="3931" y="3072"/>
                </a:cubicBezTo>
                <a:cubicBezTo>
                  <a:pt x="4068" y="3057"/>
                  <a:pt x="4221" y="3072"/>
                  <a:pt x="4373" y="2981"/>
                </a:cubicBezTo>
                <a:cubicBezTo>
                  <a:pt x="5059" y="2554"/>
                  <a:pt x="5242" y="1793"/>
                  <a:pt x="4785" y="1122"/>
                </a:cubicBezTo>
                <a:cubicBezTo>
                  <a:pt x="4312" y="421"/>
                  <a:pt x="3566" y="208"/>
                  <a:pt x="2804" y="40"/>
                </a:cubicBezTo>
                <a:cubicBezTo>
                  <a:pt x="2665" y="16"/>
                  <a:pt x="2531" y="0"/>
                  <a:pt x="239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2"/>
          <p:cNvSpPr/>
          <p:nvPr/>
        </p:nvSpPr>
        <p:spPr>
          <a:xfrm>
            <a:off x="8396838" y="3040547"/>
            <a:ext cx="85036" cy="83593"/>
          </a:xfrm>
          <a:custGeom>
            <a:rect b="b" l="l" r="r" t="t"/>
            <a:pathLst>
              <a:path extrusionOk="0" h="2607" w="2652">
                <a:moveTo>
                  <a:pt x="1246" y="335"/>
                </a:moveTo>
                <a:cubicBezTo>
                  <a:pt x="1768" y="335"/>
                  <a:pt x="2225" y="771"/>
                  <a:pt x="2240" y="1296"/>
                </a:cubicBezTo>
                <a:cubicBezTo>
                  <a:pt x="2255" y="1768"/>
                  <a:pt x="1905" y="2134"/>
                  <a:pt x="1432" y="2149"/>
                </a:cubicBezTo>
                <a:cubicBezTo>
                  <a:pt x="1423" y="2149"/>
                  <a:pt x="1415" y="2149"/>
                  <a:pt x="1406" y="2149"/>
                </a:cubicBezTo>
                <a:cubicBezTo>
                  <a:pt x="869" y="2149"/>
                  <a:pt x="427" y="1698"/>
                  <a:pt x="412" y="1143"/>
                </a:cubicBezTo>
                <a:cubicBezTo>
                  <a:pt x="396" y="625"/>
                  <a:pt x="686" y="336"/>
                  <a:pt x="1219" y="336"/>
                </a:cubicBezTo>
                <a:cubicBezTo>
                  <a:pt x="1228" y="336"/>
                  <a:pt x="1237" y="335"/>
                  <a:pt x="1246" y="335"/>
                </a:cubicBezTo>
                <a:close/>
                <a:moveTo>
                  <a:pt x="1275" y="0"/>
                </a:moveTo>
                <a:cubicBezTo>
                  <a:pt x="1267" y="0"/>
                  <a:pt x="1258" y="0"/>
                  <a:pt x="1250" y="1"/>
                </a:cubicBezTo>
                <a:cubicBezTo>
                  <a:pt x="594" y="16"/>
                  <a:pt x="0" y="656"/>
                  <a:pt x="31" y="1326"/>
                </a:cubicBezTo>
                <a:cubicBezTo>
                  <a:pt x="61" y="2018"/>
                  <a:pt x="685" y="2606"/>
                  <a:pt x="1405" y="2606"/>
                </a:cubicBezTo>
                <a:cubicBezTo>
                  <a:pt x="1414" y="2606"/>
                  <a:pt x="1423" y="2606"/>
                  <a:pt x="1432" y="2606"/>
                </a:cubicBezTo>
                <a:cubicBezTo>
                  <a:pt x="2103" y="2591"/>
                  <a:pt x="2651" y="2012"/>
                  <a:pt x="2651" y="1326"/>
                </a:cubicBezTo>
                <a:cubicBezTo>
                  <a:pt x="2636" y="633"/>
                  <a:pt x="1996" y="0"/>
                  <a:pt x="127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2"/>
          <p:cNvSpPr/>
          <p:nvPr/>
        </p:nvSpPr>
        <p:spPr>
          <a:xfrm>
            <a:off x="8226830" y="3090312"/>
            <a:ext cx="86479" cy="86127"/>
          </a:xfrm>
          <a:custGeom>
            <a:rect b="b" l="l" r="r" t="t"/>
            <a:pathLst>
              <a:path extrusionOk="0" h="2686" w="2697">
                <a:moveTo>
                  <a:pt x="1443" y="353"/>
                </a:moveTo>
                <a:cubicBezTo>
                  <a:pt x="1919" y="353"/>
                  <a:pt x="2301" y="759"/>
                  <a:pt x="2301" y="1267"/>
                </a:cubicBezTo>
                <a:cubicBezTo>
                  <a:pt x="2316" y="1785"/>
                  <a:pt x="1844" y="2242"/>
                  <a:pt x="1280" y="2258"/>
                </a:cubicBezTo>
                <a:cubicBezTo>
                  <a:pt x="777" y="2258"/>
                  <a:pt x="366" y="1861"/>
                  <a:pt x="351" y="1359"/>
                </a:cubicBezTo>
                <a:cubicBezTo>
                  <a:pt x="351" y="825"/>
                  <a:pt x="838" y="353"/>
                  <a:pt x="1417" y="353"/>
                </a:cubicBezTo>
                <a:cubicBezTo>
                  <a:pt x="1426" y="353"/>
                  <a:pt x="1435" y="353"/>
                  <a:pt x="1443" y="353"/>
                </a:cubicBezTo>
                <a:close/>
                <a:moveTo>
                  <a:pt x="1520" y="0"/>
                </a:moveTo>
                <a:cubicBezTo>
                  <a:pt x="1496" y="0"/>
                  <a:pt x="1472" y="1"/>
                  <a:pt x="1447" y="3"/>
                </a:cubicBezTo>
                <a:cubicBezTo>
                  <a:pt x="579" y="79"/>
                  <a:pt x="61" y="643"/>
                  <a:pt x="31" y="1481"/>
                </a:cubicBezTo>
                <a:cubicBezTo>
                  <a:pt x="1" y="2162"/>
                  <a:pt x="562" y="2685"/>
                  <a:pt x="1224" y="2685"/>
                </a:cubicBezTo>
                <a:cubicBezTo>
                  <a:pt x="1243" y="2685"/>
                  <a:pt x="1261" y="2685"/>
                  <a:pt x="1280" y="2684"/>
                </a:cubicBezTo>
                <a:cubicBezTo>
                  <a:pt x="2042" y="2669"/>
                  <a:pt x="2697" y="1999"/>
                  <a:pt x="2666" y="1237"/>
                </a:cubicBezTo>
                <a:cubicBezTo>
                  <a:pt x="2652" y="562"/>
                  <a:pt x="2143" y="0"/>
                  <a:pt x="152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2"/>
          <p:cNvSpPr/>
          <p:nvPr/>
        </p:nvSpPr>
        <p:spPr>
          <a:xfrm>
            <a:off x="8298142" y="3041028"/>
            <a:ext cx="75257" cy="72339"/>
          </a:xfrm>
          <a:custGeom>
            <a:rect b="b" l="l" r="r" t="t"/>
            <a:pathLst>
              <a:path extrusionOk="0" h="2256" w="2347">
                <a:moveTo>
                  <a:pt x="1265" y="245"/>
                </a:moveTo>
                <a:cubicBezTo>
                  <a:pt x="1661" y="245"/>
                  <a:pt x="1966" y="534"/>
                  <a:pt x="1966" y="900"/>
                </a:cubicBezTo>
                <a:cubicBezTo>
                  <a:pt x="1966" y="1357"/>
                  <a:pt x="1524" y="1783"/>
                  <a:pt x="1052" y="1783"/>
                </a:cubicBezTo>
                <a:cubicBezTo>
                  <a:pt x="686" y="1783"/>
                  <a:pt x="381" y="1509"/>
                  <a:pt x="381" y="1159"/>
                </a:cubicBezTo>
                <a:cubicBezTo>
                  <a:pt x="381" y="702"/>
                  <a:pt x="808" y="260"/>
                  <a:pt x="1265" y="245"/>
                </a:cubicBezTo>
                <a:close/>
                <a:moveTo>
                  <a:pt x="1341" y="0"/>
                </a:moveTo>
                <a:cubicBezTo>
                  <a:pt x="1331" y="0"/>
                  <a:pt x="1321" y="1"/>
                  <a:pt x="1311" y="1"/>
                </a:cubicBezTo>
                <a:cubicBezTo>
                  <a:pt x="579" y="16"/>
                  <a:pt x="1" y="595"/>
                  <a:pt x="16" y="1265"/>
                </a:cubicBezTo>
                <a:cubicBezTo>
                  <a:pt x="46" y="1829"/>
                  <a:pt x="503" y="2256"/>
                  <a:pt x="1098" y="2256"/>
                </a:cubicBezTo>
                <a:cubicBezTo>
                  <a:pt x="1768" y="2241"/>
                  <a:pt x="2347" y="1631"/>
                  <a:pt x="2332" y="961"/>
                </a:cubicBezTo>
                <a:cubicBezTo>
                  <a:pt x="2332" y="407"/>
                  <a:pt x="1891" y="0"/>
                  <a:pt x="134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2"/>
          <p:cNvSpPr/>
          <p:nvPr/>
        </p:nvSpPr>
        <p:spPr>
          <a:xfrm>
            <a:off x="8229748" y="3224248"/>
            <a:ext cx="581403" cy="186201"/>
          </a:xfrm>
          <a:custGeom>
            <a:rect b="b" l="l" r="r" t="t"/>
            <a:pathLst>
              <a:path extrusionOk="0" h="5807" w="18132">
                <a:moveTo>
                  <a:pt x="16486" y="0"/>
                </a:moveTo>
                <a:cubicBezTo>
                  <a:pt x="15175" y="16"/>
                  <a:pt x="13880" y="168"/>
                  <a:pt x="12585" y="381"/>
                </a:cubicBezTo>
                <a:cubicBezTo>
                  <a:pt x="11504" y="564"/>
                  <a:pt x="10422" y="777"/>
                  <a:pt x="9096" y="1173"/>
                </a:cubicBezTo>
                <a:cubicBezTo>
                  <a:pt x="7954" y="1478"/>
                  <a:pt x="6552" y="1890"/>
                  <a:pt x="5196" y="2423"/>
                </a:cubicBezTo>
                <a:cubicBezTo>
                  <a:pt x="3870" y="2926"/>
                  <a:pt x="2545" y="3474"/>
                  <a:pt x="1326" y="4221"/>
                </a:cubicBezTo>
                <a:cubicBezTo>
                  <a:pt x="930" y="4480"/>
                  <a:pt x="534" y="4739"/>
                  <a:pt x="229" y="5120"/>
                </a:cubicBezTo>
                <a:cubicBezTo>
                  <a:pt x="0" y="5409"/>
                  <a:pt x="46" y="5577"/>
                  <a:pt x="412" y="5683"/>
                </a:cubicBezTo>
                <a:cubicBezTo>
                  <a:pt x="595" y="5744"/>
                  <a:pt x="793" y="5759"/>
                  <a:pt x="976" y="5790"/>
                </a:cubicBezTo>
                <a:cubicBezTo>
                  <a:pt x="1112" y="5802"/>
                  <a:pt x="1249" y="5806"/>
                  <a:pt x="1386" y="5806"/>
                </a:cubicBezTo>
                <a:cubicBezTo>
                  <a:pt x="1783" y="5806"/>
                  <a:pt x="2179" y="5767"/>
                  <a:pt x="2575" y="5744"/>
                </a:cubicBezTo>
                <a:cubicBezTo>
                  <a:pt x="3261" y="5714"/>
                  <a:pt x="3931" y="5622"/>
                  <a:pt x="4510" y="5196"/>
                </a:cubicBezTo>
                <a:cubicBezTo>
                  <a:pt x="4708" y="5043"/>
                  <a:pt x="4967" y="4952"/>
                  <a:pt x="5196" y="4830"/>
                </a:cubicBezTo>
                <a:cubicBezTo>
                  <a:pt x="6613" y="4129"/>
                  <a:pt x="8106" y="3642"/>
                  <a:pt x="9614" y="3200"/>
                </a:cubicBezTo>
                <a:cubicBezTo>
                  <a:pt x="11168" y="2743"/>
                  <a:pt x="12738" y="2423"/>
                  <a:pt x="14353" y="2362"/>
                </a:cubicBezTo>
                <a:cubicBezTo>
                  <a:pt x="14993" y="2331"/>
                  <a:pt x="15617" y="2316"/>
                  <a:pt x="16181" y="1951"/>
                </a:cubicBezTo>
                <a:cubicBezTo>
                  <a:pt x="16760" y="1585"/>
                  <a:pt x="17385" y="1311"/>
                  <a:pt x="17857" y="793"/>
                </a:cubicBezTo>
                <a:cubicBezTo>
                  <a:pt x="18131" y="488"/>
                  <a:pt x="18070" y="290"/>
                  <a:pt x="17674" y="153"/>
                </a:cubicBezTo>
                <a:cubicBezTo>
                  <a:pt x="17293" y="31"/>
                  <a:pt x="16897" y="0"/>
                  <a:pt x="1648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2"/>
          <p:cNvSpPr/>
          <p:nvPr/>
        </p:nvSpPr>
        <p:spPr>
          <a:xfrm>
            <a:off x="8708510" y="3245250"/>
            <a:ext cx="138777" cy="148140"/>
          </a:xfrm>
          <a:custGeom>
            <a:rect b="b" l="l" r="r" t="t"/>
            <a:pathLst>
              <a:path extrusionOk="0" h="4620" w="4328">
                <a:moveTo>
                  <a:pt x="3490" y="0"/>
                </a:moveTo>
                <a:cubicBezTo>
                  <a:pt x="3261" y="488"/>
                  <a:pt x="2911" y="793"/>
                  <a:pt x="2515" y="1037"/>
                </a:cubicBezTo>
                <a:cubicBezTo>
                  <a:pt x="1707" y="1555"/>
                  <a:pt x="915" y="2088"/>
                  <a:pt x="123" y="2606"/>
                </a:cubicBezTo>
                <a:cubicBezTo>
                  <a:pt x="77" y="2636"/>
                  <a:pt x="1" y="2636"/>
                  <a:pt x="16" y="2728"/>
                </a:cubicBezTo>
                <a:cubicBezTo>
                  <a:pt x="458" y="2789"/>
                  <a:pt x="900" y="2804"/>
                  <a:pt x="1341" y="2895"/>
                </a:cubicBezTo>
                <a:cubicBezTo>
                  <a:pt x="2164" y="3063"/>
                  <a:pt x="2835" y="3413"/>
                  <a:pt x="3155" y="4251"/>
                </a:cubicBezTo>
                <a:cubicBezTo>
                  <a:pt x="3200" y="4388"/>
                  <a:pt x="3246" y="4510"/>
                  <a:pt x="3292" y="4617"/>
                </a:cubicBezTo>
                <a:cubicBezTo>
                  <a:pt x="3300" y="4619"/>
                  <a:pt x="3308" y="4619"/>
                  <a:pt x="3315" y="4619"/>
                </a:cubicBezTo>
                <a:cubicBezTo>
                  <a:pt x="3375" y="4619"/>
                  <a:pt x="3403" y="4568"/>
                  <a:pt x="3444" y="4541"/>
                </a:cubicBezTo>
                <a:cubicBezTo>
                  <a:pt x="4023" y="3901"/>
                  <a:pt x="4328" y="3185"/>
                  <a:pt x="4130" y="2301"/>
                </a:cubicBezTo>
                <a:cubicBezTo>
                  <a:pt x="4084" y="2073"/>
                  <a:pt x="4053" y="1844"/>
                  <a:pt x="3993" y="1615"/>
                </a:cubicBezTo>
                <a:cubicBezTo>
                  <a:pt x="3886" y="1082"/>
                  <a:pt x="3764" y="564"/>
                  <a:pt x="34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2"/>
          <p:cNvSpPr/>
          <p:nvPr/>
        </p:nvSpPr>
        <p:spPr>
          <a:xfrm>
            <a:off x="8697287" y="3344588"/>
            <a:ext cx="114825" cy="121206"/>
          </a:xfrm>
          <a:custGeom>
            <a:rect b="b" l="l" r="r" t="t"/>
            <a:pathLst>
              <a:path extrusionOk="0" h="3780" w="3581">
                <a:moveTo>
                  <a:pt x="271" y="1"/>
                </a:moveTo>
                <a:cubicBezTo>
                  <a:pt x="177" y="1"/>
                  <a:pt x="86" y="14"/>
                  <a:pt x="0" y="56"/>
                </a:cubicBezTo>
                <a:cubicBezTo>
                  <a:pt x="0" y="87"/>
                  <a:pt x="0" y="102"/>
                  <a:pt x="0" y="102"/>
                </a:cubicBezTo>
                <a:cubicBezTo>
                  <a:pt x="1082" y="894"/>
                  <a:pt x="1417" y="1946"/>
                  <a:pt x="1128" y="3225"/>
                </a:cubicBezTo>
                <a:cubicBezTo>
                  <a:pt x="1097" y="3302"/>
                  <a:pt x="1097" y="3347"/>
                  <a:pt x="1158" y="3408"/>
                </a:cubicBezTo>
                <a:cubicBezTo>
                  <a:pt x="1362" y="3652"/>
                  <a:pt x="1692" y="3779"/>
                  <a:pt x="2024" y="3779"/>
                </a:cubicBezTo>
                <a:cubicBezTo>
                  <a:pt x="2314" y="3779"/>
                  <a:pt x="2606" y="3683"/>
                  <a:pt x="2819" y="3484"/>
                </a:cubicBezTo>
                <a:cubicBezTo>
                  <a:pt x="3581" y="2753"/>
                  <a:pt x="3474" y="1229"/>
                  <a:pt x="2651" y="635"/>
                </a:cubicBezTo>
                <a:cubicBezTo>
                  <a:pt x="2027" y="193"/>
                  <a:pt x="1311" y="87"/>
                  <a:pt x="594" y="26"/>
                </a:cubicBezTo>
                <a:cubicBezTo>
                  <a:pt x="489" y="18"/>
                  <a:pt x="379" y="1"/>
                  <a:pt x="2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2"/>
          <p:cNvSpPr/>
          <p:nvPr/>
        </p:nvSpPr>
        <p:spPr>
          <a:xfrm>
            <a:off x="8575152" y="3384124"/>
            <a:ext cx="116460" cy="87858"/>
          </a:xfrm>
          <a:custGeom>
            <a:rect b="b" l="l" r="r" t="t"/>
            <a:pathLst>
              <a:path extrusionOk="0" h="2740" w="3632">
                <a:moveTo>
                  <a:pt x="2587" y="0"/>
                </a:moveTo>
                <a:cubicBezTo>
                  <a:pt x="2526" y="0"/>
                  <a:pt x="2465" y="9"/>
                  <a:pt x="2408" y="27"/>
                </a:cubicBezTo>
                <a:cubicBezTo>
                  <a:pt x="1890" y="195"/>
                  <a:pt x="1341" y="316"/>
                  <a:pt x="808" y="469"/>
                </a:cubicBezTo>
                <a:cubicBezTo>
                  <a:pt x="305" y="621"/>
                  <a:pt x="0" y="1170"/>
                  <a:pt x="122" y="1672"/>
                </a:cubicBezTo>
                <a:cubicBezTo>
                  <a:pt x="168" y="1870"/>
                  <a:pt x="229" y="2069"/>
                  <a:pt x="275" y="2267"/>
                </a:cubicBezTo>
                <a:cubicBezTo>
                  <a:pt x="366" y="2602"/>
                  <a:pt x="534" y="2739"/>
                  <a:pt x="869" y="2739"/>
                </a:cubicBezTo>
                <a:cubicBezTo>
                  <a:pt x="894" y="2739"/>
                  <a:pt x="919" y="2740"/>
                  <a:pt x="944" y="2740"/>
                </a:cubicBezTo>
                <a:cubicBezTo>
                  <a:pt x="1706" y="2740"/>
                  <a:pt x="2399" y="2516"/>
                  <a:pt x="3078" y="2221"/>
                </a:cubicBezTo>
                <a:cubicBezTo>
                  <a:pt x="3291" y="2114"/>
                  <a:pt x="3535" y="2038"/>
                  <a:pt x="3596" y="1749"/>
                </a:cubicBezTo>
                <a:cubicBezTo>
                  <a:pt x="3632" y="1629"/>
                  <a:pt x="3630" y="1547"/>
                  <a:pt x="3532" y="1547"/>
                </a:cubicBezTo>
                <a:cubicBezTo>
                  <a:pt x="3505" y="1547"/>
                  <a:pt x="3471" y="1553"/>
                  <a:pt x="3428" y="1566"/>
                </a:cubicBezTo>
                <a:cubicBezTo>
                  <a:pt x="3169" y="1642"/>
                  <a:pt x="2926" y="1688"/>
                  <a:pt x="2667" y="1749"/>
                </a:cubicBezTo>
                <a:cubicBezTo>
                  <a:pt x="2638" y="1755"/>
                  <a:pt x="2608" y="1758"/>
                  <a:pt x="2577" y="1758"/>
                </a:cubicBezTo>
                <a:cubicBezTo>
                  <a:pt x="2301" y="1758"/>
                  <a:pt x="1975" y="1523"/>
                  <a:pt x="1920" y="1276"/>
                </a:cubicBezTo>
                <a:cubicBezTo>
                  <a:pt x="1844" y="987"/>
                  <a:pt x="2027" y="697"/>
                  <a:pt x="2377" y="621"/>
                </a:cubicBezTo>
                <a:cubicBezTo>
                  <a:pt x="2667" y="560"/>
                  <a:pt x="2941" y="408"/>
                  <a:pt x="3230" y="332"/>
                </a:cubicBezTo>
                <a:cubicBezTo>
                  <a:pt x="3084" y="137"/>
                  <a:pt x="2831" y="0"/>
                  <a:pt x="25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2"/>
          <p:cNvSpPr/>
          <p:nvPr/>
        </p:nvSpPr>
        <p:spPr>
          <a:xfrm>
            <a:off x="8550237" y="3354464"/>
            <a:ext cx="177865" cy="146537"/>
          </a:xfrm>
          <a:custGeom>
            <a:rect b="b" l="l" r="r" t="t"/>
            <a:pathLst>
              <a:path extrusionOk="0" h="4570" w="5547">
                <a:moveTo>
                  <a:pt x="3433" y="728"/>
                </a:moveTo>
                <a:cubicBezTo>
                  <a:pt x="3781" y="728"/>
                  <a:pt x="4056" y="860"/>
                  <a:pt x="4297" y="1180"/>
                </a:cubicBezTo>
                <a:cubicBezTo>
                  <a:pt x="4329" y="1235"/>
                  <a:pt x="4385" y="1243"/>
                  <a:pt x="4443" y="1243"/>
                </a:cubicBezTo>
                <a:cubicBezTo>
                  <a:pt x="4465" y="1243"/>
                  <a:pt x="4488" y="1241"/>
                  <a:pt x="4510" y="1241"/>
                </a:cubicBezTo>
                <a:cubicBezTo>
                  <a:pt x="4754" y="1287"/>
                  <a:pt x="4921" y="1409"/>
                  <a:pt x="5013" y="1638"/>
                </a:cubicBezTo>
                <a:cubicBezTo>
                  <a:pt x="5089" y="1866"/>
                  <a:pt x="4967" y="2034"/>
                  <a:pt x="4815" y="2186"/>
                </a:cubicBezTo>
                <a:cubicBezTo>
                  <a:pt x="4708" y="2277"/>
                  <a:pt x="4678" y="2369"/>
                  <a:pt x="4662" y="2506"/>
                </a:cubicBezTo>
                <a:cubicBezTo>
                  <a:pt x="4632" y="2856"/>
                  <a:pt x="4449" y="3115"/>
                  <a:pt x="4114" y="3298"/>
                </a:cubicBezTo>
                <a:cubicBezTo>
                  <a:pt x="3733" y="3512"/>
                  <a:pt x="3337" y="3633"/>
                  <a:pt x="2880" y="3710"/>
                </a:cubicBezTo>
                <a:cubicBezTo>
                  <a:pt x="2484" y="3847"/>
                  <a:pt x="2057" y="3923"/>
                  <a:pt x="1600" y="3923"/>
                </a:cubicBezTo>
                <a:cubicBezTo>
                  <a:pt x="1158" y="3923"/>
                  <a:pt x="960" y="3771"/>
                  <a:pt x="853" y="3344"/>
                </a:cubicBezTo>
                <a:cubicBezTo>
                  <a:pt x="793" y="3085"/>
                  <a:pt x="716" y="2841"/>
                  <a:pt x="655" y="2582"/>
                </a:cubicBezTo>
                <a:cubicBezTo>
                  <a:pt x="534" y="2079"/>
                  <a:pt x="899" y="1348"/>
                  <a:pt x="1417" y="1211"/>
                </a:cubicBezTo>
                <a:cubicBezTo>
                  <a:pt x="1966" y="1059"/>
                  <a:pt x="2499" y="876"/>
                  <a:pt x="3063" y="769"/>
                </a:cubicBezTo>
                <a:cubicBezTo>
                  <a:pt x="3195" y="743"/>
                  <a:pt x="3318" y="728"/>
                  <a:pt x="3433" y="728"/>
                </a:cubicBezTo>
                <a:close/>
                <a:moveTo>
                  <a:pt x="3324" y="1"/>
                </a:moveTo>
                <a:cubicBezTo>
                  <a:pt x="3005" y="1"/>
                  <a:pt x="2689" y="60"/>
                  <a:pt x="2377" y="160"/>
                </a:cubicBezTo>
                <a:cubicBezTo>
                  <a:pt x="1844" y="297"/>
                  <a:pt x="1356" y="464"/>
                  <a:pt x="884" y="662"/>
                </a:cubicBezTo>
                <a:cubicBezTo>
                  <a:pt x="320" y="906"/>
                  <a:pt x="0" y="1287"/>
                  <a:pt x="0" y="1942"/>
                </a:cubicBezTo>
                <a:cubicBezTo>
                  <a:pt x="16" y="2582"/>
                  <a:pt x="153" y="3161"/>
                  <a:pt x="366" y="3740"/>
                </a:cubicBezTo>
                <a:cubicBezTo>
                  <a:pt x="540" y="4196"/>
                  <a:pt x="1068" y="4569"/>
                  <a:pt x="1504" y="4569"/>
                </a:cubicBezTo>
                <a:cubicBezTo>
                  <a:pt x="1564" y="4569"/>
                  <a:pt x="1621" y="4562"/>
                  <a:pt x="1676" y="4548"/>
                </a:cubicBezTo>
                <a:cubicBezTo>
                  <a:pt x="2453" y="4365"/>
                  <a:pt x="3230" y="4289"/>
                  <a:pt x="3992" y="4045"/>
                </a:cubicBezTo>
                <a:cubicBezTo>
                  <a:pt x="4556" y="3862"/>
                  <a:pt x="4967" y="3527"/>
                  <a:pt x="5211" y="2978"/>
                </a:cubicBezTo>
                <a:cubicBezTo>
                  <a:pt x="5546" y="2201"/>
                  <a:pt x="5302" y="708"/>
                  <a:pt x="4434" y="266"/>
                </a:cubicBezTo>
                <a:cubicBezTo>
                  <a:pt x="4060" y="79"/>
                  <a:pt x="3689" y="1"/>
                  <a:pt x="3324"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2"/>
          <p:cNvSpPr/>
          <p:nvPr/>
        </p:nvSpPr>
        <p:spPr>
          <a:xfrm>
            <a:off x="8491590" y="3444310"/>
            <a:ext cx="25941" cy="22157"/>
          </a:xfrm>
          <a:custGeom>
            <a:rect b="b" l="l" r="r" t="t"/>
            <a:pathLst>
              <a:path extrusionOk="0" h="691" w="809">
                <a:moveTo>
                  <a:pt x="376" y="0"/>
                </a:moveTo>
                <a:cubicBezTo>
                  <a:pt x="352" y="0"/>
                  <a:pt x="328" y="3"/>
                  <a:pt x="306" y="9"/>
                </a:cubicBezTo>
                <a:cubicBezTo>
                  <a:pt x="138" y="70"/>
                  <a:pt x="1" y="161"/>
                  <a:pt x="31" y="359"/>
                </a:cubicBezTo>
                <a:cubicBezTo>
                  <a:pt x="45" y="531"/>
                  <a:pt x="252" y="691"/>
                  <a:pt x="446" y="691"/>
                </a:cubicBezTo>
                <a:cubicBezTo>
                  <a:pt x="476" y="691"/>
                  <a:pt x="506" y="687"/>
                  <a:pt x="534" y="679"/>
                </a:cubicBezTo>
                <a:cubicBezTo>
                  <a:pt x="702" y="633"/>
                  <a:pt x="808" y="496"/>
                  <a:pt x="778" y="283"/>
                </a:cubicBezTo>
                <a:cubicBezTo>
                  <a:pt x="765" y="136"/>
                  <a:pt x="552" y="0"/>
                  <a:pt x="376"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2"/>
          <p:cNvSpPr/>
          <p:nvPr/>
        </p:nvSpPr>
        <p:spPr>
          <a:xfrm>
            <a:off x="8303529" y="3465184"/>
            <a:ext cx="24947" cy="21099"/>
          </a:xfrm>
          <a:custGeom>
            <a:rect b="b" l="l" r="r" t="t"/>
            <a:pathLst>
              <a:path extrusionOk="0" h="658" w="778">
                <a:moveTo>
                  <a:pt x="451" y="0"/>
                </a:moveTo>
                <a:cubicBezTo>
                  <a:pt x="410" y="0"/>
                  <a:pt x="366" y="5"/>
                  <a:pt x="320" y="13"/>
                </a:cubicBezTo>
                <a:cubicBezTo>
                  <a:pt x="122" y="74"/>
                  <a:pt x="0" y="196"/>
                  <a:pt x="15" y="409"/>
                </a:cubicBezTo>
                <a:cubicBezTo>
                  <a:pt x="15" y="533"/>
                  <a:pt x="252" y="657"/>
                  <a:pt x="410" y="657"/>
                </a:cubicBezTo>
                <a:cubicBezTo>
                  <a:pt x="427" y="657"/>
                  <a:pt x="443" y="656"/>
                  <a:pt x="457" y="653"/>
                </a:cubicBezTo>
                <a:cubicBezTo>
                  <a:pt x="625" y="607"/>
                  <a:pt x="777" y="333"/>
                  <a:pt x="731" y="180"/>
                </a:cubicBezTo>
                <a:cubicBezTo>
                  <a:pt x="674" y="43"/>
                  <a:pt x="574" y="0"/>
                  <a:pt x="451"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2"/>
          <p:cNvSpPr/>
          <p:nvPr/>
        </p:nvSpPr>
        <p:spPr>
          <a:xfrm>
            <a:off x="8397800" y="3460054"/>
            <a:ext cx="24466" cy="21099"/>
          </a:xfrm>
          <a:custGeom>
            <a:rect b="b" l="l" r="r" t="t"/>
            <a:pathLst>
              <a:path extrusionOk="0" h="658" w="763">
                <a:moveTo>
                  <a:pt x="283" y="1"/>
                </a:moveTo>
                <a:cubicBezTo>
                  <a:pt x="260" y="1"/>
                  <a:pt x="237" y="2"/>
                  <a:pt x="214" y="5"/>
                </a:cubicBezTo>
                <a:cubicBezTo>
                  <a:pt x="31" y="51"/>
                  <a:pt x="1" y="203"/>
                  <a:pt x="31" y="340"/>
                </a:cubicBezTo>
                <a:cubicBezTo>
                  <a:pt x="58" y="499"/>
                  <a:pt x="255" y="657"/>
                  <a:pt x="417" y="657"/>
                </a:cubicBezTo>
                <a:cubicBezTo>
                  <a:pt x="442" y="657"/>
                  <a:pt x="466" y="653"/>
                  <a:pt x="488" y="645"/>
                </a:cubicBezTo>
                <a:cubicBezTo>
                  <a:pt x="671" y="599"/>
                  <a:pt x="762" y="478"/>
                  <a:pt x="747" y="340"/>
                </a:cubicBezTo>
                <a:cubicBezTo>
                  <a:pt x="692" y="121"/>
                  <a:pt x="490" y="1"/>
                  <a:pt x="283"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2"/>
          <p:cNvSpPr/>
          <p:nvPr/>
        </p:nvSpPr>
        <p:spPr>
          <a:xfrm>
            <a:off x="8222405" y="3388388"/>
            <a:ext cx="342037" cy="147499"/>
          </a:xfrm>
          <a:custGeom>
            <a:rect b="b" l="l" r="r" t="t"/>
            <a:pathLst>
              <a:path extrusionOk="0" h="4600" w="10667">
                <a:moveTo>
                  <a:pt x="8706" y="1538"/>
                </a:moveTo>
                <a:cubicBezTo>
                  <a:pt x="9016" y="1538"/>
                  <a:pt x="9337" y="1717"/>
                  <a:pt x="9402" y="1951"/>
                </a:cubicBezTo>
                <a:cubicBezTo>
                  <a:pt x="9462" y="2240"/>
                  <a:pt x="9203" y="2636"/>
                  <a:pt x="8899" y="2713"/>
                </a:cubicBezTo>
                <a:cubicBezTo>
                  <a:pt x="8867" y="2721"/>
                  <a:pt x="8834" y="2725"/>
                  <a:pt x="8800" y="2725"/>
                </a:cubicBezTo>
                <a:cubicBezTo>
                  <a:pt x="8535" y="2725"/>
                  <a:pt x="8204" y="2476"/>
                  <a:pt x="8137" y="2179"/>
                </a:cubicBezTo>
                <a:cubicBezTo>
                  <a:pt x="8076" y="1951"/>
                  <a:pt x="8305" y="1616"/>
                  <a:pt x="8548" y="1555"/>
                </a:cubicBezTo>
                <a:cubicBezTo>
                  <a:pt x="8600" y="1543"/>
                  <a:pt x="8653" y="1538"/>
                  <a:pt x="8706" y="1538"/>
                </a:cubicBezTo>
                <a:close/>
                <a:moveTo>
                  <a:pt x="5810" y="1989"/>
                </a:moveTo>
                <a:cubicBezTo>
                  <a:pt x="6097" y="1989"/>
                  <a:pt x="6382" y="2167"/>
                  <a:pt x="6446" y="2408"/>
                </a:cubicBezTo>
                <a:cubicBezTo>
                  <a:pt x="6507" y="2682"/>
                  <a:pt x="6263" y="3033"/>
                  <a:pt x="5928" y="3109"/>
                </a:cubicBezTo>
                <a:cubicBezTo>
                  <a:pt x="5901" y="3115"/>
                  <a:pt x="5873" y="3118"/>
                  <a:pt x="5844" y="3118"/>
                </a:cubicBezTo>
                <a:cubicBezTo>
                  <a:pt x="5599" y="3118"/>
                  <a:pt x="5310" y="2894"/>
                  <a:pt x="5242" y="2621"/>
                </a:cubicBezTo>
                <a:cubicBezTo>
                  <a:pt x="5181" y="2347"/>
                  <a:pt x="5349" y="2088"/>
                  <a:pt x="5638" y="2012"/>
                </a:cubicBezTo>
                <a:cubicBezTo>
                  <a:pt x="5694" y="1996"/>
                  <a:pt x="5752" y="1989"/>
                  <a:pt x="5810" y="1989"/>
                </a:cubicBezTo>
                <a:close/>
                <a:moveTo>
                  <a:pt x="3107" y="2142"/>
                </a:moveTo>
                <a:cubicBezTo>
                  <a:pt x="3335" y="2142"/>
                  <a:pt x="3482" y="2248"/>
                  <a:pt x="3536" y="2454"/>
                </a:cubicBezTo>
                <a:cubicBezTo>
                  <a:pt x="3612" y="2758"/>
                  <a:pt x="3383" y="3185"/>
                  <a:pt x="3079" y="3276"/>
                </a:cubicBezTo>
                <a:cubicBezTo>
                  <a:pt x="3030" y="3291"/>
                  <a:pt x="2979" y="3298"/>
                  <a:pt x="2928" y="3298"/>
                </a:cubicBezTo>
                <a:cubicBezTo>
                  <a:pt x="2656" y="3298"/>
                  <a:pt x="2368" y="3108"/>
                  <a:pt x="2317" y="2865"/>
                </a:cubicBezTo>
                <a:cubicBezTo>
                  <a:pt x="2241" y="2575"/>
                  <a:pt x="2454" y="2286"/>
                  <a:pt x="2789" y="2195"/>
                </a:cubicBezTo>
                <a:cubicBezTo>
                  <a:pt x="2908" y="2159"/>
                  <a:pt x="3014" y="2142"/>
                  <a:pt x="3107" y="2142"/>
                </a:cubicBezTo>
                <a:close/>
                <a:moveTo>
                  <a:pt x="9859" y="1"/>
                </a:moveTo>
                <a:lnTo>
                  <a:pt x="9859" y="1"/>
                </a:lnTo>
                <a:cubicBezTo>
                  <a:pt x="9280" y="107"/>
                  <a:pt x="8685" y="275"/>
                  <a:pt x="8061" y="381"/>
                </a:cubicBezTo>
                <a:cubicBezTo>
                  <a:pt x="6613" y="656"/>
                  <a:pt x="5166" y="1006"/>
                  <a:pt x="3703" y="1113"/>
                </a:cubicBezTo>
                <a:cubicBezTo>
                  <a:pt x="3158" y="1160"/>
                  <a:pt x="2610" y="1219"/>
                  <a:pt x="2066" y="1219"/>
                </a:cubicBezTo>
                <a:cubicBezTo>
                  <a:pt x="1378" y="1219"/>
                  <a:pt x="695" y="1125"/>
                  <a:pt x="31" y="793"/>
                </a:cubicBezTo>
                <a:lnTo>
                  <a:pt x="31" y="793"/>
                </a:lnTo>
                <a:cubicBezTo>
                  <a:pt x="1" y="1936"/>
                  <a:pt x="397" y="2972"/>
                  <a:pt x="854" y="3977"/>
                </a:cubicBezTo>
                <a:cubicBezTo>
                  <a:pt x="885" y="4038"/>
                  <a:pt x="961" y="4099"/>
                  <a:pt x="1022" y="4130"/>
                </a:cubicBezTo>
                <a:cubicBezTo>
                  <a:pt x="1372" y="4297"/>
                  <a:pt x="1723" y="4480"/>
                  <a:pt x="2119" y="4510"/>
                </a:cubicBezTo>
                <a:cubicBezTo>
                  <a:pt x="2725" y="4562"/>
                  <a:pt x="3332" y="4600"/>
                  <a:pt x="3941" y="4600"/>
                </a:cubicBezTo>
                <a:cubicBezTo>
                  <a:pt x="4403" y="4600"/>
                  <a:pt x="4867" y="4578"/>
                  <a:pt x="5334" y="4526"/>
                </a:cubicBezTo>
                <a:cubicBezTo>
                  <a:pt x="6431" y="4419"/>
                  <a:pt x="7528" y="4358"/>
                  <a:pt x="8625" y="4190"/>
                </a:cubicBezTo>
                <a:cubicBezTo>
                  <a:pt x="9325" y="4069"/>
                  <a:pt x="10026" y="3977"/>
                  <a:pt x="10666" y="3749"/>
                </a:cubicBezTo>
                <a:cubicBezTo>
                  <a:pt x="9798" y="2606"/>
                  <a:pt x="9539" y="1372"/>
                  <a:pt x="9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2"/>
          <p:cNvSpPr/>
          <p:nvPr/>
        </p:nvSpPr>
        <p:spPr>
          <a:xfrm>
            <a:off x="8643547" y="3401535"/>
            <a:ext cx="59128" cy="31712"/>
          </a:xfrm>
          <a:custGeom>
            <a:rect b="b" l="l" r="r" t="t"/>
            <a:pathLst>
              <a:path extrusionOk="0" h="989" w="1844">
                <a:moveTo>
                  <a:pt x="1362" y="1"/>
                </a:moveTo>
                <a:cubicBezTo>
                  <a:pt x="1155" y="1"/>
                  <a:pt x="954" y="90"/>
                  <a:pt x="732" y="139"/>
                </a:cubicBezTo>
                <a:cubicBezTo>
                  <a:pt x="595" y="170"/>
                  <a:pt x="427" y="200"/>
                  <a:pt x="259" y="246"/>
                </a:cubicBezTo>
                <a:cubicBezTo>
                  <a:pt x="61" y="322"/>
                  <a:pt x="0" y="489"/>
                  <a:pt x="46" y="672"/>
                </a:cubicBezTo>
                <a:cubicBezTo>
                  <a:pt x="99" y="831"/>
                  <a:pt x="186" y="989"/>
                  <a:pt x="367" y="989"/>
                </a:cubicBezTo>
                <a:cubicBezTo>
                  <a:pt x="395" y="989"/>
                  <a:pt x="425" y="985"/>
                  <a:pt x="457" y="977"/>
                </a:cubicBezTo>
                <a:cubicBezTo>
                  <a:pt x="838" y="901"/>
                  <a:pt x="1234" y="825"/>
                  <a:pt x="1585" y="642"/>
                </a:cubicBezTo>
                <a:cubicBezTo>
                  <a:pt x="1752" y="566"/>
                  <a:pt x="1844" y="413"/>
                  <a:pt x="1829" y="246"/>
                </a:cubicBezTo>
                <a:cubicBezTo>
                  <a:pt x="1813" y="63"/>
                  <a:pt x="1646" y="48"/>
                  <a:pt x="1509" y="17"/>
                </a:cubicBezTo>
                <a:cubicBezTo>
                  <a:pt x="1459" y="6"/>
                  <a:pt x="1410" y="1"/>
                  <a:pt x="136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2"/>
          <p:cNvSpPr/>
          <p:nvPr/>
        </p:nvSpPr>
        <p:spPr>
          <a:xfrm>
            <a:off x="8210701" y="3213506"/>
            <a:ext cx="647841" cy="340819"/>
          </a:xfrm>
          <a:custGeom>
            <a:rect b="b" l="l" r="r" t="t"/>
            <a:pathLst>
              <a:path extrusionOk="0" h="10629" w="20204">
                <a:moveTo>
                  <a:pt x="19015" y="990"/>
                </a:moveTo>
                <a:cubicBezTo>
                  <a:pt x="19289" y="1554"/>
                  <a:pt x="19411" y="2072"/>
                  <a:pt x="19518" y="2605"/>
                </a:cubicBezTo>
                <a:cubicBezTo>
                  <a:pt x="19563" y="2834"/>
                  <a:pt x="19594" y="3063"/>
                  <a:pt x="19655" y="3291"/>
                </a:cubicBezTo>
                <a:cubicBezTo>
                  <a:pt x="19853" y="4175"/>
                  <a:pt x="19548" y="4891"/>
                  <a:pt x="18969" y="5531"/>
                </a:cubicBezTo>
                <a:cubicBezTo>
                  <a:pt x="18923" y="5561"/>
                  <a:pt x="18893" y="5622"/>
                  <a:pt x="18817" y="5622"/>
                </a:cubicBezTo>
                <a:cubicBezTo>
                  <a:pt x="18771" y="5500"/>
                  <a:pt x="18725" y="5378"/>
                  <a:pt x="18680" y="5241"/>
                </a:cubicBezTo>
                <a:cubicBezTo>
                  <a:pt x="18375" y="4403"/>
                  <a:pt x="17689" y="4053"/>
                  <a:pt x="16866" y="3885"/>
                </a:cubicBezTo>
                <a:cubicBezTo>
                  <a:pt x="16425" y="3794"/>
                  <a:pt x="15983" y="3779"/>
                  <a:pt x="15541" y="3718"/>
                </a:cubicBezTo>
                <a:cubicBezTo>
                  <a:pt x="15526" y="3626"/>
                  <a:pt x="15602" y="3626"/>
                  <a:pt x="15648" y="3596"/>
                </a:cubicBezTo>
                <a:cubicBezTo>
                  <a:pt x="16440" y="3078"/>
                  <a:pt x="17232" y="2545"/>
                  <a:pt x="18040" y="2027"/>
                </a:cubicBezTo>
                <a:cubicBezTo>
                  <a:pt x="18436" y="1783"/>
                  <a:pt x="18786" y="1478"/>
                  <a:pt x="19015" y="990"/>
                </a:cubicBezTo>
                <a:close/>
                <a:moveTo>
                  <a:pt x="15571" y="3063"/>
                </a:moveTo>
                <a:cubicBezTo>
                  <a:pt x="15145" y="3398"/>
                  <a:pt x="14673" y="3626"/>
                  <a:pt x="14185" y="3794"/>
                </a:cubicBezTo>
                <a:cubicBezTo>
                  <a:pt x="13819" y="3931"/>
                  <a:pt x="13408" y="3931"/>
                  <a:pt x="13027" y="4007"/>
                </a:cubicBezTo>
                <a:cubicBezTo>
                  <a:pt x="12098" y="4160"/>
                  <a:pt x="11275" y="4586"/>
                  <a:pt x="10406" y="4891"/>
                </a:cubicBezTo>
                <a:cubicBezTo>
                  <a:pt x="10132" y="4982"/>
                  <a:pt x="9843" y="5058"/>
                  <a:pt x="9568" y="5135"/>
                </a:cubicBezTo>
                <a:cubicBezTo>
                  <a:pt x="8654" y="5394"/>
                  <a:pt x="7710" y="5546"/>
                  <a:pt x="6780" y="5759"/>
                </a:cubicBezTo>
                <a:cubicBezTo>
                  <a:pt x="6265" y="5871"/>
                  <a:pt x="5736" y="5944"/>
                  <a:pt x="5183" y="5944"/>
                </a:cubicBezTo>
                <a:cubicBezTo>
                  <a:pt x="5132" y="5944"/>
                  <a:pt x="5080" y="5943"/>
                  <a:pt x="5028" y="5942"/>
                </a:cubicBezTo>
                <a:cubicBezTo>
                  <a:pt x="8411" y="4464"/>
                  <a:pt x="11808" y="3123"/>
                  <a:pt x="15571" y="3063"/>
                </a:cubicBezTo>
                <a:close/>
                <a:moveTo>
                  <a:pt x="17266" y="347"/>
                </a:moveTo>
                <a:cubicBezTo>
                  <a:pt x="17611" y="347"/>
                  <a:pt x="17945" y="387"/>
                  <a:pt x="18268" y="503"/>
                </a:cubicBezTo>
                <a:cubicBezTo>
                  <a:pt x="18664" y="625"/>
                  <a:pt x="18725" y="823"/>
                  <a:pt x="18451" y="1128"/>
                </a:cubicBezTo>
                <a:cubicBezTo>
                  <a:pt x="17979" y="1646"/>
                  <a:pt x="17354" y="1935"/>
                  <a:pt x="16775" y="2286"/>
                </a:cubicBezTo>
                <a:cubicBezTo>
                  <a:pt x="16211" y="2651"/>
                  <a:pt x="15587" y="2666"/>
                  <a:pt x="14947" y="2697"/>
                </a:cubicBezTo>
                <a:cubicBezTo>
                  <a:pt x="13332" y="2758"/>
                  <a:pt x="11762" y="3078"/>
                  <a:pt x="10224" y="3535"/>
                </a:cubicBezTo>
                <a:cubicBezTo>
                  <a:pt x="8700" y="3977"/>
                  <a:pt x="7207" y="4464"/>
                  <a:pt x="5790" y="5165"/>
                </a:cubicBezTo>
                <a:cubicBezTo>
                  <a:pt x="5561" y="5287"/>
                  <a:pt x="5302" y="5378"/>
                  <a:pt x="5104" y="5531"/>
                </a:cubicBezTo>
                <a:cubicBezTo>
                  <a:pt x="4525" y="5957"/>
                  <a:pt x="3855" y="6049"/>
                  <a:pt x="3185" y="6094"/>
                </a:cubicBezTo>
                <a:cubicBezTo>
                  <a:pt x="2813" y="6116"/>
                  <a:pt x="2442" y="6144"/>
                  <a:pt x="2066" y="6144"/>
                </a:cubicBezTo>
                <a:cubicBezTo>
                  <a:pt x="1902" y="6144"/>
                  <a:pt x="1736" y="6139"/>
                  <a:pt x="1570" y="6125"/>
                </a:cubicBezTo>
                <a:cubicBezTo>
                  <a:pt x="1387" y="6110"/>
                  <a:pt x="1189" y="6079"/>
                  <a:pt x="1006" y="6018"/>
                </a:cubicBezTo>
                <a:cubicBezTo>
                  <a:pt x="640" y="5912"/>
                  <a:pt x="594" y="5744"/>
                  <a:pt x="823" y="5455"/>
                </a:cubicBezTo>
                <a:cubicBezTo>
                  <a:pt x="1128" y="5074"/>
                  <a:pt x="1524" y="4815"/>
                  <a:pt x="1935" y="4556"/>
                </a:cubicBezTo>
                <a:cubicBezTo>
                  <a:pt x="3139" y="3809"/>
                  <a:pt x="4464" y="3276"/>
                  <a:pt x="5790" y="2758"/>
                </a:cubicBezTo>
                <a:cubicBezTo>
                  <a:pt x="7161" y="2240"/>
                  <a:pt x="8548" y="1813"/>
                  <a:pt x="9706" y="1524"/>
                </a:cubicBezTo>
                <a:cubicBezTo>
                  <a:pt x="11016" y="1112"/>
                  <a:pt x="12098" y="899"/>
                  <a:pt x="13179" y="716"/>
                </a:cubicBezTo>
                <a:cubicBezTo>
                  <a:pt x="14474" y="503"/>
                  <a:pt x="15769" y="351"/>
                  <a:pt x="17080" y="351"/>
                </a:cubicBezTo>
                <a:cubicBezTo>
                  <a:pt x="17142" y="348"/>
                  <a:pt x="17204" y="347"/>
                  <a:pt x="17266" y="347"/>
                </a:cubicBezTo>
                <a:close/>
                <a:moveTo>
                  <a:pt x="15446" y="4089"/>
                </a:moveTo>
                <a:cubicBezTo>
                  <a:pt x="15554" y="4089"/>
                  <a:pt x="15664" y="4106"/>
                  <a:pt x="15769" y="4114"/>
                </a:cubicBezTo>
                <a:cubicBezTo>
                  <a:pt x="16486" y="4175"/>
                  <a:pt x="17202" y="4281"/>
                  <a:pt x="17826" y="4723"/>
                </a:cubicBezTo>
                <a:cubicBezTo>
                  <a:pt x="18649" y="5317"/>
                  <a:pt x="18756" y="6841"/>
                  <a:pt x="17994" y="7572"/>
                </a:cubicBezTo>
                <a:cubicBezTo>
                  <a:pt x="17781" y="7771"/>
                  <a:pt x="17489" y="7867"/>
                  <a:pt x="17199" y="7867"/>
                </a:cubicBezTo>
                <a:cubicBezTo>
                  <a:pt x="16867" y="7867"/>
                  <a:pt x="16537" y="7740"/>
                  <a:pt x="16333" y="7496"/>
                </a:cubicBezTo>
                <a:cubicBezTo>
                  <a:pt x="16272" y="7435"/>
                  <a:pt x="16288" y="7390"/>
                  <a:pt x="16303" y="7313"/>
                </a:cubicBezTo>
                <a:cubicBezTo>
                  <a:pt x="16592" y="6034"/>
                  <a:pt x="16257" y="4982"/>
                  <a:pt x="15175" y="4190"/>
                </a:cubicBezTo>
                <a:cubicBezTo>
                  <a:pt x="15175" y="4190"/>
                  <a:pt x="15175" y="4175"/>
                  <a:pt x="15175" y="4144"/>
                </a:cubicBezTo>
                <a:cubicBezTo>
                  <a:pt x="15261" y="4102"/>
                  <a:pt x="15352" y="4089"/>
                  <a:pt x="15446" y="4089"/>
                </a:cubicBezTo>
                <a:close/>
                <a:moveTo>
                  <a:pt x="13910" y="4397"/>
                </a:moveTo>
                <a:cubicBezTo>
                  <a:pt x="14278" y="4397"/>
                  <a:pt x="14649" y="4475"/>
                  <a:pt x="15023" y="4662"/>
                </a:cubicBezTo>
                <a:cubicBezTo>
                  <a:pt x="15891" y="5104"/>
                  <a:pt x="16135" y="6597"/>
                  <a:pt x="15800" y="7374"/>
                </a:cubicBezTo>
                <a:cubicBezTo>
                  <a:pt x="15541" y="7923"/>
                  <a:pt x="15145" y="8258"/>
                  <a:pt x="14581" y="8441"/>
                </a:cubicBezTo>
                <a:cubicBezTo>
                  <a:pt x="13819" y="8685"/>
                  <a:pt x="13027" y="8761"/>
                  <a:pt x="12265" y="8944"/>
                </a:cubicBezTo>
                <a:cubicBezTo>
                  <a:pt x="12210" y="8958"/>
                  <a:pt x="12153" y="8965"/>
                  <a:pt x="12093" y="8965"/>
                </a:cubicBezTo>
                <a:cubicBezTo>
                  <a:pt x="11657" y="8965"/>
                  <a:pt x="11129" y="8592"/>
                  <a:pt x="10955" y="8136"/>
                </a:cubicBezTo>
                <a:cubicBezTo>
                  <a:pt x="10726" y="7557"/>
                  <a:pt x="10589" y="6978"/>
                  <a:pt x="10589" y="6338"/>
                </a:cubicBezTo>
                <a:cubicBezTo>
                  <a:pt x="10589" y="5683"/>
                  <a:pt x="10894" y="5302"/>
                  <a:pt x="11473" y="5058"/>
                </a:cubicBezTo>
                <a:cubicBezTo>
                  <a:pt x="11945" y="4860"/>
                  <a:pt x="12433" y="4693"/>
                  <a:pt x="12951" y="4556"/>
                </a:cubicBezTo>
                <a:cubicBezTo>
                  <a:pt x="13270" y="4456"/>
                  <a:pt x="13590" y="4397"/>
                  <a:pt x="13910" y="4397"/>
                </a:cubicBezTo>
                <a:close/>
                <a:moveTo>
                  <a:pt x="10224" y="5439"/>
                </a:moveTo>
                <a:cubicBezTo>
                  <a:pt x="9904" y="6826"/>
                  <a:pt x="10163" y="8060"/>
                  <a:pt x="11031" y="9203"/>
                </a:cubicBezTo>
                <a:cubicBezTo>
                  <a:pt x="10391" y="9431"/>
                  <a:pt x="9690" y="9523"/>
                  <a:pt x="8990" y="9644"/>
                </a:cubicBezTo>
                <a:cubicBezTo>
                  <a:pt x="7893" y="9812"/>
                  <a:pt x="6796" y="9873"/>
                  <a:pt x="5683" y="9980"/>
                </a:cubicBezTo>
                <a:cubicBezTo>
                  <a:pt x="5223" y="10032"/>
                  <a:pt x="4763" y="10054"/>
                  <a:pt x="4302" y="10054"/>
                </a:cubicBezTo>
                <a:cubicBezTo>
                  <a:pt x="3694" y="10054"/>
                  <a:pt x="3084" y="10016"/>
                  <a:pt x="2469" y="9964"/>
                </a:cubicBezTo>
                <a:cubicBezTo>
                  <a:pt x="2088" y="9934"/>
                  <a:pt x="1737" y="9751"/>
                  <a:pt x="1387" y="9584"/>
                </a:cubicBezTo>
                <a:cubicBezTo>
                  <a:pt x="1326" y="9553"/>
                  <a:pt x="1250" y="9492"/>
                  <a:pt x="1219" y="9431"/>
                </a:cubicBezTo>
                <a:cubicBezTo>
                  <a:pt x="762" y="8426"/>
                  <a:pt x="366" y="7390"/>
                  <a:pt x="396" y="6232"/>
                </a:cubicBezTo>
                <a:lnTo>
                  <a:pt x="396" y="6232"/>
                </a:lnTo>
                <a:cubicBezTo>
                  <a:pt x="1066" y="6575"/>
                  <a:pt x="1754" y="6672"/>
                  <a:pt x="2446" y="6672"/>
                </a:cubicBezTo>
                <a:cubicBezTo>
                  <a:pt x="2982" y="6672"/>
                  <a:pt x="3521" y="6613"/>
                  <a:pt x="4053" y="6567"/>
                </a:cubicBezTo>
                <a:cubicBezTo>
                  <a:pt x="5531" y="6460"/>
                  <a:pt x="6978" y="6110"/>
                  <a:pt x="8426" y="5835"/>
                </a:cubicBezTo>
                <a:cubicBezTo>
                  <a:pt x="9035" y="5729"/>
                  <a:pt x="9645" y="5561"/>
                  <a:pt x="10224" y="5439"/>
                </a:cubicBezTo>
                <a:close/>
                <a:moveTo>
                  <a:pt x="17019" y="0"/>
                </a:moveTo>
                <a:cubicBezTo>
                  <a:pt x="15983" y="0"/>
                  <a:pt x="14962" y="168"/>
                  <a:pt x="13926" y="320"/>
                </a:cubicBezTo>
                <a:cubicBezTo>
                  <a:pt x="12768" y="488"/>
                  <a:pt x="11595" y="579"/>
                  <a:pt x="10589" y="899"/>
                </a:cubicBezTo>
                <a:cubicBezTo>
                  <a:pt x="9492" y="1158"/>
                  <a:pt x="8532" y="1478"/>
                  <a:pt x="7573" y="1767"/>
                </a:cubicBezTo>
                <a:cubicBezTo>
                  <a:pt x="6125" y="2194"/>
                  <a:pt x="4723" y="2712"/>
                  <a:pt x="3352" y="3322"/>
                </a:cubicBezTo>
                <a:cubicBezTo>
                  <a:pt x="2362" y="3779"/>
                  <a:pt x="1417" y="4297"/>
                  <a:pt x="625" y="5043"/>
                </a:cubicBezTo>
                <a:cubicBezTo>
                  <a:pt x="214" y="5424"/>
                  <a:pt x="0" y="5896"/>
                  <a:pt x="31" y="6460"/>
                </a:cubicBezTo>
                <a:cubicBezTo>
                  <a:pt x="61" y="7329"/>
                  <a:pt x="335" y="8136"/>
                  <a:pt x="564" y="8959"/>
                </a:cubicBezTo>
                <a:cubicBezTo>
                  <a:pt x="854" y="9995"/>
                  <a:pt x="1585" y="10376"/>
                  <a:pt x="2545" y="10513"/>
                </a:cubicBezTo>
                <a:cubicBezTo>
                  <a:pt x="3121" y="10595"/>
                  <a:pt x="3697" y="10628"/>
                  <a:pt x="4272" y="10628"/>
                </a:cubicBezTo>
                <a:cubicBezTo>
                  <a:pt x="4656" y="10628"/>
                  <a:pt x="5040" y="10613"/>
                  <a:pt x="5424" y="10589"/>
                </a:cubicBezTo>
                <a:cubicBezTo>
                  <a:pt x="6445" y="10513"/>
                  <a:pt x="7466" y="10406"/>
                  <a:pt x="8456" y="10254"/>
                </a:cubicBezTo>
                <a:cubicBezTo>
                  <a:pt x="9873" y="10025"/>
                  <a:pt x="11260" y="9675"/>
                  <a:pt x="12661" y="9401"/>
                </a:cubicBezTo>
                <a:cubicBezTo>
                  <a:pt x="13347" y="9264"/>
                  <a:pt x="14017" y="9065"/>
                  <a:pt x="14688" y="8867"/>
                </a:cubicBezTo>
                <a:cubicBezTo>
                  <a:pt x="15130" y="8730"/>
                  <a:pt x="15571" y="8578"/>
                  <a:pt x="15861" y="8167"/>
                </a:cubicBezTo>
                <a:cubicBezTo>
                  <a:pt x="16001" y="7974"/>
                  <a:pt x="16061" y="7892"/>
                  <a:pt x="16156" y="7892"/>
                </a:cubicBezTo>
                <a:cubicBezTo>
                  <a:pt x="16226" y="7892"/>
                  <a:pt x="16315" y="7937"/>
                  <a:pt x="16470" y="8014"/>
                </a:cubicBezTo>
                <a:cubicBezTo>
                  <a:pt x="16547" y="8060"/>
                  <a:pt x="16623" y="8106"/>
                  <a:pt x="16699" y="8136"/>
                </a:cubicBezTo>
                <a:cubicBezTo>
                  <a:pt x="16868" y="8210"/>
                  <a:pt x="17037" y="8255"/>
                  <a:pt x="17212" y="8255"/>
                </a:cubicBezTo>
                <a:cubicBezTo>
                  <a:pt x="17288" y="8255"/>
                  <a:pt x="17366" y="8246"/>
                  <a:pt x="17445" y="8228"/>
                </a:cubicBezTo>
                <a:cubicBezTo>
                  <a:pt x="18177" y="8075"/>
                  <a:pt x="18634" y="7572"/>
                  <a:pt x="18741" y="6902"/>
                </a:cubicBezTo>
                <a:cubicBezTo>
                  <a:pt x="18832" y="6277"/>
                  <a:pt x="19121" y="5866"/>
                  <a:pt x="19548" y="5470"/>
                </a:cubicBezTo>
                <a:cubicBezTo>
                  <a:pt x="19639" y="5378"/>
                  <a:pt x="19716" y="5272"/>
                  <a:pt x="19792" y="5165"/>
                </a:cubicBezTo>
                <a:cubicBezTo>
                  <a:pt x="20020" y="4799"/>
                  <a:pt x="20203" y="4403"/>
                  <a:pt x="20157" y="3946"/>
                </a:cubicBezTo>
                <a:cubicBezTo>
                  <a:pt x="20051" y="3032"/>
                  <a:pt x="19898" y="2133"/>
                  <a:pt x="19609" y="1265"/>
                </a:cubicBezTo>
                <a:cubicBezTo>
                  <a:pt x="19411" y="655"/>
                  <a:pt x="18984" y="274"/>
                  <a:pt x="18344" y="122"/>
                </a:cubicBezTo>
                <a:cubicBezTo>
                  <a:pt x="17918" y="31"/>
                  <a:pt x="17476" y="0"/>
                  <a:pt x="1701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2"/>
          <p:cNvSpPr/>
          <p:nvPr/>
        </p:nvSpPr>
        <p:spPr>
          <a:xfrm>
            <a:off x="8481362" y="3437704"/>
            <a:ext cx="44474" cy="38093"/>
          </a:xfrm>
          <a:custGeom>
            <a:rect b="b" l="l" r="r" t="t"/>
            <a:pathLst>
              <a:path extrusionOk="0" h="1188" w="1387">
                <a:moveTo>
                  <a:pt x="695" y="206"/>
                </a:moveTo>
                <a:cubicBezTo>
                  <a:pt x="871" y="206"/>
                  <a:pt x="1084" y="342"/>
                  <a:pt x="1097" y="489"/>
                </a:cubicBezTo>
                <a:cubicBezTo>
                  <a:pt x="1127" y="702"/>
                  <a:pt x="1021" y="839"/>
                  <a:pt x="853" y="885"/>
                </a:cubicBezTo>
                <a:cubicBezTo>
                  <a:pt x="825" y="893"/>
                  <a:pt x="795" y="897"/>
                  <a:pt x="765" y="897"/>
                </a:cubicBezTo>
                <a:cubicBezTo>
                  <a:pt x="571" y="897"/>
                  <a:pt x="364" y="739"/>
                  <a:pt x="350" y="580"/>
                </a:cubicBezTo>
                <a:cubicBezTo>
                  <a:pt x="320" y="382"/>
                  <a:pt x="457" y="276"/>
                  <a:pt x="625" y="215"/>
                </a:cubicBezTo>
                <a:cubicBezTo>
                  <a:pt x="647" y="209"/>
                  <a:pt x="671" y="206"/>
                  <a:pt x="695" y="206"/>
                </a:cubicBezTo>
                <a:close/>
                <a:moveTo>
                  <a:pt x="630" y="0"/>
                </a:moveTo>
                <a:cubicBezTo>
                  <a:pt x="577" y="0"/>
                  <a:pt x="524" y="5"/>
                  <a:pt x="472" y="17"/>
                </a:cubicBezTo>
                <a:cubicBezTo>
                  <a:pt x="229" y="78"/>
                  <a:pt x="0" y="413"/>
                  <a:pt x="61" y="641"/>
                </a:cubicBezTo>
                <a:cubicBezTo>
                  <a:pt x="128" y="938"/>
                  <a:pt x="459" y="1187"/>
                  <a:pt x="724" y="1187"/>
                </a:cubicBezTo>
                <a:cubicBezTo>
                  <a:pt x="758" y="1187"/>
                  <a:pt x="791" y="1183"/>
                  <a:pt x="823" y="1175"/>
                </a:cubicBezTo>
                <a:cubicBezTo>
                  <a:pt x="1127" y="1098"/>
                  <a:pt x="1386" y="702"/>
                  <a:pt x="1326" y="413"/>
                </a:cubicBezTo>
                <a:cubicBezTo>
                  <a:pt x="1261" y="179"/>
                  <a:pt x="940" y="0"/>
                  <a:pt x="63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2"/>
          <p:cNvSpPr/>
          <p:nvPr/>
        </p:nvSpPr>
        <p:spPr>
          <a:xfrm>
            <a:off x="8294230" y="3457040"/>
            <a:ext cx="43993" cy="37099"/>
          </a:xfrm>
          <a:custGeom>
            <a:rect b="b" l="l" r="r" t="t"/>
            <a:pathLst>
              <a:path extrusionOk="0" h="1157" w="1372">
                <a:moveTo>
                  <a:pt x="741" y="254"/>
                </a:moveTo>
                <a:cubicBezTo>
                  <a:pt x="864" y="254"/>
                  <a:pt x="964" y="297"/>
                  <a:pt x="1021" y="434"/>
                </a:cubicBezTo>
                <a:cubicBezTo>
                  <a:pt x="1067" y="587"/>
                  <a:pt x="915" y="861"/>
                  <a:pt x="747" y="907"/>
                </a:cubicBezTo>
                <a:cubicBezTo>
                  <a:pt x="733" y="910"/>
                  <a:pt x="717" y="911"/>
                  <a:pt x="700" y="911"/>
                </a:cubicBezTo>
                <a:cubicBezTo>
                  <a:pt x="542" y="911"/>
                  <a:pt x="305" y="787"/>
                  <a:pt x="305" y="663"/>
                </a:cubicBezTo>
                <a:cubicBezTo>
                  <a:pt x="290" y="450"/>
                  <a:pt x="412" y="328"/>
                  <a:pt x="610" y="267"/>
                </a:cubicBezTo>
                <a:cubicBezTo>
                  <a:pt x="656" y="259"/>
                  <a:pt x="700" y="254"/>
                  <a:pt x="741" y="254"/>
                </a:cubicBezTo>
                <a:close/>
                <a:moveTo>
                  <a:pt x="867" y="1"/>
                </a:moveTo>
                <a:cubicBezTo>
                  <a:pt x="774" y="1"/>
                  <a:pt x="668" y="18"/>
                  <a:pt x="549" y="54"/>
                </a:cubicBezTo>
                <a:cubicBezTo>
                  <a:pt x="214" y="145"/>
                  <a:pt x="1" y="434"/>
                  <a:pt x="77" y="724"/>
                </a:cubicBezTo>
                <a:cubicBezTo>
                  <a:pt x="128" y="967"/>
                  <a:pt x="416" y="1157"/>
                  <a:pt x="688" y="1157"/>
                </a:cubicBezTo>
                <a:cubicBezTo>
                  <a:pt x="739" y="1157"/>
                  <a:pt x="790" y="1150"/>
                  <a:pt x="839" y="1135"/>
                </a:cubicBezTo>
                <a:cubicBezTo>
                  <a:pt x="1143" y="1044"/>
                  <a:pt x="1372" y="617"/>
                  <a:pt x="1296" y="313"/>
                </a:cubicBezTo>
                <a:cubicBezTo>
                  <a:pt x="1242" y="107"/>
                  <a:pt x="1095" y="1"/>
                  <a:pt x="86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2"/>
          <p:cNvSpPr/>
          <p:nvPr/>
        </p:nvSpPr>
        <p:spPr>
          <a:xfrm>
            <a:off x="8388534" y="3452166"/>
            <a:ext cx="42518" cy="36233"/>
          </a:xfrm>
          <a:custGeom>
            <a:rect b="b" l="l" r="r" t="t"/>
            <a:pathLst>
              <a:path extrusionOk="0" h="1130" w="1326">
                <a:moveTo>
                  <a:pt x="572" y="247"/>
                </a:moveTo>
                <a:cubicBezTo>
                  <a:pt x="779" y="247"/>
                  <a:pt x="981" y="367"/>
                  <a:pt x="1036" y="586"/>
                </a:cubicBezTo>
                <a:cubicBezTo>
                  <a:pt x="1051" y="724"/>
                  <a:pt x="960" y="845"/>
                  <a:pt x="777" y="891"/>
                </a:cubicBezTo>
                <a:cubicBezTo>
                  <a:pt x="755" y="899"/>
                  <a:pt x="731" y="903"/>
                  <a:pt x="706" y="903"/>
                </a:cubicBezTo>
                <a:cubicBezTo>
                  <a:pt x="544" y="903"/>
                  <a:pt x="347" y="745"/>
                  <a:pt x="320" y="586"/>
                </a:cubicBezTo>
                <a:cubicBezTo>
                  <a:pt x="290" y="449"/>
                  <a:pt x="320" y="297"/>
                  <a:pt x="503" y="251"/>
                </a:cubicBezTo>
                <a:cubicBezTo>
                  <a:pt x="526" y="248"/>
                  <a:pt x="549" y="247"/>
                  <a:pt x="572" y="247"/>
                </a:cubicBezTo>
                <a:close/>
                <a:moveTo>
                  <a:pt x="629" y="0"/>
                </a:moveTo>
                <a:cubicBezTo>
                  <a:pt x="571" y="0"/>
                  <a:pt x="513" y="7"/>
                  <a:pt x="457" y="23"/>
                </a:cubicBezTo>
                <a:cubicBezTo>
                  <a:pt x="168" y="99"/>
                  <a:pt x="0" y="358"/>
                  <a:pt x="61" y="632"/>
                </a:cubicBezTo>
                <a:cubicBezTo>
                  <a:pt x="129" y="905"/>
                  <a:pt x="418" y="1129"/>
                  <a:pt x="663" y="1129"/>
                </a:cubicBezTo>
                <a:cubicBezTo>
                  <a:pt x="692" y="1129"/>
                  <a:pt x="720" y="1126"/>
                  <a:pt x="747" y="1120"/>
                </a:cubicBezTo>
                <a:cubicBezTo>
                  <a:pt x="1082" y="1044"/>
                  <a:pt x="1326" y="693"/>
                  <a:pt x="1265" y="419"/>
                </a:cubicBezTo>
                <a:cubicBezTo>
                  <a:pt x="1201" y="178"/>
                  <a:pt x="916" y="0"/>
                  <a:pt x="62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2"/>
          <p:cNvSpPr/>
          <p:nvPr/>
        </p:nvSpPr>
        <p:spPr>
          <a:xfrm>
            <a:off x="8567328" y="3377807"/>
            <a:ext cx="145607" cy="102448"/>
          </a:xfrm>
          <a:custGeom>
            <a:rect b="b" l="l" r="r" t="t"/>
            <a:pathLst>
              <a:path extrusionOk="0" h="3195" w="4541">
                <a:moveTo>
                  <a:pt x="3738" y="740"/>
                </a:moveTo>
                <a:cubicBezTo>
                  <a:pt x="3787" y="740"/>
                  <a:pt x="3836" y="745"/>
                  <a:pt x="3886" y="757"/>
                </a:cubicBezTo>
                <a:cubicBezTo>
                  <a:pt x="4023" y="788"/>
                  <a:pt x="4190" y="803"/>
                  <a:pt x="4206" y="986"/>
                </a:cubicBezTo>
                <a:cubicBezTo>
                  <a:pt x="4221" y="1153"/>
                  <a:pt x="4129" y="1290"/>
                  <a:pt x="3962" y="1382"/>
                </a:cubicBezTo>
                <a:cubicBezTo>
                  <a:pt x="3611" y="1565"/>
                  <a:pt x="3215" y="1641"/>
                  <a:pt x="2834" y="1717"/>
                </a:cubicBezTo>
                <a:cubicBezTo>
                  <a:pt x="2802" y="1725"/>
                  <a:pt x="2772" y="1729"/>
                  <a:pt x="2744" y="1729"/>
                </a:cubicBezTo>
                <a:cubicBezTo>
                  <a:pt x="2563" y="1729"/>
                  <a:pt x="2476" y="1571"/>
                  <a:pt x="2423" y="1412"/>
                </a:cubicBezTo>
                <a:cubicBezTo>
                  <a:pt x="2377" y="1229"/>
                  <a:pt x="2438" y="1062"/>
                  <a:pt x="2636" y="986"/>
                </a:cubicBezTo>
                <a:cubicBezTo>
                  <a:pt x="2804" y="940"/>
                  <a:pt x="2972" y="910"/>
                  <a:pt x="3109" y="864"/>
                </a:cubicBezTo>
                <a:cubicBezTo>
                  <a:pt x="3342" y="827"/>
                  <a:pt x="3536" y="740"/>
                  <a:pt x="3738" y="740"/>
                </a:cubicBezTo>
                <a:close/>
                <a:moveTo>
                  <a:pt x="2851" y="205"/>
                </a:moveTo>
                <a:cubicBezTo>
                  <a:pt x="3088" y="205"/>
                  <a:pt x="3332" y="339"/>
                  <a:pt x="3474" y="529"/>
                </a:cubicBezTo>
                <a:cubicBezTo>
                  <a:pt x="3185" y="620"/>
                  <a:pt x="2911" y="757"/>
                  <a:pt x="2621" y="818"/>
                </a:cubicBezTo>
                <a:cubicBezTo>
                  <a:pt x="2271" y="894"/>
                  <a:pt x="2088" y="1184"/>
                  <a:pt x="2149" y="1473"/>
                </a:cubicBezTo>
                <a:cubicBezTo>
                  <a:pt x="2217" y="1720"/>
                  <a:pt x="2545" y="1955"/>
                  <a:pt x="2821" y="1955"/>
                </a:cubicBezTo>
                <a:cubicBezTo>
                  <a:pt x="2852" y="1955"/>
                  <a:pt x="2882" y="1952"/>
                  <a:pt x="2911" y="1946"/>
                </a:cubicBezTo>
                <a:cubicBezTo>
                  <a:pt x="3170" y="1900"/>
                  <a:pt x="3413" y="1839"/>
                  <a:pt x="3672" y="1763"/>
                </a:cubicBezTo>
                <a:cubicBezTo>
                  <a:pt x="3715" y="1750"/>
                  <a:pt x="3749" y="1744"/>
                  <a:pt x="3776" y="1744"/>
                </a:cubicBezTo>
                <a:cubicBezTo>
                  <a:pt x="3874" y="1744"/>
                  <a:pt x="3876" y="1826"/>
                  <a:pt x="3840" y="1946"/>
                </a:cubicBezTo>
                <a:cubicBezTo>
                  <a:pt x="3779" y="2235"/>
                  <a:pt x="3535" y="2326"/>
                  <a:pt x="3322" y="2418"/>
                </a:cubicBezTo>
                <a:cubicBezTo>
                  <a:pt x="2621" y="2738"/>
                  <a:pt x="1905" y="2951"/>
                  <a:pt x="1113" y="2951"/>
                </a:cubicBezTo>
                <a:cubicBezTo>
                  <a:pt x="778" y="2936"/>
                  <a:pt x="610" y="2799"/>
                  <a:pt x="519" y="2464"/>
                </a:cubicBezTo>
                <a:cubicBezTo>
                  <a:pt x="458" y="2281"/>
                  <a:pt x="412" y="2083"/>
                  <a:pt x="366" y="1885"/>
                </a:cubicBezTo>
                <a:cubicBezTo>
                  <a:pt x="244" y="1382"/>
                  <a:pt x="549" y="818"/>
                  <a:pt x="1052" y="666"/>
                </a:cubicBezTo>
                <a:cubicBezTo>
                  <a:pt x="1585" y="513"/>
                  <a:pt x="2134" y="407"/>
                  <a:pt x="2652" y="239"/>
                </a:cubicBezTo>
                <a:cubicBezTo>
                  <a:pt x="2716" y="216"/>
                  <a:pt x="2783" y="205"/>
                  <a:pt x="2851" y="205"/>
                </a:cubicBezTo>
                <a:close/>
                <a:moveTo>
                  <a:pt x="2900" y="0"/>
                </a:moveTo>
                <a:cubicBezTo>
                  <a:pt x="2785" y="0"/>
                  <a:pt x="2662" y="15"/>
                  <a:pt x="2530" y="41"/>
                </a:cubicBezTo>
                <a:cubicBezTo>
                  <a:pt x="1966" y="148"/>
                  <a:pt x="1433" y="331"/>
                  <a:pt x="884" y="483"/>
                </a:cubicBezTo>
                <a:cubicBezTo>
                  <a:pt x="366" y="620"/>
                  <a:pt x="1" y="1351"/>
                  <a:pt x="122" y="1854"/>
                </a:cubicBezTo>
                <a:cubicBezTo>
                  <a:pt x="183" y="2113"/>
                  <a:pt x="260" y="2372"/>
                  <a:pt x="320" y="2616"/>
                </a:cubicBezTo>
                <a:cubicBezTo>
                  <a:pt x="427" y="3043"/>
                  <a:pt x="625" y="3195"/>
                  <a:pt x="1067" y="3195"/>
                </a:cubicBezTo>
                <a:cubicBezTo>
                  <a:pt x="1509" y="3195"/>
                  <a:pt x="1951" y="3119"/>
                  <a:pt x="2347" y="2982"/>
                </a:cubicBezTo>
                <a:cubicBezTo>
                  <a:pt x="2804" y="2905"/>
                  <a:pt x="3200" y="2784"/>
                  <a:pt x="3581" y="2570"/>
                </a:cubicBezTo>
                <a:cubicBezTo>
                  <a:pt x="3916" y="2387"/>
                  <a:pt x="4099" y="2128"/>
                  <a:pt x="4129" y="1778"/>
                </a:cubicBezTo>
                <a:cubicBezTo>
                  <a:pt x="4145" y="1641"/>
                  <a:pt x="4175" y="1549"/>
                  <a:pt x="4282" y="1458"/>
                </a:cubicBezTo>
                <a:cubicBezTo>
                  <a:pt x="4434" y="1306"/>
                  <a:pt x="4541" y="1138"/>
                  <a:pt x="4465" y="910"/>
                </a:cubicBezTo>
                <a:cubicBezTo>
                  <a:pt x="4388" y="666"/>
                  <a:pt x="4221" y="559"/>
                  <a:pt x="3977" y="529"/>
                </a:cubicBezTo>
                <a:cubicBezTo>
                  <a:pt x="3901" y="513"/>
                  <a:pt x="3810" y="529"/>
                  <a:pt x="3764" y="452"/>
                </a:cubicBezTo>
                <a:cubicBezTo>
                  <a:pt x="3523" y="132"/>
                  <a:pt x="3248" y="0"/>
                  <a:pt x="290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2"/>
          <p:cNvSpPr/>
          <p:nvPr/>
        </p:nvSpPr>
        <p:spPr>
          <a:xfrm>
            <a:off x="8805731" y="4038635"/>
            <a:ext cx="338093" cy="425567"/>
          </a:xfrm>
          <a:custGeom>
            <a:rect b="b" l="l" r="r" t="t"/>
            <a:pathLst>
              <a:path extrusionOk="0" h="13272" w="10544">
                <a:moveTo>
                  <a:pt x="6599" y="4613"/>
                </a:moveTo>
                <a:cubicBezTo>
                  <a:pt x="6761" y="4613"/>
                  <a:pt x="6928" y="4648"/>
                  <a:pt x="7101" y="4724"/>
                </a:cubicBezTo>
                <a:cubicBezTo>
                  <a:pt x="7329" y="4830"/>
                  <a:pt x="7482" y="5013"/>
                  <a:pt x="7451" y="5287"/>
                </a:cubicBezTo>
                <a:cubicBezTo>
                  <a:pt x="7436" y="5394"/>
                  <a:pt x="7375" y="5455"/>
                  <a:pt x="7283" y="5501"/>
                </a:cubicBezTo>
                <a:cubicBezTo>
                  <a:pt x="7267" y="5506"/>
                  <a:pt x="7251" y="5509"/>
                  <a:pt x="7236" y="5509"/>
                </a:cubicBezTo>
                <a:cubicBezTo>
                  <a:pt x="7170" y="5509"/>
                  <a:pt x="7120" y="5459"/>
                  <a:pt x="7070" y="5409"/>
                </a:cubicBezTo>
                <a:cubicBezTo>
                  <a:pt x="6915" y="5220"/>
                  <a:pt x="6745" y="5127"/>
                  <a:pt x="6563" y="5127"/>
                </a:cubicBezTo>
                <a:cubicBezTo>
                  <a:pt x="6424" y="5127"/>
                  <a:pt x="6278" y="5182"/>
                  <a:pt x="6126" y="5287"/>
                </a:cubicBezTo>
                <a:cubicBezTo>
                  <a:pt x="5120" y="6004"/>
                  <a:pt x="5181" y="7679"/>
                  <a:pt x="6247" y="8319"/>
                </a:cubicBezTo>
                <a:cubicBezTo>
                  <a:pt x="6522" y="8472"/>
                  <a:pt x="6811" y="8594"/>
                  <a:pt x="7116" y="8655"/>
                </a:cubicBezTo>
                <a:cubicBezTo>
                  <a:pt x="7171" y="8666"/>
                  <a:pt x="7229" y="8671"/>
                  <a:pt x="7288" y="8671"/>
                </a:cubicBezTo>
                <a:cubicBezTo>
                  <a:pt x="7718" y="8671"/>
                  <a:pt x="8222" y="8392"/>
                  <a:pt x="8396" y="8030"/>
                </a:cubicBezTo>
                <a:cubicBezTo>
                  <a:pt x="8502" y="7832"/>
                  <a:pt x="8548" y="7634"/>
                  <a:pt x="8365" y="7466"/>
                </a:cubicBezTo>
                <a:cubicBezTo>
                  <a:pt x="8292" y="7399"/>
                  <a:pt x="8220" y="7374"/>
                  <a:pt x="8148" y="7374"/>
                </a:cubicBezTo>
                <a:cubicBezTo>
                  <a:pt x="8039" y="7374"/>
                  <a:pt x="7933" y="7432"/>
                  <a:pt x="7832" y="7497"/>
                </a:cubicBezTo>
                <a:cubicBezTo>
                  <a:pt x="7680" y="7588"/>
                  <a:pt x="7542" y="7710"/>
                  <a:pt x="7405" y="7817"/>
                </a:cubicBezTo>
                <a:cubicBezTo>
                  <a:pt x="7339" y="7858"/>
                  <a:pt x="7263" y="7896"/>
                  <a:pt x="7190" y="7896"/>
                </a:cubicBezTo>
                <a:cubicBezTo>
                  <a:pt x="7130" y="7896"/>
                  <a:pt x="7073" y="7870"/>
                  <a:pt x="7024" y="7801"/>
                </a:cubicBezTo>
                <a:cubicBezTo>
                  <a:pt x="6918" y="7649"/>
                  <a:pt x="7024" y="7527"/>
                  <a:pt x="7146" y="7451"/>
                </a:cubicBezTo>
                <a:cubicBezTo>
                  <a:pt x="7390" y="7314"/>
                  <a:pt x="7619" y="7192"/>
                  <a:pt x="7878" y="7100"/>
                </a:cubicBezTo>
                <a:cubicBezTo>
                  <a:pt x="7964" y="7074"/>
                  <a:pt x="8049" y="7061"/>
                  <a:pt x="8132" y="7061"/>
                </a:cubicBezTo>
                <a:cubicBezTo>
                  <a:pt x="8470" y="7061"/>
                  <a:pt x="8761" y="7278"/>
                  <a:pt x="8883" y="7634"/>
                </a:cubicBezTo>
                <a:cubicBezTo>
                  <a:pt x="9200" y="8612"/>
                  <a:pt x="8321" y="9672"/>
                  <a:pt x="7260" y="9672"/>
                </a:cubicBezTo>
                <a:cubicBezTo>
                  <a:pt x="7197" y="9672"/>
                  <a:pt x="7134" y="9668"/>
                  <a:pt x="7070" y="9660"/>
                </a:cubicBezTo>
                <a:cubicBezTo>
                  <a:pt x="5760" y="9493"/>
                  <a:pt x="4770" y="8350"/>
                  <a:pt x="4800" y="7207"/>
                </a:cubicBezTo>
                <a:cubicBezTo>
                  <a:pt x="4830" y="6202"/>
                  <a:pt x="5089" y="5470"/>
                  <a:pt x="5760" y="4937"/>
                </a:cubicBezTo>
                <a:cubicBezTo>
                  <a:pt x="6025" y="4730"/>
                  <a:pt x="6304" y="4613"/>
                  <a:pt x="6599" y="4613"/>
                </a:cubicBezTo>
                <a:close/>
                <a:moveTo>
                  <a:pt x="10544" y="1"/>
                </a:moveTo>
                <a:cubicBezTo>
                  <a:pt x="9295" y="290"/>
                  <a:pt x="8091" y="701"/>
                  <a:pt x="6887" y="1204"/>
                </a:cubicBezTo>
                <a:cubicBezTo>
                  <a:pt x="5623" y="1722"/>
                  <a:pt x="4389" y="2301"/>
                  <a:pt x="3246" y="3078"/>
                </a:cubicBezTo>
                <a:cubicBezTo>
                  <a:pt x="1799" y="4069"/>
                  <a:pt x="793" y="5394"/>
                  <a:pt x="336" y="7116"/>
                </a:cubicBezTo>
                <a:cubicBezTo>
                  <a:pt x="1" y="8335"/>
                  <a:pt x="244" y="9447"/>
                  <a:pt x="1006" y="10422"/>
                </a:cubicBezTo>
                <a:cubicBezTo>
                  <a:pt x="2256" y="12006"/>
                  <a:pt x="3871" y="12936"/>
                  <a:pt x="5897" y="13149"/>
                </a:cubicBezTo>
                <a:cubicBezTo>
                  <a:pt x="6721" y="13229"/>
                  <a:pt x="7540" y="13271"/>
                  <a:pt x="8354" y="13271"/>
                </a:cubicBezTo>
                <a:cubicBezTo>
                  <a:pt x="9089" y="13271"/>
                  <a:pt x="9820" y="13237"/>
                  <a:pt x="10544" y="13164"/>
                </a:cubicBezTo>
                <a:lnTo>
                  <a:pt x="10544" y="7390"/>
                </a:lnTo>
                <a:cubicBezTo>
                  <a:pt x="10453" y="7314"/>
                  <a:pt x="10346" y="7222"/>
                  <a:pt x="10254" y="7146"/>
                </a:cubicBezTo>
                <a:cubicBezTo>
                  <a:pt x="10163" y="7070"/>
                  <a:pt x="10087" y="7009"/>
                  <a:pt x="9965" y="6918"/>
                </a:cubicBezTo>
                <a:lnTo>
                  <a:pt x="9965" y="6918"/>
                </a:lnTo>
                <a:cubicBezTo>
                  <a:pt x="9995" y="7222"/>
                  <a:pt x="10026" y="7466"/>
                  <a:pt x="10041" y="7710"/>
                </a:cubicBezTo>
                <a:cubicBezTo>
                  <a:pt x="10056" y="7878"/>
                  <a:pt x="10056" y="8045"/>
                  <a:pt x="10056" y="8197"/>
                </a:cubicBezTo>
                <a:cubicBezTo>
                  <a:pt x="10056" y="8274"/>
                  <a:pt x="10026" y="8350"/>
                  <a:pt x="9935" y="8365"/>
                </a:cubicBezTo>
                <a:cubicBezTo>
                  <a:pt x="9843" y="8365"/>
                  <a:pt x="9797" y="8335"/>
                  <a:pt x="9767" y="8258"/>
                </a:cubicBezTo>
                <a:cubicBezTo>
                  <a:pt x="9706" y="8152"/>
                  <a:pt x="9660" y="8030"/>
                  <a:pt x="9615" y="7923"/>
                </a:cubicBezTo>
                <a:cubicBezTo>
                  <a:pt x="9462" y="7481"/>
                  <a:pt x="9356" y="7024"/>
                  <a:pt x="9295" y="6567"/>
                </a:cubicBezTo>
                <a:cubicBezTo>
                  <a:pt x="9234" y="6125"/>
                  <a:pt x="9157" y="5684"/>
                  <a:pt x="9157" y="5166"/>
                </a:cubicBezTo>
                <a:cubicBezTo>
                  <a:pt x="8914" y="5348"/>
                  <a:pt x="8761" y="5531"/>
                  <a:pt x="8670" y="5760"/>
                </a:cubicBezTo>
                <a:cubicBezTo>
                  <a:pt x="8641" y="5831"/>
                  <a:pt x="8613" y="5929"/>
                  <a:pt x="8535" y="5929"/>
                </a:cubicBezTo>
                <a:cubicBezTo>
                  <a:pt x="8529" y="5929"/>
                  <a:pt x="8524" y="5928"/>
                  <a:pt x="8518" y="5927"/>
                </a:cubicBezTo>
                <a:cubicBezTo>
                  <a:pt x="8411" y="5912"/>
                  <a:pt x="8365" y="5836"/>
                  <a:pt x="8365" y="5729"/>
                </a:cubicBezTo>
                <a:cubicBezTo>
                  <a:pt x="8365" y="5577"/>
                  <a:pt x="8365" y="5425"/>
                  <a:pt x="8441" y="5272"/>
                </a:cubicBezTo>
                <a:cubicBezTo>
                  <a:pt x="8761" y="4632"/>
                  <a:pt x="9513" y="4226"/>
                  <a:pt x="10236" y="4226"/>
                </a:cubicBezTo>
                <a:cubicBezTo>
                  <a:pt x="10340" y="4226"/>
                  <a:pt x="10443" y="4234"/>
                  <a:pt x="10544" y="4251"/>
                </a:cubicBezTo>
                <a:lnTo>
                  <a:pt x="105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2"/>
          <p:cNvSpPr/>
          <p:nvPr/>
        </p:nvSpPr>
        <p:spPr>
          <a:xfrm>
            <a:off x="9108617" y="4193380"/>
            <a:ext cx="35207" cy="47584"/>
          </a:xfrm>
          <a:custGeom>
            <a:rect b="b" l="l" r="r" t="t"/>
            <a:pathLst>
              <a:path extrusionOk="0" h="1484" w="1098">
                <a:moveTo>
                  <a:pt x="695" y="0"/>
                </a:moveTo>
                <a:cubicBezTo>
                  <a:pt x="497" y="0"/>
                  <a:pt x="333" y="30"/>
                  <a:pt x="169" y="81"/>
                </a:cubicBezTo>
                <a:cubicBezTo>
                  <a:pt x="77" y="111"/>
                  <a:pt x="1" y="141"/>
                  <a:pt x="47" y="263"/>
                </a:cubicBezTo>
                <a:cubicBezTo>
                  <a:pt x="153" y="614"/>
                  <a:pt x="245" y="964"/>
                  <a:pt x="321" y="1315"/>
                </a:cubicBezTo>
                <a:cubicBezTo>
                  <a:pt x="351" y="1452"/>
                  <a:pt x="428" y="1467"/>
                  <a:pt x="549" y="1482"/>
                </a:cubicBezTo>
                <a:cubicBezTo>
                  <a:pt x="566" y="1483"/>
                  <a:pt x="583" y="1484"/>
                  <a:pt x="599" y="1484"/>
                </a:cubicBezTo>
                <a:cubicBezTo>
                  <a:pt x="802" y="1484"/>
                  <a:pt x="957" y="1397"/>
                  <a:pt x="1098" y="1284"/>
                </a:cubicBezTo>
                <a:lnTo>
                  <a:pt x="1098" y="35"/>
                </a:lnTo>
                <a:cubicBezTo>
                  <a:pt x="1007" y="20"/>
                  <a:pt x="915" y="4"/>
                  <a:pt x="824" y="4"/>
                </a:cubicBezTo>
                <a:cubicBezTo>
                  <a:pt x="779" y="2"/>
                  <a:pt x="737" y="0"/>
                  <a:pt x="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2"/>
          <p:cNvSpPr/>
          <p:nvPr/>
        </p:nvSpPr>
        <p:spPr>
          <a:xfrm>
            <a:off x="8958649" y="4186518"/>
            <a:ext cx="142080" cy="162249"/>
          </a:xfrm>
          <a:custGeom>
            <a:rect b="b" l="l" r="r" t="t"/>
            <a:pathLst>
              <a:path extrusionOk="0" h="5060" w="4431">
                <a:moveTo>
                  <a:pt x="1830" y="1"/>
                </a:moveTo>
                <a:cubicBezTo>
                  <a:pt x="1535" y="1"/>
                  <a:pt x="1256" y="118"/>
                  <a:pt x="991" y="325"/>
                </a:cubicBezTo>
                <a:cubicBezTo>
                  <a:pt x="320" y="858"/>
                  <a:pt x="61" y="1590"/>
                  <a:pt x="31" y="2595"/>
                </a:cubicBezTo>
                <a:cubicBezTo>
                  <a:pt x="1" y="3738"/>
                  <a:pt x="991" y="4881"/>
                  <a:pt x="2301" y="5048"/>
                </a:cubicBezTo>
                <a:cubicBezTo>
                  <a:pt x="2365" y="5056"/>
                  <a:pt x="2428" y="5060"/>
                  <a:pt x="2491" y="5060"/>
                </a:cubicBezTo>
                <a:cubicBezTo>
                  <a:pt x="3552" y="5060"/>
                  <a:pt x="4431" y="4000"/>
                  <a:pt x="4114" y="3022"/>
                </a:cubicBezTo>
                <a:cubicBezTo>
                  <a:pt x="3993" y="2669"/>
                  <a:pt x="3707" y="2443"/>
                  <a:pt x="3372" y="2443"/>
                </a:cubicBezTo>
                <a:cubicBezTo>
                  <a:pt x="3286" y="2443"/>
                  <a:pt x="3198" y="2458"/>
                  <a:pt x="3109" y="2488"/>
                </a:cubicBezTo>
                <a:cubicBezTo>
                  <a:pt x="2850" y="2580"/>
                  <a:pt x="2621" y="2702"/>
                  <a:pt x="2377" y="2839"/>
                </a:cubicBezTo>
                <a:cubicBezTo>
                  <a:pt x="2255" y="2915"/>
                  <a:pt x="2149" y="3037"/>
                  <a:pt x="2255" y="3189"/>
                </a:cubicBezTo>
                <a:cubicBezTo>
                  <a:pt x="2304" y="3258"/>
                  <a:pt x="2361" y="3284"/>
                  <a:pt x="2421" y="3284"/>
                </a:cubicBezTo>
                <a:cubicBezTo>
                  <a:pt x="2494" y="3284"/>
                  <a:pt x="2570" y="3246"/>
                  <a:pt x="2636" y="3205"/>
                </a:cubicBezTo>
                <a:cubicBezTo>
                  <a:pt x="2773" y="3098"/>
                  <a:pt x="2911" y="2976"/>
                  <a:pt x="3063" y="2885"/>
                </a:cubicBezTo>
                <a:cubicBezTo>
                  <a:pt x="3164" y="2820"/>
                  <a:pt x="3270" y="2762"/>
                  <a:pt x="3379" y="2762"/>
                </a:cubicBezTo>
                <a:cubicBezTo>
                  <a:pt x="3451" y="2762"/>
                  <a:pt x="3523" y="2787"/>
                  <a:pt x="3596" y="2854"/>
                </a:cubicBezTo>
                <a:cubicBezTo>
                  <a:pt x="3779" y="3022"/>
                  <a:pt x="3733" y="3220"/>
                  <a:pt x="3627" y="3418"/>
                </a:cubicBezTo>
                <a:cubicBezTo>
                  <a:pt x="3453" y="3780"/>
                  <a:pt x="2949" y="4059"/>
                  <a:pt x="2519" y="4059"/>
                </a:cubicBezTo>
                <a:cubicBezTo>
                  <a:pt x="2460" y="4059"/>
                  <a:pt x="2402" y="4054"/>
                  <a:pt x="2347" y="4043"/>
                </a:cubicBezTo>
                <a:cubicBezTo>
                  <a:pt x="2042" y="3982"/>
                  <a:pt x="1753" y="3860"/>
                  <a:pt x="1478" y="3707"/>
                </a:cubicBezTo>
                <a:cubicBezTo>
                  <a:pt x="412" y="3067"/>
                  <a:pt x="351" y="1392"/>
                  <a:pt x="1357" y="675"/>
                </a:cubicBezTo>
                <a:cubicBezTo>
                  <a:pt x="1510" y="568"/>
                  <a:pt x="1658" y="514"/>
                  <a:pt x="1799" y="514"/>
                </a:cubicBezTo>
                <a:cubicBezTo>
                  <a:pt x="1979" y="514"/>
                  <a:pt x="2147" y="603"/>
                  <a:pt x="2301" y="782"/>
                </a:cubicBezTo>
                <a:cubicBezTo>
                  <a:pt x="2351" y="845"/>
                  <a:pt x="2401" y="897"/>
                  <a:pt x="2468" y="897"/>
                </a:cubicBezTo>
                <a:cubicBezTo>
                  <a:pt x="2482" y="897"/>
                  <a:pt x="2498" y="894"/>
                  <a:pt x="2514" y="889"/>
                </a:cubicBezTo>
                <a:cubicBezTo>
                  <a:pt x="2606" y="843"/>
                  <a:pt x="2667" y="782"/>
                  <a:pt x="2682" y="675"/>
                </a:cubicBezTo>
                <a:cubicBezTo>
                  <a:pt x="2713" y="401"/>
                  <a:pt x="2560" y="218"/>
                  <a:pt x="2332" y="112"/>
                </a:cubicBezTo>
                <a:cubicBezTo>
                  <a:pt x="2159" y="36"/>
                  <a:pt x="1992" y="1"/>
                  <a:pt x="183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2"/>
          <p:cNvSpPr/>
          <p:nvPr/>
        </p:nvSpPr>
        <p:spPr>
          <a:xfrm>
            <a:off x="9073442" y="4173789"/>
            <a:ext cx="70383" cy="133102"/>
          </a:xfrm>
          <a:custGeom>
            <a:rect b="b" l="l" r="r" t="t"/>
            <a:pathLst>
              <a:path extrusionOk="0" h="4151" w="2195">
                <a:moveTo>
                  <a:pt x="1911" y="0"/>
                </a:moveTo>
                <a:cubicBezTo>
                  <a:pt x="1171" y="0"/>
                  <a:pt x="416" y="409"/>
                  <a:pt x="92" y="1057"/>
                </a:cubicBezTo>
                <a:cubicBezTo>
                  <a:pt x="16" y="1210"/>
                  <a:pt x="1" y="1362"/>
                  <a:pt x="16" y="1514"/>
                </a:cubicBezTo>
                <a:cubicBezTo>
                  <a:pt x="16" y="1621"/>
                  <a:pt x="62" y="1697"/>
                  <a:pt x="169" y="1712"/>
                </a:cubicBezTo>
                <a:cubicBezTo>
                  <a:pt x="175" y="1713"/>
                  <a:pt x="180" y="1714"/>
                  <a:pt x="186" y="1714"/>
                </a:cubicBezTo>
                <a:cubicBezTo>
                  <a:pt x="264" y="1714"/>
                  <a:pt x="292" y="1616"/>
                  <a:pt x="321" y="1545"/>
                </a:cubicBezTo>
                <a:cubicBezTo>
                  <a:pt x="412" y="1316"/>
                  <a:pt x="565" y="1133"/>
                  <a:pt x="808" y="951"/>
                </a:cubicBezTo>
                <a:cubicBezTo>
                  <a:pt x="808" y="1469"/>
                  <a:pt x="885" y="1910"/>
                  <a:pt x="946" y="2352"/>
                </a:cubicBezTo>
                <a:cubicBezTo>
                  <a:pt x="1007" y="2809"/>
                  <a:pt x="1113" y="3266"/>
                  <a:pt x="1266" y="3708"/>
                </a:cubicBezTo>
                <a:cubicBezTo>
                  <a:pt x="1311" y="3815"/>
                  <a:pt x="1357" y="3937"/>
                  <a:pt x="1403" y="4043"/>
                </a:cubicBezTo>
                <a:cubicBezTo>
                  <a:pt x="1433" y="4120"/>
                  <a:pt x="1494" y="4150"/>
                  <a:pt x="1586" y="4150"/>
                </a:cubicBezTo>
                <a:cubicBezTo>
                  <a:pt x="1677" y="4135"/>
                  <a:pt x="1692" y="4059"/>
                  <a:pt x="1692" y="3982"/>
                </a:cubicBezTo>
                <a:cubicBezTo>
                  <a:pt x="1692" y="3815"/>
                  <a:pt x="1707" y="3663"/>
                  <a:pt x="1692" y="3495"/>
                </a:cubicBezTo>
                <a:cubicBezTo>
                  <a:pt x="1677" y="3251"/>
                  <a:pt x="1646" y="2992"/>
                  <a:pt x="1601" y="2703"/>
                </a:cubicBezTo>
                <a:lnTo>
                  <a:pt x="1601" y="2703"/>
                </a:lnTo>
                <a:cubicBezTo>
                  <a:pt x="1738" y="2794"/>
                  <a:pt x="1814" y="2855"/>
                  <a:pt x="1890" y="2931"/>
                </a:cubicBezTo>
                <a:cubicBezTo>
                  <a:pt x="1997" y="3007"/>
                  <a:pt x="2088" y="3084"/>
                  <a:pt x="2195" y="3175"/>
                </a:cubicBezTo>
                <a:lnTo>
                  <a:pt x="2195" y="1880"/>
                </a:lnTo>
                <a:cubicBezTo>
                  <a:pt x="2054" y="2007"/>
                  <a:pt x="1899" y="2095"/>
                  <a:pt x="1696" y="2095"/>
                </a:cubicBezTo>
                <a:cubicBezTo>
                  <a:pt x="1679" y="2095"/>
                  <a:pt x="1663" y="2094"/>
                  <a:pt x="1646" y="2093"/>
                </a:cubicBezTo>
                <a:cubicBezTo>
                  <a:pt x="1509" y="2078"/>
                  <a:pt x="1448" y="2063"/>
                  <a:pt x="1418" y="1910"/>
                </a:cubicBezTo>
                <a:cubicBezTo>
                  <a:pt x="1326" y="1560"/>
                  <a:pt x="1235" y="1225"/>
                  <a:pt x="1144" y="874"/>
                </a:cubicBezTo>
                <a:cubicBezTo>
                  <a:pt x="1098" y="737"/>
                  <a:pt x="1159" y="722"/>
                  <a:pt x="1250" y="692"/>
                </a:cubicBezTo>
                <a:cubicBezTo>
                  <a:pt x="1414" y="641"/>
                  <a:pt x="1589" y="611"/>
                  <a:pt x="1791" y="611"/>
                </a:cubicBezTo>
                <a:cubicBezTo>
                  <a:pt x="1833" y="611"/>
                  <a:pt x="1876" y="613"/>
                  <a:pt x="1921" y="615"/>
                </a:cubicBezTo>
                <a:cubicBezTo>
                  <a:pt x="1997" y="615"/>
                  <a:pt x="2088" y="631"/>
                  <a:pt x="2195" y="646"/>
                </a:cubicBezTo>
                <a:lnTo>
                  <a:pt x="2195" y="21"/>
                </a:lnTo>
                <a:cubicBezTo>
                  <a:pt x="2101" y="7"/>
                  <a:pt x="2006" y="0"/>
                  <a:pt x="191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2"/>
          <p:cNvSpPr/>
          <p:nvPr/>
        </p:nvSpPr>
        <p:spPr>
          <a:xfrm>
            <a:off x="8788160" y="4023981"/>
            <a:ext cx="355665" cy="458658"/>
          </a:xfrm>
          <a:custGeom>
            <a:rect b="b" l="l" r="r" t="t"/>
            <a:pathLst>
              <a:path extrusionOk="0" h="14304" w="11092">
                <a:moveTo>
                  <a:pt x="11092" y="0"/>
                </a:moveTo>
                <a:cubicBezTo>
                  <a:pt x="10452" y="153"/>
                  <a:pt x="9812" y="336"/>
                  <a:pt x="9172" y="564"/>
                </a:cubicBezTo>
                <a:cubicBezTo>
                  <a:pt x="7435" y="1189"/>
                  <a:pt x="5729" y="1890"/>
                  <a:pt x="4160" y="2850"/>
                </a:cubicBezTo>
                <a:cubicBezTo>
                  <a:pt x="2849" y="3642"/>
                  <a:pt x="1722" y="4602"/>
                  <a:pt x="1006" y="5988"/>
                </a:cubicBezTo>
                <a:cubicBezTo>
                  <a:pt x="290" y="7359"/>
                  <a:pt x="0" y="8761"/>
                  <a:pt x="610" y="10254"/>
                </a:cubicBezTo>
                <a:cubicBezTo>
                  <a:pt x="716" y="10468"/>
                  <a:pt x="823" y="10681"/>
                  <a:pt x="960" y="10879"/>
                </a:cubicBezTo>
                <a:cubicBezTo>
                  <a:pt x="2301" y="12799"/>
                  <a:pt x="4160" y="13835"/>
                  <a:pt x="6460" y="14109"/>
                </a:cubicBezTo>
                <a:cubicBezTo>
                  <a:pt x="7523" y="14235"/>
                  <a:pt x="8592" y="14303"/>
                  <a:pt x="9659" y="14303"/>
                </a:cubicBezTo>
                <a:cubicBezTo>
                  <a:pt x="10138" y="14303"/>
                  <a:pt x="10616" y="14290"/>
                  <a:pt x="11092" y="14261"/>
                </a:cubicBezTo>
                <a:lnTo>
                  <a:pt x="11092" y="13621"/>
                </a:lnTo>
                <a:cubicBezTo>
                  <a:pt x="10368" y="13694"/>
                  <a:pt x="9637" y="13728"/>
                  <a:pt x="8902" y="13728"/>
                </a:cubicBezTo>
                <a:cubicBezTo>
                  <a:pt x="8088" y="13728"/>
                  <a:pt x="7269" y="13686"/>
                  <a:pt x="6445" y="13606"/>
                </a:cubicBezTo>
                <a:cubicBezTo>
                  <a:pt x="4419" y="13393"/>
                  <a:pt x="2804" y="12463"/>
                  <a:pt x="1554" y="10879"/>
                </a:cubicBezTo>
                <a:cubicBezTo>
                  <a:pt x="792" y="9904"/>
                  <a:pt x="549" y="8792"/>
                  <a:pt x="884" y="7573"/>
                </a:cubicBezTo>
                <a:cubicBezTo>
                  <a:pt x="1341" y="5851"/>
                  <a:pt x="2347" y="4526"/>
                  <a:pt x="3794" y="3535"/>
                </a:cubicBezTo>
                <a:cubicBezTo>
                  <a:pt x="4937" y="2758"/>
                  <a:pt x="6171" y="2179"/>
                  <a:pt x="7435" y="1661"/>
                </a:cubicBezTo>
                <a:cubicBezTo>
                  <a:pt x="8639" y="1158"/>
                  <a:pt x="9843" y="747"/>
                  <a:pt x="11092" y="458"/>
                </a:cubicBezTo>
                <a:lnTo>
                  <a:pt x="11092"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2"/>
          <p:cNvSpPr/>
          <p:nvPr/>
        </p:nvSpPr>
        <p:spPr>
          <a:xfrm>
            <a:off x="7790072" y="2498264"/>
            <a:ext cx="994" cy="1988"/>
          </a:xfrm>
          <a:custGeom>
            <a:rect b="b" l="l" r="r" t="t"/>
            <a:pathLst>
              <a:path extrusionOk="0" h="62" w="31">
                <a:moveTo>
                  <a:pt x="0" y="1"/>
                </a:moveTo>
                <a:cubicBezTo>
                  <a:pt x="0" y="16"/>
                  <a:pt x="15" y="31"/>
                  <a:pt x="31" y="62"/>
                </a:cubicBezTo>
                <a:cubicBezTo>
                  <a:pt x="15" y="31"/>
                  <a:pt x="0" y="16"/>
                  <a:pt x="0"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2"/>
          <p:cNvSpPr/>
          <p:nvPr/>
        </p:nvSpPr>
        <p:spPr>
          <a:xfrm>
            <a:off x="8724158" y="4621448"/>
            <a:ext cx="419667" cy="670511"/>
          </a:xfrm>
          <a:custGeom>
            <a:rect b="b" l="l" r="r" t="t"/>
            <a:pathLst>
              <a:path extrusionOk="0" h="20911" w="13088">
                <a:moveTo>
                  <a:pt x="9100" y="8638"/>
                </a:moveTo>
                <a:cubicBezTo>
                  <a:pt x="10057" y="8638"/>
                  <a:pt x="10880" y="9429"/>
                  <a:pt x="10940" y="10422"/>
                </a:cubicBezTo>
                <a:cubicBezTo>
                  <a:pt x="10985" y="11428"/>
                  <a:pt x="10300" y="12190"/>
                  <a:pt x="9340" y="12281"/>
                </a:cubicBezTo>
                <a:cubicBezTo>
                  <a:pt x="9299" y="12284"/>
                  <a:pt x="9259" y="12286"/>
                  <a:pt x="9218" y="12286"/>
                </a:cubicBezTo>
                <a:cubicBezTo>
                  <a:pt x="8302" y="12286"/>
                  <a:pt x="7433" y="11476"/>
                  <a:pt x="7390" y="10499"/>
                </a:cubicBezTo>
                <a:cubicBezTo>
                  <a:pt x="7344" y="9493"/>
                  <a:pt x="8045" y="8685"/>
                  <a:pt x="9020" y="8640"/>
                </a:cubicBezTo>
                <a:cubicBezTo>
                  <a:pt x="9047" y="8639"/>
                  <a:pt x="9073" y="8638"/>
                  <a:pt x="9100" y="8638"/>
                </a:cubicBezTo>
                <a:close/>
                <a:moveTo>
                  <a:pt x="9180" y="14149"/>
                </a:moveTo>
                <a:cubicBezTo>
                  <a:pt x="9305" y="14149"/>
                  <a:pt x="9377" y="14223"/>
                  <a:pt x="9416" y="14353"/>
                </a:cubicBezTo>
                <a:cubicBezTo>
                  <a:pt x="9462" y="14536"/>
                  <a:pt x="9370" y="14643"/>
                  <a:pt x="9218" y="14704"/>
                </a:cubicBezTo>
                <a:cubicBezTo>
                  <a:pt x="9192" y="14708"/>
                  <a:pt x="9166" y="14710"/>
                  <a:pt x="9143" y="14710"/>
                </a:cubicBezTo>
                <a:cubicBezTo>
                  <a:pt x="9002" y="14710"/>
                  <a:pt x="8909" y="14634"/>
                  <a:pt x="8883" y="14490"/>
                </a:cubicBezTo>
                <a:cubicBezTo>
                  <a:pt x="8852" y="14308"/>
                  <a:pt x="8944" y="14201"/>
                  <a:pt x="9111" y="14155"/>
                </a:cubicBezTo>
                <a:cubicBezTo>
                  <a:pt x="9136" y="14151"/>
                  <a:pt x="9159" y="14149"/>
                  <a:pt x="9180" y="14149"/>
                </a:cubicBezTo>
                <a:close/>
                <a:moveTo>
                  <a:pt x="6879" y="16138"/>
                </a:moveTo>
                <a:cubicBezTo>
                  <a:pt x="7012" y="16138"/>
                  <a:pt x="7112" y="16216"/>
                  <a:pt x="7161" y="16364"/>
                </a:cubicBezTo>
                <a:cubicBezTo>
                  <a:pt x="7207" y="16547"/>
                  <a:pt x="7131" y="16669"/>
                  <a:pt x="6963" y="16730"/>
                </a:cubicBezTo>
                <a:cubicBezTo>
                  <a:pt x="6921" y="16744"/>
                  <a:pt x="6882" y="16751"/>
                  <a:pt x="6845" y="16751"/>
                </a:cubicBezTo>
                <a:cubicBezTo>
                  <a:pt x="6721" y="16751"/>
                  <a:pt x="6626" y="16673"/>
                  <a:pt x="6567" y="16532"/>
                </a:cubicBezTo>
                <a:cubicBezTo>
                  <a:pt x="6536" y="16349"/>
                  <a:pt x="6582" y="16197"/>
                  <a:pt x="6780" y="16151"/>
                </a:cubicBezTo>
                <a:cubicBezTo>
                  <a:pt x="6815" y="16142"/>
                  <a:pt x="6848" y="16138"/>
                  <a:pt x="6879" y="16138"/>
                </a:cubicBezTo>
                <a:close/>
                <a:moveTo>
                  <a:pt x="9584" y="16499"/>
                </a:moveTo>
                <a:cubicBezTo>
                  <a:pt x="9724" y="16499"/>
                  <a:pt x="9818" y="16598"/>
                  <a:pt x="9843" y="16745"/>
                </a:cubicBezTo>
                <a:cubicBezTo>
                  <a:pt x="9888" y="16943"/>
                  <a:pt x="9782" y="17080"/>
                  <a:pt x="9584" y="17126"/>
                </a:cubicBezTo>
                <a:cubicBezTo>
                  <a:pt x="9557" y="17131"/>
                  <a:pt x="9532" y="17133"/>
                  <a:pt x="9508" y="17133"/>
                </a:cubicBezTo>
                <a:cubicBezTo>
                  <a:pt x="9368" y="17133"/>
                  <a:pt x="9275" y="17056"/>
                  <a:pt x="9248" y="16913"/>
                </a:cubicBezTo>
                <a:cubicBezTo>
                  <a:pt x="9203" y="16700"/>
                  <a:pt x="9294" y="16562"/>
                  <a:pt x="9477" y="16517"/>
                </a:cubicBezTo>
                <a:cubicBezTo>
                  <a:pt x="9515" y="16505"/>
                  <a:pt x="9551" y="16499"/>
                  <a:pt x="9584" y="16499"/>
                </a:cubicBezTo>
                <a:close/>
                <a:moveTo>
                  <a:pt x="13088" y="1"/>
                </a:moveTo>
                <a:cubicBezTo>
                  <a:pt x="10818" y="656"/>
                  <a:pt x="8761" y="1723"/>
                  <a:pt x="6841" y="3124"/>
                </a:cubicBezTo>
                <a:cubicBezTo>
                  <a:pt x="4480" y="4846"/>
                  <a:pt x="2621" y="6964"/>
                  <a:pt x="1478" y="9676"/>
                </a:cubicBezTo>
                <a:cubicBezTo>
                  <a:pt x="503" y="12007"/>
                  <a:pt x="0" y="14384"/>
                  <a:pt x="594" y="16928"/>
                </a:cubicBezTo>
                <a:cubicBezTo>
                  <a:pt x="869" y="18071"/>
                  <a:pt x="1432" y="18970"/>
                  <a:pt x="2423" y="19594"/>
                </a:cubicBezTo>
                <a:cubicBezTo>
                  <a:pt x="3733" y="20402"/>
                  <a:pt x="5180" y="20798"/>
                  <a:pt x="6704" y="20889"/>
                </a:cubicBezTo>
                <a:cubicBezTo>
                  <a:pt x="6968" y="20904"/>
                  <a:pt x="7232" y="20911"/>
                  <a:pt x="7495" y="20911"/>
                </a:cubicBezTo>
                <a:cubicBezTo>
                  <a:pt x="8876" y="20911"/>
                  <a:pt x="10254" y="20724"/>
                  <a:pt x="11610" y="20493"/>
                </a:cubicBezTo>
                <a:cubicBezTo>
                  <a:pt x="12098" y="20417"/>
                  <a:pt x="12600" y="20310"/>
                  <a:pt x="13088" y="20204"/>
                </a:cubicBezTo>
                <a:lnTo>
                  <a:pt x="13088" y="16029"/>
                </a:lnTo>
                <a:cubicBezTo>
                  <a:pt x="13042" y="15999"/>
                  <a:pt x="12997" y="15968"/>
                  <a:pt x="12951" y="15938"/>
                </a:cubicBezTo>
                <a:cubicBezTo>
                  <a:pt x="12692" y="15709"/>
                  <a:pt x="12539" y="15420"/>
                  <a:pt x="12570" y="15069"/>
                </a:cubicBezTo>
                <a:cubicBezTo>
                  <a:pt x="12616" y="14490"/>
                  <a:pt x="12753" y="13957"/>
                  <a:pt x="13088" y="13515"/>
                </a:cubicBezTo>
                <a:lnTo>
                  <a:pt x="13088" y="1"/>
                </a:ln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2"/>
          <p:cNvSpPr/>
          <p:nvPr/>
        </p:nvSpPr>
        <p:spPr>
          <a:xfrm>
            <a:off x="9132089" y="5066510"/>
            <a:ext cx="11736" cy="57204"/>
          </a:xfrm>
          <a:custGeom>
            <a:rect b="b" l="l" r="r" t="t"/>
            <a:pathLst>
              <a:path extrusionOk="0" h="1784" w="366">
                <a:moveTo>
                  <a:pt x="366" y="1"/>
                </a:moveTo>
                <a:cubicBezTo>
                  <a:pt x="275" y="184"/>
                  <a:pt x="214" y="351"/>
                  <a:pt x="153" y="549"/>
                </a:cubicBezTo>
                <a:cubicBezTo>
                  <a:pt x="0" y="1174"/>
                  <a:pt x="0" y="1494"/>
                  <a:pt x="366" y="1784"/>
                </a:cubicBezTo>
                <a:lnTo>
                  <a:pt x="3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2"/>
          <p:cNvSpPr/>
          <p:nvPr/>
        </p:nvSpPr>
        <p:spPr>
          <a:xfrm>
            <a:off x="8741249" y="4697121"/>
            <a:ext cx="173472" cy="190626"/>
          </a:xfrm>
          <a:custGeom>
            <a:rect b="b" l="l" r="r" t="t"/>
            <a:pathLst>
              <a:path extrusionOk="0" h="5945" w="5410">
                <a:moveTo>
                  <a:pt x="2347" y="1"/>
                </a:moveTo>
                <a:cubicBezTo>
                  <a:pt x="2301" y="1"/>
                  <a:pt x="2256" y="1"/>
                  <a:pt x="2210" y="3"/>
                </a:cubicBezTo>
                <a:cubicBezTo>
                  <a:pt x="1966" y="3"/>
                  <a:pt x="1737" y="48"/>
                  <a:pt x="1494" y="109"/>
                </a:cubicBezTo>
                <a:cubicBezTo>
                  <a:pt x="366" y="414"/>
                  <a:pt x="61" y="1313"/>
                  <a:pt x="31" y="2181"/>
                </a:cubicBezTo>
                <a:cubicBezTo>
                  <a:pt x="1" y="3141"/>
                  <a:pt x="260" y="4040"/>
                  <a:pt x="625" y="4924"/>
                </a:cubicBezTo>
                <a:cubicBezTo>
                  <a:pt x="762" y="5259"/>
                  <a:pt x="899" y="5609"/>
                  <a:pt x="1113" y="5945"/>
                </a:cubicBezTo>
                <a:cubicBezTo>
                  <a:pt x="1326" y="5564"/>
                  <a:pt x="1509" y="5198"/>
                  <a:pt x="1737" y="4863"/>
                </a:cubicBezTo>
                <a:cubicBezTo>
                  <a:pt x="1905" y="4619"/>
                  <a:pt x="1920" y="4406"/>
                  <a:pt x="1844" y="4131"/>
                </a:cubicBezTo>
                <a:cubicBezTo>
                  <a:pt x="1692" y="3598"/>
                  <a:pt x="1600" y="3050"/>
                  <a:pt x="1692" y="2501"/>
                </a:cubicBezTo>
                <a:cubicBezTo>
                  <a:pt x="1737" y="2151"/>
                  <a:pt x="1920" y="1938"/>
                  <a:pt x="2271" y="1861"/>
                </a:cubicBezTo>
                <a:cubicBezTo>
                  <a:pt x="2591" y="1779"/>
                  <a:pt x="2912" y="1737"/>
                  <a:pt x="3232" y="1737"/>
                </a:cubicBezTo>
                <a:cubicBezTo>
                  <a:pt x="3506" y="1737"/>
                  <a:pt x="3780" y="1768"/>
                  <a:pt x="4053" y="1831"/>
                </a:cubicBezTo>
                <a:cubicBezTo>
                  <a:pt x="4075" y="1834"/>
                  <a:pt x="4094" y="1836"/>
                  <a:pt x="4111" y="1836"/>
                </a:cubicBezTo>
                <a:cubicBezTo>
                  <a:pt x="4167" y="1836"/>
                  <a:pt x="4205" y="1816"/>
                  <a:pt x="4251" y="1770"/>
                </a:cubicBezTo>
                <a:cubicBezTo>
                  <a:pt x="4632" y="1450"/>
                  <a:pt x="4998" y="1130"/>
                  <a:pt x="5409" y="764"/>
                </a:cubicBezTo>
                <a:cubicBezTo>
                  <a:pt x="4415" y="340"/>
                  <a:pt x="3421" y="1"/>
                  <a:pt x="2347"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2"/>
          <p:cNvSpPr/>
          <p:nvPr/>
        </p:nvSpPr>
        <p:spPr>
          <a:xfrm>
            <a:off x="8802332" y="4763752"/>
            <a:ext cx="61565" cy="67817"/>
          </a:xfrm>
          <a:custGeom>
            <a:rect b="b" l="l" r="r" t="t"/>
            <a:pathLst>
              <a:path extrusionOk="0" h="2115" w="1920">
                <a:moveTo>
                  <a:pt x="957" y="0"/>
                </a:moveTo>
                <a:cubicBezTo>
                  <a:pt x="801" y="0"/>
                  <a:pt x="645" y="12"/>
                  <a:pt x="488" y="42"/>
                </a:cubicBezTo>
                <a:cubicBezTo>
                  <a:pt x="152" y="119"/>
                  <a:pt x="30" y="301"/>
                  <a:pt x="15" y="606"/>
                </a:cubicBezTo>
                <a:cubicBezTo>
                  <a:pt x="0" y="1094"/>
                  <a:pt x="107" y="1566"/>
                  <a:pt x="244" y="2114"/>
                </a:cubicBezTo>
                <a:cubicBezTo>
                  <a:pt x="762" y="1353"/>
                  <a:pt x="1326" y="743"/>
                  <a:pt x="1920" y="88"/>
                </a:cubicBezTo>
                <a:cubicBezTo>
                  <a:pt x="1585" y="47"/>
                  <a:pt x="1270" y="0"/>
                  <a:pt x="9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2"/>
          <p:cNvSpPr/>
          <p:nvPr/>
        </p:nvSpPr>
        <p:spPr>
          <a:xfrm>
            <a:off x="8711460" y="4606313"/>
            <a:ext cx="432364" cy="705687"/>
          </a:xfrm>
          <a:custGeom>
            <a:rect b="b" l="l" r="r" t="t"/>
            <a:pathLst>
              <a:path extrusionOk="0" h="22008" w="13484">
                <a:moveTo>
                  <a:pt x="3792" y="4910"/>
                </a:moveTo>
                <a:cubicBezTo>
                  <a:pt x="4105" y="4910"/>
                  <a:pt x="4424" y="4957"/>
                  <a:pt x="4769" y="4998"/>
                </a:cubicBezTo>
                <a:cubicBezTo>
                  <a:pt x="4160" y="5653"/>
                  <a:pt x="3596" y="6263"/>
                  <a:pt x="3078" y="7024"/>
                </a:cubicBezTo>
                <a:cubicBezTo>
                  <a:pt x="2941" y="6476"/>
                  <a:pt x="2834" y="6004"/>
                  <a:pt x="2849" y="5516"/>
                </a:cubicBezTo>
                <a:cubicBezTo>
                  <a:pt x="2864" y="5211"/>
                  <a:pt x="2986" y="5029"/>
                  <a:pt x="3322" y="4952"/>
                </a:cubicBezTo>
                <a:cubicBezTo>
                  <a:pt x="3479" y="4922"/>
                  <a:pt x="3635" y="4910"/>
                  <a:pt x="3792" y="4910"/>
                </a:cubicBezTo>
                <a:close/>
                <a:moveTo>
                  <a:pt x="3276" y="2833"/>
                </a:moveTo>
                <a:cubicBezTo>
                  <a:pt x="4350" y="2833"/>
                  <a:pt x="5344" y="3172"/>
                  <a:pt x="6338" y="3596"/>
                </a:cubicBezTo>
                <a:cubicBezTo>
                  <a:pt x="5927" y="3962"/>
                  <a:pt x="5561" y="4282"/>
                  <a:pt x="5180" y="4617"/>
                </a:cubicBezTo>
                <a:cubicBezTo>
                  <a:pt x="5135" y="4651"/>
                  <a:pt x="5098" y="4669"/>
                  <a:pt x="5043" y="4669"/>
                </a:cubicBezTo>
                <a:cubicBezTo>
                  <a:pt x="5025" y="4669"/>
                  <a:pt x="5005" y="4667"/>
                  <a:pt x="4982" y="4663"/>
                </a:cubicBezTo>
                <a:cubicBezTo>
                  <a:pt x="4709" y="4600"/>
                  <a:pt x="4435" y="4569"/>
                  <a:pt x="4161" y="4569"/>
                </a:cubicBezTo>
                <a:cubicBezTo>
                  <a:pt x="3841" y="4569"/>
                  <a:pt x="3520" y="4611"/>
                  <a:pt x="3200" y="4693"/>
                </a:cubicBezTo>
                <a:cubicBezTo>
                  <a:pt x="2849" y="4770"/>
                  <a:pt x="2666" y="4983"/>
                  <a:pt x="2621" y="5333"/>
                </a:cubicBezTo>
                <a:cubicBezTo>
                  <a:pt x="2529" y="5882"/>
                  <a:pt x="2621" y="6430"/>
                  <a:pt x="2773" y="6963"/>
                </a:cubicBezTo>
                <a:cubicBezTo>
                  <a:pt x="2849" y="7238"/>
                  <a:pt x="2834" y="7451"/>
                  <a:pt x="2666" y="7695"/>
                </a:cubicBezTo>
                <a:cubicBezTo>
                  <a:pt x="2438" y="8030"/>
                  <a:pt x="2255" y="8396"/>
                  <a:pt x="2027" y="8777"/>
                </a:cubicBezTo>
                <a:cubicBezTo>
                  <a:pt x="1828" y="8441"/>
                  <a:pt x="1691" y="8091"/>
                  <a:pt x="1554" y="7756"/>
                </a:cubicBezTo>
                <a:cubicBezTo>
                  <a:pt x="1189" y="6872"/>
                  <a:pt x="930" y="5973"/>
                  <a:pt x="960" y="5013"/>
                </a:cubicBezTo>
                <a:cubicBezTo>
                  <a:pt x="990" y="4145"/>
                  <a:pt x="1295" y="3246"/>
                  <a:pt x="2423" y="2941"/>
                </a:cubicBezTo>
                <a:cubicBezTo>
                  <a:pt x="2651" y="2880"/>
                  <a:pt x="2895" y="2850"/>
                  <a:pt x="3139" y="2835"/>
                </a:cubicBezTo>
                <a:cubicBezTo>
                  <a:pt x="3185" y="2833"/>
                  <a:pt x="3230" y="2833"/>
                  <a:pt x="3276" y="2833"/>
                </a:cubicBezTo>
                <a:close/>
                <a:moveTo>
                  <a:pt x="13484" y="1"/>
                </a:moveTo>
                <a:cubicBezTo>
                  <a:pt x="13118" y="77"/>
                  <a:pt x="12753" y="184"/>
                  <a:pt x="12387" y="305"/>
                </a:cubicBezTo>
                <a:cubicBezTo>
                  <a:pt x="11595" y="549"/>
                  <a:pt x="10833" y="869"/>
                  <a:pt x="10086" y="1204"/>
                </a:cubicBezTo>
                <a:cubicBezTo>
                  <a:pt x="8974" y="1707"/>
                  <a:pt x="7953" y="2377"/>
                  <a:pt x="7009" y="3139"/>
                </a:cubicBezTo>
                <a:cubicBezTo>
                  <a:pt x="6925" y="3215"/>
                  <a:pt x="6846" y="3249"/>
                  <a:pt x="6761" y="3249"/>
                </a:cubicBezTo>
                <a:cubicBezTo>
                  <a:pt x="6691" y="3249"/>
                  <a:pt x="6619" y="3226"/>
                  <a:pt x="6536" y="3185"/>
                </a:cubicBezTo>
                <a:cubicBezTo>
                  <a:pt x="5729" y="2804"/>
                  <a:pt x="4891" y="2499"/>
                  <a:pt x="3992" y="2393"/>
                </a:cubicBezTo>
                <a:cubicBezTo>
                  <a:pt x="3781" y="2368"/>
                  <a:pt x="3572" y="2353"/>
                  <a:pt x="3365" y="2353"/>
                </a:cubicBezTo>
                <a:cubicBezTo>
                  <a:pt x="2930" y="2353"/>
                  <a:pt x="2506" y="2420"/>
                  <a:pt x="2103" y="2606"/>
                </a:cubicBezTo>
                <a:cubicBezTo>
                  <a:pt x="1021" y="3124"/>
                  <a:pt x="625" y="4053"/>
                  <a:pt x="640" y="5181"/>
                </a:cubicBezTo>
                <a:cubicBezTo>
                  <a:pt x="671" y="6552"/>
                  <a:pt x="1128" y="7801"/>
                  <a:pt x="1752" y="8990"/>
                </a:cubicBezTo>
                <a:cubicBezTo>
                  <a:pt x="1828" y="9127"/>
                  <a:pt x="1828" y="9234"/>
                  <a:pt x="1752" y="9386"/>
                </a:cubicBezTo>
                <a:cubicBezTo>
                  <a:pt x="1630" y="9630"/>
                  <a:pt x="1524" y="9874"/>
                  <a:pt x="1432" y="10133"/>
                </a:cubicBezTo>
                <a:cubicBezTo>
                  <a:pt x="549" y="12464"/>
                  <a:pt x="0" y="14840"/>
                  <a:pt x="503" y="17370"/>
                </a:cubicBezTo>
                <a:cubicBezTo>
                  <a:pt x="792" y="18787"/>
                  <a:pt x="1478" y="19884"/>
                  <a:pt x="2727" y="20630"/>
                </a:cubicBezTo>
                <a:cubicBezTo>
                  <a:pt x="4175" y="21514"/>
                  <a:pt x="5759" y="21925"/>
                  <a:pt x="7435" y="22001"/>
                </a:cubicBezTo>
                <a:cubicBezTo>
                  <a:pt x="7545" y="22005"/>
                  <a:pt x="7654" y="22007"/>
                  <a:pt x="7763" y="22007"/>
                </a:cubicBezTo>
                <a:cubicBezTo>
                  <a:pt x="8461" y="22007"/>
                  <a:pt x="9160" y="21930"/>
                  <a:pt x="9858" y="21864"/>
                </a:cubicBezTo>
                <a:cubicBezTo>
                  <a:pt x="11077" y="21742"/>
                  <a:pt x="12296" y="21590"/>
                  <a:pt x="13484" y="21285"/>
                </a:cubicBezTo>
                <a:lnTo>
                  <a:pt x="13484" y="20676"/>
                </a:lnTo>
                <a:cubicBezTo>
                  <a:pt x="12996" y="20782"/>
                  <a:pt x="12494" y="20889"/>
                  <a:pt x="12006" y="20965"/>
                </a:cubicBezTo>
                <a:cubicBezTo>
                  <a:pt x="10669" y="21190"/>
                  <a:pt x="9332" y="21374"/>
                  <a:pt x="7986" y="21374"/>
                </a:cubicBezTo>
                <a:cubicBezTo>
                  <a:pt x="7691" y="21374"/>
                  <a:pt x="7396" y="21365"/>
                  <a:pt x="7100" y="21346"/>
                </a:cubicBezTo>
                <a:cubicBezTo>
                  <a:pt x="5561" y="21270"/>
                  <a:pt x="4129" y="20874"/>
                  <a:pt x="2819" y="20051"/>
                </a:cubicBezTo>
                <a:cubicBezTo>
                  <a:pt x="1828" y="19442"/>
                  <a:pt x="1265" y="18528"/>
                  <a:pt x="990" y="17385"/>
                </a:cubicBezTo>
                <a:cubicBezTo>
                  <a:pt x="396" y="14856"/>
                  <a:pt x="899" y="12464"/>
                  <a:pt x="1874" y="10148"/>
                </a:cubicBezTo>
                <a:cubicBezTo>
                  <a:pt x="3017" y="7436"/>
                  <a:pt x="4876" y="5318"/>
                  <a:pt x="7237" y="3581"/>
                </a:cubicBezTo>
                <a:cubicBezTo>
                  <a:pt x="9157" y="2179"/>
                  <a:pt x="11229" y="1113"/>
                  <a:pt x="13484" y="458"/>
                </a:cubicBezTo>
                <a:lnTo>
                  <a:pt x="13484" y="1"/>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2"/>
          <p:cNvSpPr/>
          <p:nvPr/>
        </p:nvSpPr>
        <p:spPr>
          <a:xfrm>
            <a:off x="9126221" y="5054326"/>
            <a:ext cx="17604" cy="81124"/>
          </a:xfrm>
          <a:custGeom>
            <a:rect b="b" l="l" r="r" t="t"/>
            <a:pathLst>
              <a:path extrusionOk="0" h="2530" w="549">
                <a:moveTo>
                  <a:pt x="549" y="0"/>
                </a:moveTo>
                <a:cubicBezTo>
                  <a:pt x="214" y="457"/>
                  <a:pt x="77" y="990"/>
                  <a:pt x="31" y="1554"/>
                </a:cubicBezTo>
                <a:cubicBezTo>
                  <a:pt x="0" y="1920"/>
                  <a:pt x="153" y="2209"/>
                  <a:pt x="412" y="2423"/>
                </a:cubicBezTo>
                <a:cubicBezTo>
                  <a:pt x="458" y="2468"/>
                  <a:pt x="503" y="2499"/>
                  <a:pt x="549" y="2529"/>
                </a:cubicBezTo>
                <a:lnTo>
                  <a:pt x="549" y="2164"/>
                </a:lnTo>
                <a:cubicBezTo>
                  <a:pt x="183" y="1874"/>
                  <a:pt x="183" y="1554"/>
                  <a:pt x="336" y="929"/>
                </a:cubicBezTo>
                <a:cubicBezTo>
                  <a:pt x="397" y="731"/>
                  <a:pt x="458" y="564"/>
                  <a:pt x="549" y="381"/>
                </a:cubicBezTo>
                <a:lnTo>
                  <a:pt x="549"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2"/>
          <p:cNvSpPr/>
          <p:nvPr/>
        </p:nvSpPr>
        <p:spPr>
          <a:xfrm>
            <a:off x="9019220" y="5150488"/>
            <a:ext cx="22029" cy="20329"/>
          </a:xfrm>
          <a:custGeom>
            <a:rect b="b" l="l" r="r" t="t"/>
            <a:pathLst>
              <a:path extrusionOk="0" h="634" w="687">
                <a:moveTo>
                  <a:pt x="382" y="0"/>
                </a:moveTo>
                <a:cubicBezTo>
                  <a:pt x="349" y="0"/>
                  <a:pt x="313" y="6"/>
                  <a:pt x="275" y="18"/>
                </a:cubicBezTo>
                <a:cubicBezTo>
                  <a:pt x="92" y="63"/>
                  <a:pt x="1" y="201"/>
                  <a:pt x="46" y="414"/>
                </a:cubicBezTo>
                <a:cubicBezTo>
                  <a:pt x="73" y="557"/>
                  <a:pt x="166" y="634"/>
                  <a:pt x="306" y="634"/>
                </a:cubicBezTo>
                <a:cubicBezTo>
                  <a:pt x="330" y="634"/>
                  <a:pt x="355" y="632"/>
                  <a:pt x="382" y="627"/>
                </a:cubicBezTo>
                <a:cubicBezTo>
                  <a:pt x="580" y="581"/>
                  <a:pt x="686" y="444"/>
                  <a:pt x="641" y="246"/>
                </a:cubicBezTo>
                <a:cubicBezTo>
                  <a:pt x="616" y="99"/>
                  <a:pt x="522" y="0"/>
                  <a:pt x="38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2"/>
          <p:cNvSpPr/>
          <p:nvPr/>
        </p:nvSpPr>
        <p:spPr>
          <a:xfrm>
            <a:off x="8933735" y="5138913"/>
            <a:ext cx="21516" cy="19656"/>
          </a:xfrm>
          <a:custGeom>
            <a:rect b="b" l="l" r="r" t="t"/>
            <a:pathLst>
              <a:path extrusionOk="0" h="613" w="671">
                <a:moveTo>
                  <a:pt x="345" y="0"/>
                </a:moveTo>
                <a:cubicBezTo>
                  <a:pt x="313" y="0"/>
                  <a:pt x="279" y="4"/>
                  <a:pt x="244" y="13"/>
                </a:cubicBezTo>
                <a:cubicBezTo>
                  <a:pt x="46" y="59"/>
                  <a:pt x="0" y="211"/>
                  <a:pt x="31" y="394"/>
                </a:cubicBezTo>
                <a:cubicBezTo>
                  <a:pt x="90" y="535"/>
                  <a:pt x="185" y="613"/>
                  <a:pt x="309" y="613"/>
                </a:cubicBezTo>
                <a:cubicBezTo>
                  <a:pt x="346" y="613"/>
                  <a:pt x="385" y="606"/>
                  <a:pt x="427" y="592"/>
                </a:cubicBezTo>
                <a:cubicBezTo>
                  <a:pt x="595" y="546"/>
                  <a:pt x="671" y="409"/>
                  <a:pt x="625" y="226"/>
                </a:cubicBezTo>
                <a:cubicBezTo>
                  <a:pt x="588" y="78"/>
                  <a:pt x="481" y="0"/>
                  <a:pt x="34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2"/>
          <p:cNvSpPr/>
          <p:nvPr/>
        </p:nvSpPr>
        <p:spPr>
          <a:xfrm>
            <a:off x="9007997" y="5075104"/>
            <a:ext cx="19560" cy="18085"/>
          </a:xfrm>
          <a:custGeom>
            <a:rect b="b" l="l" r="r" t="t"/>
            <a:pathLst>
              <a:path extrusionOk="0" h="564" w="610">
                <a:moveTo>
                  <a:pt x="338" y="1"/>
                </a:moveTo>
                <a:cubicBezTo>
                  <a:pt x="318" y="1"/>
                  <a:pt x="297" y="3"/>
                  <a:pt x="275" y="7"/>
                </a:cubicBezTo>
                <a:cubicBezTo>
                  <a:pt x="92" y="53"/>
                  <a:pt x="0" y="160"/>
                  <a:pt x="31" y="342"/>
                </a:cubicBezTo>
                <a:cubicBezTo>
                  <a:pt x="69" y="496"/>
                  <a:pt x="150" y="563"/>
                  <a:pt x="283" y="563"/>
                </a:cubicBezTo>
                <a:cubicBezTo>
                  <a:pt x="309" y="563"/>
                  <a:pt x="336" y="561"/>
                  <a:pt x="366" y="556"/>
                </a:cubicBezTo>
                <a:cubicBezTo>
                  <a:pt x="518" y="510"/>
                  <a:pt x="610" y="388"/>
                  <a:pt x="564" y="205"/>
                </a:cubicBezTo>
                <a:cubicBezTo>
                  <a:pt x="538" y="75"/>
                  <a:pt x="456" y="1"/>
                  <a:pt x="3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2"/>
          <p:cNvSpPr/>
          <p:nvPr/>
        </p:nvSpPr>
        <p:spPr>
          <a:xfrm>
            <a:off x="8965992" y="4904774"/>
            <a:ext cx="103602" cy="104147"/>
          </a:xfrm>
          <a:custGeom>
            <a:rect b="b" l="l" r="r" t="t"/>
            <a:pathLst>
              <a:path extrusionOk="0" h="3248" w="3231">
                <a:moveTo>
                  <a:pt x="1562" y="382"/>
                </a:moveTo>
                <a:cubicBezTo>
                  <a:pt x="2209" y="382"/>
                  <a:pt x="2759" y="919"/>
                  <a:pt x="2819" y="1586"/>
                </a:cubicBezTo>
                <a:cubicBezTo>
                  <a:pt x="2880" y="2181"/>
                  <a:pt x="2423" y="2805"/>
                  <a:pt x="1722" y="2851"/>
                </a:cubicBezTo>
                <a:cubicBezTo>
                  <a:pt x="1704" y="2852"/>
                  <a:pt x="1686" y="2852"/>
                  <a:pt x="1668" y="2852"/>
                </a:cubicBezTo>
                <a:cubicBezTo>
                  <a:pt x="1020" y="2852"/>
                  <a:pt x="456" y="2314"/>
                  <a:pt x="427" y="1632"/>
                </a:cubicBezTo>
                <a:cubicBezTo>
                  <a:pt x="396" y="962"/>
                  <a:pt x="869" y="413"/>
                  <a:pt x="1508" y="383"/>
                </a:cubicBezTo>
                <a:cubicBezTo>
                  <a:pt x="1526" y="382"/>
                  <a:pt x="1544" y="382"/>
                  <a:pt x="1562" y="382"/>
                </a:cubicBezTo>
                <a:close/>
                <a:moveTo>
                  <a:pt x="1502" y="1"/>
                </a:moveTo>
                <a:cubicBezTo>
                  <a:pt x="1484" y="1"/>
                  <a:pt x="1466" y="1"/>
                  <a:pt x="1447" y="2"/>
                </a:cubicBezTo>
                <a:cubicBezTo>
                  <a:pt x="670" y="32"/>
                  <a:pt x="0" y="794"/>
                  <a:pt x="46" y="1632"/>
                </a:cubicBezTo>
                <a:cubicBezTo>
                  <a:pt x="121" y="2566"/>
                  <a:pt x="822" y="3247"/>
                  <a:pt x="1708" y="3247"/>
                </a:cubicBezTo>
                <a:cubicBezTo>
                  <a:pt x="1717" y="3247"/>
                  <a:pt x="1727" y="3247"/>
                  <a:pt x="1737" y="3247"/>
                </a:cubicBezTo>
                <a:cubicBezTo>
                  <a:pt x="2575" y="3247"/>
                  <a:pt x="3230" y="2485"/>
                  <a:pt x="3200" y="1632"/>
                </a:cubicBezTo>
                <a:cubicBezTo>
                  <a:pt x="3155" y="736"/>
                  <a:pt x="2393" y="1"/>
                  <a:pt x="15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2"/>
          <p:cNvSpPr/>
          <p:nvPr/>
        </p:nvSpPr>
        <p:spPr>
          <a:xfrm>
            <a:off x="8959611" y="4898393"/>
            <a:ext cx="116813" cy="117005"/>
          </a:xfrm>
          <a:custGeom>
            <a:rect b="b" l="l" r="r" t="t"/>
            <a:pathLst>
              <a:path extrusionOk="0" h="3649" w="3643">
                <a:moveTo>
                  <a:pt x="1726" y="199"/>
                </a:moveTo>
                <a:cubicBezTo>
                  <a:pt x="2606" y="199"/>
                  <a:pt x="3354" y="929"/>
                  <a:pt x="3399" y="1831"/>
                </a:cubicBezTo>
                <a:cubicBezTo>
                  <a:pt x="3429" y="2684"/>
                  <a:pt x="2774" y="3431"/>
                  <a:pt x="1936" y="3446"/>
                </a:cubicBezTo>
                <a:cubicBezTo>
                  <a:pt x="1037" y="3446"/>
                  <a:pt x="321" y="2776"/>
                  <a:pt x="245" y="1831"/>
                </a:cubicBezTo>
                <a:cubicBezTo>
                  <a:pt x="199" y="993"/>
                  <a:pt x="869" y="231"/>
                  <a:pt x="1646" y="201"/>
                </a:cubicBezTo>
                <a:cubicBezTo>
                  <a:pt x="1673" y="199"/>
                  <a:pt x="1700" y="199"/>
                  <a:pt x="1726" y="199"/>
                </a:cubicBezTo>
                <a:close/>
                <a:moveTo>
                  <a:pt x="1758" y="1"/>
                </a:moveTo>
                <a:cubicBezTo>
                  <a:pt x="1731" y="1"/>
                  <a:pt x="1704" y="2"/>
                  <a:pt x="1677" y="3"/>
                </a:cubicBezTo>
                <a:cubicBezTo>
                  <a:pt x="702" y="48"/>
                  <a:pt x="1" y="856"/>
                  <a:pt x="47" y="1862"/>
                </a:cubicBezTo>
                <a:cubicBezTo>
                  <a:pt x="90" y="2839"/>
                  <a:pt x="959" y="3649"/>
                  <a:pt x="1875" y="3649"/>
                </a:cubicBezTo>
                <a:cubicBezTo>
                  <a:pt x="1916" y="3649"/>
                  <a:pt x="1956" y="3647"/>
                  <a:pt x="1997" y="3644"/>
                </a:cubicBezTo>
                <a:cubicBezTo>
                  <a:pt x="2957" y="3553"/>
                  <a:pt x="3642" y="2791"/>
                  <a:pt x="3597" y="1785"/>
                </a:cubicBezTo>
                <a:cubicBezTo>
                  <a:pt x="3537" y="792"/>
                  <a:pt x="2728" y="1"/>
                  <a:pt x="175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2"/>
          <p:cNvSpPr/>
          <p:nvPr/>
        </p:nvSpPr>
        <p:spPr>
          <a:xfrm>
            <a:off x="8978177" y="4916991"/>
            <a:ext cx="80163" cy="79265"/>
          </a:xfrm>
          <a:custGeom>
            <a:rect b="b" l="l" r="r" t="t"/>
            <a:pathLst>
              <a:path extrusionOk="0" h="2472" w="2500">
                <a:moveTo>
                  <a:pt x="1182" y="1"/>
                </a:moveTo>
                <a:cubicBezTo>
                  <a:pt x="1164" y="1"/>
                  <a:pt x="1146" y="1"/>
                  <a:pt x="1128" y="2"/>
                </a:cubicBezTo>
                <a:cubicBezTo>
                  <a:pt x="489" y="32"/>
                  <a:pt x="1" y="581"/>
                  <a:pt x="47" y="1251"/>
                </a:cubicBezTo>
                <a:cubicBezTo>
                  <a:pt x="76" y="1933"/>
                  <a:pt x="626" y="2471"/>
                  <a:pt x="1287" y="2471"/>
                </a:cubicBezTo>
                <a:cubicBezTo>
                  <a:pt x="1305" y="2471"/>
                  <a:pt x="1323" y="2471"/>
                  <a:pt x="1342" y="2470"/>
                </a:cubicBezTo>
                <a:cubicBezTo>
                  <a:pt x="2043" y="2424"/>
                  <a:pt x="2500" y="1800"/>
                  <a:pt x="2439" y="1205"/>
                </a:cubicBezTo>
                <a:cubicBezTo>
                  <a:pt x="2379" y="538"/>
                  <a:pt x="1829" y="1"/>
                  <a:pt x="118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2"/>
          <p:cNvSpPr/>
          <p:nvPr/>
        </p:nvSpPr>
        <p:spPr>
          <a:xfrm>
            <a:off x="9068696" y="2909530"/>
            <a:ext cx="75128" cy="82247"/>
          </a:xfrm>
          <a:custGeom>
            <a:rect b="b" l="l" r="r" t="t"/>
            <a:pathLst>
              <a:path extrusionOk="0" h="2565" w="2343">
                <a:moveTo>
                  <a:pt x="2227" y="1"/>
                </a:moveTo>
                <a:cubicBezTo>
                  <a:pt x="1735" y="1"/>
                  <a:pt x="1297" y="210"/>
                  <a:pt x="926" y="567"/>
                </a:cubicBezTo>
                <a:cubicBezTo>
                  <a:pt x="591" y="887"/>
                  <a:pt x="225" y="1207"/>
                  <a:pt x="103" y="1695"/>
                </a:cubicBezTo>
                <a:cubicBezTo>
                  <a:pt x="1" y="2207"/>
                  <a:pt x="278" y="2565"/>
                  <a:pt x="787" y="2565"/>
                </a:cubicBezTo>
                <a:cubicBezTo>
                  <a:pt x="808" y="2565"/>
                  <a:pt x="828" y="2564"/>
                  <a:pt x="850" y="2563"/>
                </a:cubicBezTo>
                <a:cubicBezTo>
                  <a:pt x="1078" y="2548"/>
                  <a:pt x="1292" y="2487"/>
                  <a:pt x="1490" y="2411"/>
                </a:cubicBezTo>
                <a:cubicBezTo>
                  <a:pt x="1669" y="2335"/>
                  <a:pt x="1849" y="2306"/>
                  <a:pt x="2025" y="2306"/>
                </a:cubicBezTo>
                <a:cubicBezTo>
                  <a:pt x="2132" y="2306"/>
                  <a:pt x="2239" y="2317"/>
                  <a:pt x="2343" y="2334"/>
                </a:cubicBezTo>
                <a:lnTo>
                  <a:pt x="2343" y="3"/>
                </a:lnTo>
                <a:lnTo>
                  <a:pt x="2328" y="3"/>
                </a:lnTo>
                <a:cubicBezTo>
                  <a:pt x="2294" y="1"/>
                  <a:pt x="2261" y="1"/>
                  <a:pt x="222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2"/>
          <p:cNvSpPr/>
          <p:nvPr/>
        </p:nvSpPr>
        <p:spPr>
          <a:xfrm>
            <a:off x="9020214" y="2857360"/>
            <a:ext cx="53773" cy="52811"/>
          </a:xfrm>
          <a:custGeom>
            <a:rect b="b" l="l" r="r" t="t"/>
            <a:pathLst>
              <a:path extrusionOk="0" h="1647" w="1677">
                <a:moveTo>
                  <a:pt x="930" y="0"/>
                </a:moveTo>
                <a:cubicBezTo>
                  <a:pt x="518" y="0"/>
                  <a:pt x="0" y="366"/>
                  <a:pt x="61" y="777"/>
                </a:cubicBezTo>
                <a:cubicBezTo>
                  <a:pt x="61" y="1270"/>
                  <a:pt x="413" y="1646"/>
                  <a:pt x="872" y="1646"/>
                </a:cubicBezTo>
                <a:cubicBezTo>
                  <a:pt x="881" y="1646"/>
                  <a:pt x="890" y="1646"/>
                  <a:pt x="899" y="1646"/>
                </a:cubicBezTo>
                <a:cubicBezTo>
                  <a:pt x="1356" y="1646"/>
                  <a:pt x="1676" y="1356"/>
                  <a:pt x="1676" y="930"/>
                </a:cubicBezTo>
                <a:cubicBezTo>
                  <a:pt x="1676" y="381"/>
                  <a:pt x="1371" y="0"/>
                  <a:pt x="93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2"/>
          <p:cNvSpPr/>
          <p:nvPr/>
        </p:nvSpPr>
        <p:spPr>
          <a:xfrm>
            <a:off x="9110092" y="2816669"/>
            <a:ext cx="33732" cy="54863"/>
          </a:xfrm>
          <a:custGeom>
            <a:rect b="b" l="l" r="r" t="t"/>
            <a:pathLst>
              <a:path extrusionOk="0" h="1711" w="1052">
                <a:moveTo>
                  <a:pt x="957" y="0"/>
                </a:moveTo>
                <a:cubicBezTo>
                  <a:pt x="516" y="0"/>
                  <a:pt x="89" y="291"/>
                  <a:pt x="46" y="675"/>
                </a:cubicBezTo>
                <a:cubicBezTo>
                  <a:pt x="1" y="1147"/>
                  <a:pt x="534" y="1696"/>
                  <a:pt x="1052" y="1711"/>
                </a:cubicBezTo>
                <a:lnTo>
                  <a:pt x="1052" y="5"/>
                </a:lnTo>
                <a:cubicBezTo>
                  <a:pt x="1020" y="2"/>
                  <a:pt x="989" y="0"/>
                  <a:pt x="95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2"/>
          <p:cNvSpPr/>
          <p:nvPr/>
        </p:nvSpPr>
        <p:spPr>
          <a:xfrm>
            <a:off x="9059782" y="2897409"/>
            <a:ext cx="84042" cy="110945"/>
          </a:xfrm>
          <a:custGeom>
            <a:rect b="b" l="l" r="r" t="t"/>
            <a:pathLst>
              <a:path extrusionOk="0" h="3460" w="2621">
                <a:moveTo>
                  <a:pt x="2621" y="0"/>
                </a:moveTo>
                <a:cubicBezTo>
                  <a:pt x="2469" y="0"/>
                  <a:pt x="2301" y="31"/>
                  <a:pt x="2133" y="61"/>
                </a:cubicBezTo>
                <a:cubicBezTo>
                  <a:pt x="1234" y="305"/>
                  <a:pt x="656" y="976"/>
                  <a:pt x="168" y="1737"/>
                </a:cubicBezTo>
                <a:cubicBezTo>
                  <a:pt x="46" y="1935"/>
                  <a:pt x="0" y="2164"/>
                  <a:pt x="0" y="2408"/>
                </a:cubicBezTo>
                <a:cubicBezTo>
                  <a:pt x="0" y="3048"/>
                  <a:pt x="412" y="3459"/>
                  <a:pt x="1052" y="3459"/>
                </a:cubicBezTo>
                <a:cubicBezTo>
                  <a:pt x="1372" y="3459"/>
                  <a:pt x="1646" y="3352"/>
                  <a:pt x="1920" y="3231"/>
                </a:cubicBezTo>
                <a:cubicBezTo>
                  <a:pt x="2133" y="3151"/>
                  <a:pt x="2334" y="3106"/>
                  <a:pt x="2534" y="3106"/>
                </a:cubicBezTo>
                <a:cubicBezTo>
                  <a:pt x="2563" y="3106"/>
                  <a:pt x="2592" y="3107"/>
                  <a:pt x="2621" y="3109"/>
                </a:cubicBezTo>
                <a:lnTo>
                  <a:pt x="2621" y="2712"/>
                </a:lnTo>
                <a:cubicBezTo>
                  <a:pt x="2517" y="2695"/>
                  <a:pt x="2410" y="2684"/>
                  <a:pt x="2303" y="2684"/>
                </a:cubicBezTo>
                <a:cubicBezTo>
                  <a:pt x="2127" y="2684"/>
                  <a:pt x="1947" y="2713"/>
                  <a:pt x="1768" y="2789"/>
                </a:cubicBezTo>
                <a:cubicBezTo>
                  <a:pt x="1570" y="2865"/>
                  <a:pt x="1356" y="2926"/>
                  <a:pt x="1128" y="2941"/>
                </a:cubicBezTo>
                <a:cubicBezTo>
                  <a:pt x="1106" y="2942"/>
                  <a:pt x="1086" y="2943"/>
                  <a:pt x="1065" y="2943"/>
                </a:cubicBezTo>
                <a:cubicBezTo>
                  <a:pt x="556" y="2943"/>
                  <a:pt x="279" y="2585"/>
                  <a:pt x="381" y="2073"/>
                </a:cubicBezTo>
                <a:cubicBezTo>
                  <a:pt x="503" y="1585"/>
                  <a:pt x="869" y="1265"/>
                  <a:pt x="1204" y="945"/>
                </a:cubicBezTo>
                <a:cubicBezTo>
                  <a:pt x="1575" y="588"/>
                  <a:pt x="2013" y="379"/>
                  <a:pt x="2505" y="379"/>
                </a:cubicBezTo>
                <a:cubicBezTo>
                  <a:pt x="2539" y="379"/>
                  <a:pt x="2572" y="379"/>
                  <a:pt x="2606" y="381"/>
                </a:cubicBezTo>
                <a:lnTo>
                  <a:pt x="2621" y="381"/>
                </a:lnTo>
                <a:lnTo>
                  <a:pt x="2621"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2"/>
          <p:cNvSpPr/>
          <p:nvPr/>
        </p:nvSpPr>
        <p:spPr>
          <a:xfrm>
            <a:off x="9008959" y="2845111"/>
            <a:ext cx="80643" cy="80195"/>
          </a:xfrm>
          <a:custGeom>
            <a:rect b="b" l="l" r="r" t="t"/>
            <a:pathLst>
              <a:path extrusionOk="0" h="2501" w="2515">
                <a:moveTo>
                  <a:pt x="1281" y="382"/>
                </a:moveTo>
                <a:cubicBezTo>
                  <a:pt x="1722" y="382"/>
                  <a:pt x="2027" y="763"/>
                  <a:pt x="2027" y="1312"/>
                </a:cubicBezTo>
                <a:cubicBezTo>
                  <a:pt x="2027" y="1738"/>
                  <a:pt x="1707" y="2028"/>
                  <a:pt x="1250" y="2028"/>
                </a:cubicBezTo>
                <a:cubicBezTo>
                  <a:pt x="1241" y="2028"/>
                  <a:pt x="1232" y="2028"/>
                  <a:pt x="1223" y="2028"/>
                </a:cubicBezTo>
                <a:cubicBezTo>
                  <a:pt x="764" y="2028"/>
                  <a:pt x="412" y="1652"/>
                  <a:pt x="412" y="1159"/>
                </a:cubicBezTo>
                <a:cubicBezTo>
                  <a:pt x="351" y="748"/>
                  <a:pt x="869" y="382"/>
                  <a:pt x="1281" y="382"/>
                </a:cubicBezTo>
                <a:close/>
                <a:moveTo>
                  <a:pt x="1462" y="0"/>
                </a:moveTo>
                <a:cubicBezTo>
                  <a:pt x="1447" y="0"/>
                  <a:pt x="1432" y="1"/>
                  <a:pt x="1418" y="1"/>
                </a:cubicBezTo>
                <a:cubicBezTo>
                  <a:pt x="534" y="47"/>
                  <a:pt x="16" y="443"/>
                  <a:pt x="16" y="1251"/>
                </a:cubicBezTo>
                <a:cubicBezTo>
                  <a:pt x="1" y="1936"/>
                  <a:pt x="549" y="2500"/>
                  <a:pt x="1204" y="2500"/>
                </a:cubicBezTo>
                <a:cubicBezTo>
                  <a:pt x="1215" y="2500"/>
                  <a:pt x="1226" y="2500"/>
                  <a:pt x="1236" y="2500"/>
                </a:cubicBezTo>
                <a:cubicBezTo>
                  <a:pt x="1967" y="2500"/>
                  <a:pt x="2515" y="1987"/>
                  <a:pt x="2515" y="1312"/>
                </a:cubicBezTo>
                <a:cubicBezTo>
                  <a:pt x="2515" y="598"/>
                  <a:pt x="2050" y="0"/>
                  <a:pt x="146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2"/>
          <p:cNvSpPr/>
          <p:nvPr/>
        </p:nvSpPr>
        <p:spPr>
          <a:xfrm>
            <a:off x="9102300" y="2804100"/>
            <a:ext cx="41524" cy="81124"/>
          </a:xfrm>
          <a:custGeom>
            <a:rect b="b" l="l" r="r" t="t"/>
            <a:pathLst>
              <a:path extrusionOk="0" h="2530" w="1295">
                <a:moveTo>
                  <a:pt x="1295" y="0"/>
                </a:moveTo>
                <a:cubicBezTo>
                  <a:pt x="457" y="61"/>
                  <a:pt x="30" y="427"/>
                  <a:pt x="15" y="1189"/>
                </a:cubicBezTo>
                <a:cubicBezTo>
                  <a:pt x="0" y="1852"/>
                  <a:pt x="656" y="2530"/>
                  <a:pt x="1245" y="2530"/>
                </a:cubicBezTo>
                <a:cubicBezTo>
                  <a:pt x="1251" y="2530"/>
                  <a:pt x="1258" y="2530"/>
                  <a:pt x="1264" y="2530"/>
                </a:cubicBezTo>
                <a:lnTo>
                  <a:pt x="1295" y="2530"/>
                </a:lnTo>
                <a:lnTo>
                  <a:pt x="1295" y="2103"/>
                </a:lnTo>
                <a:cubicBezTo>
                  <a:pt x="777" y="2088"/>
                  <a:pt x="244" y="1539"/>
                  <a:pt x="289" y="1067"/>
                </a:cubicBezTo>
                <a:cubicBezTo>
                  <a:pt x="331" y="691"/>
                  <a:pt x="742" y="404"/>
                  <a:pt x="1173" y="404"/>
                </a:cubicBezTo>
                <a:cubicBezTo>
                  <a:pt x="1214" y="404"/>
                  <a:pt x="1254" y="407"/>
                  <a:pt x="1295" y="412"/>
                </a:cubicBezTo>
                <a:lnTo>
                  <a:pt x="1295"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2"/>
          <p:cNvSpPr/>
          <p:nvPr/>
        </p:nvSpPr>
        <p:spPr>
          <a:xfrm>
            <a:off x="9068568" y="2396073"/>
            <a:ext cx="75257" cy="81702"/>
          </a:xfrm>
          <a:custGeom>
            <a:rect b="b" l="l" r="r" t="t"/>
            <a:pathLst>
              <a:path extrusionOk="0" h="2548" w="2347">
                <a:moveTo>
                  <a:pt x="2243" y="1"/>
                </a:moveTo>
                <a:cubicBezTo>
                  <a:pt x="2000" y="1"/>
                  <a:pt x="1747" y="47"/>
                  <a:pt x="1494" y="141"/>
                </a:cubicBezTo>
                <a:cubicBezTo>
                  <a:pt x="1052" y="293"/>
                  <a:pt x="595" y="430"/>
                  <a:pt x="290" y="841"/>
                </a:cubicBezTo>
                <a:cubicBezTo>
                  <a:pt x="260" y="887"/>
                  <a:pt x="229" y="933"/>
                  <a:pt x="214" y="979"/>
                </a:cubicBezTo>
                <a:lnTo>
                  <a:pt x="199" y="979"/>
                </a:lnTo>
                <a:cubicBezTo>
                  <a:pt x="1" y="1375"/>
                  <a:pt x="153" y="1756"/>
                  <a:pt x="610" y="1923"/>
                </a:cubicBezTo>
                <a:cubicBezTo>
                  <a:pt x="823" y="1999"/>
                  <a:pt x="1052" y="2030"/>
                  <a:pt x="1265" y="2045"/>
                </a:cubicBezTo>
                <a:cubicBezTo>
                  <a:pt x="1707" y="2060"/>
                  <a:pt x="2042" y="2258"/>
                  <a:pt x="2347" y="2548"/>
                </a:cubicBezTo>
                <a:lnTo>
                  <a:pt x="2347" y="979"/>
                </a:lnTo>
                <a:lnTo>
                  <a:pt x="2347" y="3"/>
                </a:lnTo>
                <a:cubicBezTo>
                  <a:pt x="2313" y="2"/>
                  <a:pt x="2278" y="1"/>
                  <a:pt x="2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2"/>
          <p:cNvSpPr/>
          <p:nvPr/>
        </p:nvSpPr>
        <p:spPr>
          <a:xfrm>
            <a:off x="9053914" y="2427432"/>
            <a:ext cx="89910" cy="65509"/>
          </a:xfrm>
          <a:custGeom>
            <a:rect b="b" l="l" r="r" t="t"/>
            <a:pathLst>
              <a:path extrusionOk="0" h="2043" w="2804">
                <a:moveTo>
                  <a:pt x="260" y="1"/>
                </a:moveTo>
                <a:cubicBezTo>
                  <a:pt x="1" y="595"/>
                  <a:pt x="214" y="1128"/>
                  <a:pt x="793" y="1387"/>
                </a:cubicBezTo>
                <a:cubicBezTo>
                  <a:pt x="1082" y="1509"/>
                  <a:pt x="1387" y="1539"/>
                  <a:pt x="1676" y="1539"/>
                </a:cubicBezTo>
                <a:cubicBezTo>
                  <a:pt x="2118" y="1539"/>
                  <a:pt x="2484" y="1707"/>
                  <a:pt x="2789" y="2027"/>
                </a:cubicBezTo>
                <a:lnTo>
                  <a:pt x="2804" y="2042"/>
                </a:lnTo>
                <a:lnTo>
                  <a:pt x="2804" y="1570"/>
                </a:lnTo>
                <a:cubicBezTo>
                  <a:pt x="2499" y="1280"/>
                  <a:pt x="2164" y="1082"/>
                  <a:pt x="1722" y="1067"/>
                </a:cubicBezTo>
                <a:cubicBezTo>
                  <a:pt x="1509" y="1052"/>
                  <a:pt x="1280" y="1021"/>
                  <a:pt x="1067" y="945"/>
                </a:cubicBezTo>
                <a:cubicBezTo>
                  <a:pt x="610" y="778"/>
                  <a:pt x="458" y="397"/>
                  <a:pt x="65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2"/>
          <p:cNvSpPr/>
          <p:nvPr/>
        </p:nvSpPr>
        <p:spPr>
          <a:xfrm>
            <a:off x="9014827" y="2534433"/>
            <a:ext cx="58647" cy="58166"/>
          </a:xfrm>
          <a:custGeom>
            <a:rect b="b" l="l" r="r" t="t"/>
            <a:pathLst>
              <a:path extrusionOk="0" h="1814" w="1829">
                <a:moveTo>
                  <a:pt x="823" y="0"/>
                </a:moveTo>
                <a:cubicBezTo>
                  <a:pt x="305" y="0"/>
                  <a:pt x="16" y="274"/>
                  <a:pt x="1" y="792"/>
                </a:cubicBezTo>
                <a:cubicBezTo>
                  <a:pt x="1" y="1356"/>
                  <a:pt x="442" y="1813"/>
                  <a:pt x="1006" y="1813"/>
                </a:cubicBezTo>
                <a:cubicBezTo>
                  <a:pt x="1479" y="1813"/>
                  <a:pt x="1829" y="1463"/>
                  <a:pt x="1829" y="991"/>
                </a:cubicBezTo>
                <a:cubicBezTo>
                  <a:pt x="1829" y="442"/>
                  <a:pt x="1372" y="0"/>
                  <a:pt x="823"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2"/>
          <p:cNvSpPr/>
          <p:nvPr/>
        </p:nvSpPr>
        <p:spPr>
          <a:xfrm>
            <a:off x="8915169" y="2530040"/>
            <a:ext cx="51336" cy="49348"/>
          </a:xfrm>
          <a:custGeom>
            <a:rect b="b" l="l" r="r" t="t"/>
            <a:pathLst>
              <a:path extrusionOk="0" h="1539" w="1601">
                <a:moveTo>
                  <a:pt x="915" y="0"/>
                </a:moveTo>
                <a:cubicBezTo>
                  <a:pt x="458" y="0"/>
                  <a:pt x="16" y="442"/>
                  <a:pt x="1" y="899"/>
                </a:cubicBezTo>
                <a:cubicBezTo>
                  <a:pt x="1" y="1249"/>
                  <a:pt x="290" y="1524"/>
                  <a:pt x="656" y="1539"/>
                </a:cubicBezTo>
                <a:cubicBezTo>
                  <a:pt x="1128" y="1539"/>
                  <a:pt x="1585" y="1112"/>
                  <a:pt x="1600" y="670"/>
                </a:cubicBezTo>
                <a:cubicBezTo>
                  <a:pt x="1600" y="290"/>
                  <a:pt x="1311" y="0"/>
                  <a:pt x="915"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2"/>
          <p:cNvSpPr/>
          <p:nvPr/>
        </p:nvSpPr>
        <p:spPr>
          <a:xfrm>
            <a:off x="8909301" y="2616488"/>
            <a:ext cx="143170" cy="101614"/>
          </a:xfrm>
          <a:custGeom>
            <a:rect b="b" l="l" r="r" t="t"/>
            <a:pathLst>
              <a:path extrusionOk="0" h="3169" w="4465">
                <a:moveTo>
                  <a:pt x="1951" y="1"/>
                </a:moveTo>
                <a:cubicBezTo>
                  <a:pt x="1799" y="1"/>
                  <a:pt x="1631" y="31"/>
                  <a:pt x="1509" y="123"/>
                </a:cubicBezTo>
                <a:cubicBezTo>
                  <a:pt x="854" y="610"/>
                  <a:pt x="366" y="1250"/>
                  <a:pt x="138" y="2042"/>
                </a:cubicBezTo>
                <a:cubicBezTo>
                  <a:pt x="1" y="2500"/>
                  <a:pt x="290" y="2957"/>
                  <a:pt x="747" y="3109"/>
                </a:cubicBezTo>
                <a:cubicBezTo>
                  <a:pt x="865" y="3151"/>
                  <a:pt x="975" y="3169"/>
                  <a:pt x="1081" y="3169"/>
                </a:cubicBezTo>
                <a:cubicBezTo>
                  <a:pt x="1400" y="3169"/>
                  <a:pt x="1672" y="3003"/>
                  <a:pt x="1936" y="2819"/>
                </a:cubicBezTo>
                <a:cubicBezTo>
                  <a:pt x="2294" y="2568"/>
                  <a:pt x="2652" y="2396"/>
                  <a:pt x="3070" y="2396"/>
                </a:cubicBezTo>
                <a:cubicBezTo>
                  <a:pt x="3132" y="2396"/>
                  <a:pt x="3196" y="2400"/>
                  <a:pt x="3261" y="2408"/>
                </a:cubicBezTo>
                <a:cubicBezTo>
                  <a:pt x="3290" y="2404"/>
                  <a:pt x="3320" y="2402"/>
                  <a:pt x="3350" y="2402"/>
                </a:cubicBezTo>
                <a:cubicBezTo>
                  <a:pt x="3446" y="2402"/>
                  <a:pt x="3544" y="2419"/>
                  <a:pt x="3638" y="2419"/>
                </a:cubicBezTo>
                <a:cubicBezTo>
                  <a:pt x="3725" y="2419"/>
                  <a:pt x="3810" y="2404"/>
                  <a:pt x="3886" y="2347"/>
                </a:cubicBezTo>
                <a:cubicBezTo>
                  <a:pt x="4343" y="2027"/>
                  <a:pt x="4465" y="1494"/>
                  <a:pt x="4206" y="1006"/>
                </a:cubicBezTo>
                <a:cubicBezTo>
                  <a:pt x="4084" y="808"/>
                  <a:pt x="3916" y="626"/>
                  <a:pt x="3718" y="519"/>
                </a:cubicBezTo>
                <a:cubicBezTo>
                  <a:pt x="3170" y="199"/>
                  <a:pt x="2591" y="16"/>
                  <a:pt x="195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2"/>
          <p:cNvSpPr/>
          <p:nvPr/>
        </p:nvSpPr>
        <p:spPr>
          <a:xfrm>
            <a:off x="8841901" y="2581312"/>
            <a:ext cx="62559" cy="61116"/>
          </a:xfrm>
          <a:custGeom>
            <a:rect b="b" l="l" r="r" t="t"/>
            <a:pathLst>
              <a:path extrusionOk="0" h="1906" w="1951">
                <a:moveTo>
                  <a:pt x="1070" y="1"/>
                </a:moveTo>
                <a:cubicBezTo>
                  <a:pt x="502" y="1"/>
                  <a:pt x="15" y="466"/>
                  <a:pt x="0" y="991"/>
                </a:cubicBezTo>
                <a:cubicBezTo>
                  <a:pt x="0" y="1494"/>
                  <a:pt x="411" y="1890"/>
                  <a:pt x="899" y="1905"/>
                </a:cubicBezTo>
                <a:cubicBezTo>
                  <a:pt x="1463" y="1905"/>
                  <a:pt x="1950" y="1448"/>
                  <a:pt x="1950" y="945"/>
                </a:cubicBezTo>
                <a:cubicBezTo>
                  <a:pt x="1950" y="412"/>
                  <a:pt x="1569" y="1"/>
                  <a:pt x="1097" y="1"/>
                </a:cubicBezTo>
                <a:cubicBezTo>
                  <a:pt x="1088" y="1"/>
                  <a:pt x="1079" y="1"/>
                  <a:pt x="1070"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2"/>
          <p:cNvSpPr/>
          <p:nvPr/>
        </p:nvSpPr>
        <p:spPr>
          <a:xfrm>
            <a:off x="8902952" y="2603694"/>
            <a:ext cx="168085" cy="129735"/>
          </a:xfrm>
          <a:custGeom>
            <a:rect b="b" l="l" r="r" t="t"/>
            <a:pathLst>
              <a:path extrusionOk="0" h="4046" w="5242">
                <a:moveTo>
                  <a:pt x="2149" y="400"/>
                </a:moveTo>
                <a:cubicBezTo>
                  <a:pt x="2789" y="415"/>
                  <a:pt x="3368" y="598"/>
                  <a:pt x="3916" y="918"/>
                </a:cubicBezTo>
                <a:cubicBezTo>
                  <a:pt x="4130" y="1025"/>
                  <a:pt x="4282" y="1207"/>
                  <a:pt x="4404" y="1405"/>
                </a:cubicBezTo>
                <a:cubicBezTo>
                  <a:pt x="4663" y="1893"/>
                  <a:pt x="4541" y="2426"/>
                  <a:pt x="4084" y="2746"/>
                </a:cubicBezTo>
                <a:cubicBezTo>
                  <a:pt x="4005" y="2799"/>
                  <a:pt x="3917" y="2812"/>
                  <a:pt x="3826" y="2812"/>
                </a:cubicBezTo>
                <a:cubicBezTo>
                  <a:pt x="3740" y="2812"/>
                  <a:pt x="3651" y="2800"/>
                  <a:pt x="3563" y="2800"/>
                </a:cubicBezTo>
                <a:cubicBezTo>
                  <a:pt x="3528" y="2800"/>
                  <a:pt x="3493" y="2802"/>
                  <a:pt x="3459" y="2807"/>
                </a:cubicBezTo>
                <a:cubicBezTo>
                  <a:pt x="3394" y="2799"/>
                  <a:pt x="3330" y="2795"/>
                  <a:pt x="3268" y="2795"/>
                </a:cubicBezTo>
                <a:cubicBezTo>
                  <a:pt x="2850" y="2795"/>
                  <a:pt x="2492" y="2967"/>
                  <a:pt x="2134" y="3218"/>
                </a:cubicBezTo>
                <a:cubicBezTo>
                  <a:pt x="1867" y="3392"/>
                  <a:pt x="1593" y="3566"/>
                  <a:pt x="1269" y="3566"/>
                </a:cubicBezTo>
                <a:cubicBezTo>
                  <a:pt x="1166" y="3566"/>
                  <a:pt x="1059" y="3548"/>
                  <a:pt x="945" y="3508"/>
                </a:cubicBezTo>
                <a:cubicBezTo>
                  <a:pt x="488" y="3356"/>
                  <a:pt x="199" y="2899"/>
                  <a:pt x="336" y="2441"/>
                </a:cubicBezTo>
                <a:cubicBezTo>
                  <a:pt x="564" y="1634"/>
                  <a:pt x="1052" y="1009"/>
                  <a:pt x="1707" y="522"/>
                </a:cubicBezTo>
                <a:cubicBezTo>
                  <a:pt x="1829" y="415"/>
                  <a:pt x="1981" y="400"/>
                  <a:pt x="2149" y="400"/>
                </a:cubicBezTo>
                <a:close/>
                <a:moveTo>
                  <a:pt x="2386" y="0"/>
                </a:moveTo>
                <a:cubicBezTo>
                  <a:pt x="2285" y="0"/>
                  <a:pt x="2185" y="10"/>
                  <a:pt x="2088" y="34"/>
                </a:cubicBezTo>
                <a:cubicBezTo>
                  <a:pt x="991" y="308"/>
                  <a:pt x="1" y="1847"/>
                  <a:pt x="31" y="2700"/>
                </a:cubicBezTo>
                <a:cubicBezTo>
                  <a:pt x="59" y="3485"/>
                  <a:pt x="509" y="4046"/>
                  <a:pt x="1269" y="4046"/>
                </a:cubicBezTo>
                <a:cubicBezTo>
                  <a:pt x="1351" y="4046"/>
                  <a:pt x="1436" y="4039"/>
                  <a:pt x="1524" y="4026"/>
                </a:cubicBezTo>
                <a:cubicBezTo>
                  <a:pt x="1859" y="3965"/>
                  <a:pt x="2164" y="3782"/>
                  <a:pt x="2408" y="3538"/>
                </a:cubicBezTo>
                <a:cubicBezTo>
                  <a:pt x="2704" y="3230"/>
                  <a:pt x="3030" y="3051"/>
                  <a:pt x="3427" y="3051"/>
                </a:cubicBezTo>
                <a:cubicBezTo>
                  <a:pt x="3520" y="3051"/>
                  <a:pt x="3617" y="3061"/>
                  <a:pt x="3718" y="3081"/>
                </a:cubicBezTo>
                <a:cubicBezTo>
                  <a:pt x="3764" y="3097"/>
                  <a:pt x="3825" y="3097"/>
                  <a:pt x="3901" y="3097"/>
                </a:cubicBezTo>
                <a:cubicBezTo>
                  <a:pt x="4038" y="3081"/>
                  <a:pt x="4191" y="3112"/>
                  <a:pt x="4343" y="3020"/>
                </a:cubicBezTo>
                <a:cubicBezTo>
                  <a:pt x="5044" y="2609"/>
                  <a:pt x="5242" y="1862"/>
                  <a:pt x="4800" y="1177"/>
                </a:cubicBezTo>
                <a:cubicBezTo>
                  <a:pt x="4343" y="461"/>
                  <a:pt x="3596" y="232"/>
                  <a:pt x="2835" y="49"/>
                </a:cubicBezTo>
                <a:cubicBezTo>
                  <a:pt x="2688" y="22"/>
                  <a:pt x="2536" y="0"/>
                  <a:pt x="238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2"/>
          <p:cNvSpPr/>
          <p:nvPr/>
        </p:nvSpPr>
        <p:spPr>
          <a:xfrm>
            <a:off x="9002610" y="2523692"/>
            <a:ext cx="84074" cy="83561"/>
          </a:xfrm>
          <a:custGeom>
            <a:rect b="b" l="l" r="r" t="t"/>
            <a:pathLst>
              <a:path extrusionOk="0" h="2606" w="2622">
                <a:moveTo>
                  <a:pt x="1204" y="335"/>
                </a:moveTo>
                <a:cubicBezTo>
                  <a:pt x="1753" y="335"/>
                  <a:pt x="2210" y="777"/>
                  <a:pt x="2210" y="1326"/>
                </a:cubicBezTo>
                <a:cubicBezTo>
                  <a:pt x="2225" y="1798"/>
                  <a:pt x="1860" y="2148"/>
                  <a:pt x="1387" y="2148"/>
                </a:cubicBezTo>
                <a:cubicBezTo>
                  <a:pt x="823" y="2148"/>
                  <a:pt x="382" y="1691"/>
                  <a:pt x="382" y="1127"/>
                </a:cubicBezTo>
                <a:cubicBezTo>
                  <a:pt x="397" y="609"/>
                  <a:pt x="686" y="335"/>
                  <a:pt x="1204" y="335"/>
                </a:cubicBezTo>
                <a:close/>
                <a:moveTo>
                  <a:pt x="1250" y="0"/>
                </a:moveTo>
                <a:cubicBezTo>
                  <a:pt x="595" y="0"/>
                  <a:pt x="1" y="625"/>
                  <a:pt x="1" y="1295"/>
                </a:cubicBezTo>
                <a:cubicBezTo>
                  <a:pt x="16" y="2002"/>
                  <a:pt x="640" y="2606"/>
                  <a:pt x="1346" y="2606"/>
                </a:cubicBezTo>
                <a:cubicBezTo>
                  <a:pt x="1354" y="2606"/>
                  <a:pt x="1363" y="2606"/>
                  <a:pt x="1372" y="2605"/>
                </a:cubicBezTo>
                <a:cubicBezTo>
                  <a:pt x="2058" y="2605"/>
                  <a:pt x="2606" y="2042"/>
                  <a:pt x="2621" y="1356"/>
                </a:cubicBezTo>
                <a:cubicBezTo>
                  <a:pt x="2621" y="655"/>
                  <a:pt x="1966" y="0"/>
                  <a:pt x="125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2"/>
          <p:cNvSpPr/>
          <p:nvPr/>
        </p:nvSpPr>
        <p:spPr>
          <a:xfrm>
            <a:off x="8830165" y="2570058"/>
            <a:ext cx="86511" cy="86030"/>
          </a:xfrm>
          <a:custGeom>
            <a:rect b="b" l="l" r="r" t="t"/>
            <a:pathLst>
              <a:path extrusionOk="0" h="2683" w="2698">
                <a:moveTo>
                  <a:pt x="1436" y="352"/>
                </a:moveTo>
                <a:cubicBezTo>
                  <a:pt x="1445" y="352"/>
                  <a:pt x="1454" y="352"/>
                  <a:pt x="1463" y="352"/>
                </a:cubicBezTo>
                <a:cubicBezTo>
                  <a:pt x="1935" y="352"/>
                  <a:pt x="2316" y="763"/>
                  <a:pt x="2316" y="1296"/>
                </a:cubicBezTo>
                <a:cubicBezTo>
                  <a:pt x="2316" y="1799"/>
                  <a:pt x="1829" y="2256"/>
                  <a:pt x="1265" y="2256"/>
                </a:cubicBezTo>
                <a:cubicBezTo>
                  <a:pt x="762" y="2256"/>
                  <a:pt x="366" y="1845"/>
                  <a:pt x="366" y="1342"/>
                </a:cubicBezTo>
                <a:cubicBezTo>
                  <a:pt x="381" y="817"/>
                  <a:pt x="868" y="352"/>
                  <a:pt x="1436" y="352"/>
                </a:cubicBezTo>
                <a:close/>
                <a:moveTo>
                  <a:pt x="1542" y="0"/>
                </a:moveTo>
                <a:cubicBezTo>
                  <a:pt x="1526" y="0"/>
                  <a:pt x="1510" y="1"/>
                  <a:pt x="1494" y="1"/>
                </a:cubicBezTo>
                <a:cubicBezTo>
                  <a:pt x="625" y="47"/>
                  <a:pt x="92" y="611"/>
                  <a:pt x="31" y="1449"/>
                </a:cubicBezTo>
                <a:cubicBezTo>
                  <a:pt x="0" y="2150"/>
                  <a:pt x="579" y="2683"/>
                  <a:pt x="1265" y="2683"/>
                </a:cubicBezTo>
                <a:cubicBezTo>
                  <a:pt x="2027" y="2683"/>
                  <a:pt x="2697" y="2013"/>
                  <a:pt x="2682" y="1266"/>
                </a:cubicBezTo>
                <a:cubicBezTo>
                  <a:pt x="2682" y="582"/>
                  <a:pt x="2175" y="0"/>
                  <a:pt x="154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2"/>
          <p:cNvSpPr/>
          <p:nvPr/>
        </p:nvSpPr>
        <p:spPr>
          <a:xfrm>
            <a:off x="8903433" y="2522185"/>
            <a:ext cx="74776" cy="71858"/>
          </a:xfrm>
          <a:custGeom>
            <a:rect b="b" l="l" r="r" t="t"/>
            <a:pathLst>
              <a:path extrusionOk="0" h="2241" w="2332">
                <a:moveTo>
                  <a:pt x="1281" y="245"/>
                </a:moveTo>
                <a:cubicBezTo>
                  <a:pt x="1677" y="245"/>
                  <a:pt x="1966" y="535"/>
                  <a:pt x="1966" y="915"/>
                </a:cubicBezTo>
                <a:cubicBezTo>
                  <a:pt x="1951" y="1357"/>
                  <a:pt x="1494" y="1784"/>
                  <a:pt x="1022" y="1784"/>
                </a:cubicBezTo>
                <a:cubicBezTo>
                  <a:pt x="656" y="1769"/>
                  <a:pt x="367" y="1494"/>
                  <a:pt x="367" y="1144"/>
                </a:cubicBezTo>
                <a:cubicBezTo>
                  <a:pt x="382" y="687"/>
                  <a:pt x="824" y="245"/>
                  <a:pt x="1281" y="245"/>
                </a:cubicBezTo>
                <a:close/>
                <a:moveTo>
                  <a:pt x="1355" y="1"/>
                </a:moveTo>
                <a:cubicBezTo>
                  <a:pt x="1345" y="1"/>
                  <a:pt x="1336" y="1"/>
                  <a:pt x="1326" y="1"/>
                </a:cubicBezTo>
                <a:cubicBezTo>
                  <a:pt x="595" y="1"/>
                  <a:pt x="1" y="565"/>
                  <a:pt x="16" y="1220"/>
                </a:cubicBezTo>
                <a:cubicBezTo>
                  <a:pt x="16" y="1799"/>
                  <a:pt x="473" y="2241"/>
                  <a:pt x="1067" y="2241"/>
                </a:cubicBezTo>
                <a:cubicBezTo>
                  <a:pt x="1738" y="2241"/>
                  <a:pt x="2332" y="1647"/>
                  <a:pt x="2332" y="976"/>
                </a:cubicBezTo>
                <a:cubicBezTo>
                  <a:pt x="2332" y="437"/>
                  <a:pt x="1905" y="1"/>
                  <a:pt x="135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 name="Shape 43"/>
        <p:cNvGrpSpPr/>
        <p:nvPr/>
      </p:nvGrpSpPr>
      <p:grpSpPr>
        <a:xfrm>
          <a:off x="0" y="0"/>
          <a:ext cx="0" cy="0"/>
          <a:chOff x="0" y="0"/>
          <a:chExt cx="0" cy="0"/>
        </a:xfrm>
      </p:grpSpPr>
      <p:pic>
        <p:nvPicPr>
          <p:cNvPr id="44" name="Google Shape;44;p5"/>
          <p:cNvPicPr preferRelativeResize="0"/>
          <p:nvPr/>
        </p:nvPicPr>
        <p:blipFill rotWithShape="1">
          <a:blip r:embed="rId2">
            <a:alphaModFix/>
          </a:blip>
          <a:srcRect b="0" l="9" r="0" t="0"/>
          <a:stretch/>
        </p:blipFill>
        <p:spPr>
          <a:xfrm>
            <a:off x="0" y="3622"/>
            <a:ext cx="9144003" cy="5136256"/>
          </a:xfrm>
          <a:prstGeom prst="rect">
            <a:avLst/>
          </a:prstGeom>
          <a:noFill/>
          <a:ln>
            <a:noFill/>
          </a:ln>
        </p:spPr>
      </p:pic>
      <p:sp>
        <p:nvSpPr>
          <p:cNvPr id="45" name="Google Shape;45;p5"/>
          <p:cNvSpPr/>
          <p:nvPr/>
        </p:nvSpPr>
        <p:spPr>
          <a:xfrm>
            <a:off x="-68100" y="-27000"/>
            <a:ext cx="9258300" cy="5213950"/>
          </a:xfrm>
          <a:custGeom>
            <a:rect b="b" l="l" r="r" t="t"/>
            <a:pathLst>
              <a:path extrusionOk="0" h="208558" w="370332">
                <a:moveTo>
                  <a:pt x="1409" y="0"/>
                </a:moveTo>
                <a:lnTo>
                  <a:pt x="208699" y="563"/>
                </a:lnTo>
                <a:lnTo>
                  <a:pt x="207712" y="18742"/>
                </a:lnTo>
                <a:lnTo>
                  <a:pt x="227300" y="34524"/>
                </a:lnTo>
                <a:lnTo>
                  <a:pt x="235332" y="40161"/>
                </a:lnTo>
                <a:lnTo>
                  <a:pt x="251679" y="38329"/>
                </a:lnTo>
                <a:lnTo>
                  <a:pt x="264502" y="41148"/>
                </a:lnTo>
                <a:lnTo>
                  <a:pt x="267743" y="51435"/>
                </a:lnTo>
                <a:lnTo>
                  <a:pt x="275635" y="54817"/>
                </a:lnTo>
                <a:lnTo>
                  <a:pt x="278735" y="57635"/>
                </a:lnTo>
                <a:lnTo>
                  <a:pt x="281412" y="65667"/>
                </a:lnTo>
                <a:lnTo>
                  <a:pt x="296209" y="61722"/>
                </a:lnTo>
                <a:lnTo>
                  <a:pt x="310864" y="66654"/>
                </a:lnTo>
                <a:lnTo>
                  <a:pt x="312978" y="76377"/>
                </a:lnTo>
                <a:lnTo>
                  <a:pt x="310160" y="83705"/>
                </a:lnTo>
                <a:lnTo>
                  <a:pt x="332284" y="94274"/>
                </a:lnTo>
                <a:lnTo>
                  <a:pt x="341021" y="92583"/>
                </a:lnTo>
                <a:lnTo>
                  <a:pt x="351308" y="90892"/>
                </a:lnTo>
                <a:lnTo>
                  <a:pt x="369909" y="103997"/>
                </a:lnTo>
                <a:lnTo>
                  <a:pt x="370332" y="207572"/>
                </a:lnTo>
                <a:lnTo>
                  <a:pt x="0" y="208558"/>
                </a:lnTo>
                <a:close/>
              </a:path>
            </a:pathLst>
          </a:custGeom>
          <a:solidFill>
            <a:schemeClr val="accent1"/>
          </a:solidFill>
          <a:ln>
            <a:noFill/>
          </a:ln>
        </p:spPr>
      </p:sp>
      <p:sp>
        <p:nvSpPr>
          <p:cNvPr id="46" name="Google Shape;46;p5"/>
          <p:cNvSpPr txBox="1"/>
          <p:nvPr>
            <p:ph idx="1" type="body"/>
          </p:nvPr>
        </p:nvSpPr>
        <p:spPr>
          <a:xfrm>
            <a:off x="4563273" y="2193550"/>
            <a:ext cx="3766500" cy="2204700"/>
          </a:xfrm>
          <a:prstGeom prst="rect">
            <a:avLst/>
          </a:prstGeom>
        </p:spPr>
        <p:txBody>
          <a:bodyPr anchorCtr="0" anchor="b" bIns="91425" lIns="91425" spcFirstLastPara="1" rIns="91425" wrap="square" tIns="91425">
            <a:noAutofit/>
          </a:bodyPr>
          <a:lstStyle>
            <a:lvl1pPr indent="-311150" lvl="0" marL="457200" marR="50800" rtl="0">
              <a:lnSpc>
                <a:spcPct val="100000"/>
              </a:lnSpc>
              <a:spcBef>
                <a:spcPts val="0"/>
              </a:spcBef>
              <a:spcAft>
                <a:spcPts val="0"/>
              </a:spcAft>
              <a:buClr>
                <a:schemeClr val="dk1"/>
              </a:buClr>
              <a:buSzPts val="1300"/>
              <a:buChar char="●"/>
              <a:defRPr sz="1050"/>
            </a:lvl1pPr>
            <a:lvl2pPr indent="-311150" lvl="1" marL="914400" rtl="0">
              <a:spcBef>
                <a:spcPts val="0"/>
              </a:spcBef>
              <a:spcAft>
                <a:spcPts val="0"/>
              </a:spcAft>
              <a:buSzPts val="1300"/>
              <a:buChar char="○"/>
              <a:defRPr sz="1300"/>
            </a:lvl2pPr>
            <a:lvl3pPr indent="-311150" lvl="2" marL="1371600" rtl="0">
              <a:spcBef>
                <a:spcPts val="1600"/>
              </a:spcBef>
              <a:spcAft>
                <a:spcPts val="0"/>
              </a:spcAft>
              <a:buSzPts val="1300"/>
              <a:buChar char="■"/>
              <a:defRPr sz="1300"/>
            </a:lvl3pPr>
            <a:lvl4pPr indent="-311150" lvl="3" marL="1828800" rtl="0">
              <a:spcBef>
                <a:spcPts val="1600"/>
              </a:spcBef>
              <a:spcAft>
                <a:spcPts val="0"/>
              </a:spcAft>
              <a:buSzPts val="1300"/>
              <a:buChar char="●"/>
              <a:defRPr sz="1300"/>
            </a:lvl4pPr>
            <a:lvl5pPr indent="-311150" lvl="4" marL="2286000" rtl="0">
              <a:spcBef>
                <a:spcPts val="1600"/>
              </a:spcBef>
              <a:spcAft>
                <a:spcPts val="0"/>
              </a:spcAft>
              <a:buSzPts val="1300"/>
              <a:buChar char="○"/>
              <a:defRPr sz="1300"/>
            </a:lvl5pPr>
            <a:lvl6pPr indent="-311150" lvl="5" marL="2743200" rtl="0">
              <a:spcBef>
                <a:spcPts val="1600"/>
              </a:spcBef>
              <a:spcAft>
                <a:spcPts val="0"/>
              </a:spcAft>
              <a:buSzPts val="1300"/>
              <a:buChar char="■"/>
              <a:defRPr sz="1300"/>
            </a:lvl6pPr>
            <a:lvl7pPr indent="-311150" lvl="6" marL="3200400" rtl="0">
              <a:spcBef>
                <a:spcPts val="1600"/>
              </a:spcBef>
              <a:spcAft>
                <a:spcPts val="0"/>
              </a:spcAft>
              <a:buSzPts val="1300"/>
              <a:buChar char="●"/>
              <a:defRPr sz="1300"/>
            </a:lvl7pPr>
            <a:lvl8pPr indent="-311150" lvl="7" marL="3657600" rtl="0">
              <a:spcBef>
                <a:spcPts val="1600"/>
              </a:spcBef>
              <a:spcAft>
                <a:spcPts val="0"/>
              </a:spcAft>
              <a:buSzPts val="1300"/>
              <a:buChar char="○"/>
              <a:defRPr sz="1300"/>
            </a:lvl8pPr>
            <a:lvl9pPr indent="-311150" lvl="8" marL="4114800" rtl="0">
              <a:spcBef>
                <a:spcPts val="1600"/>
              </a:spcBef>
              <a:spcAft>
                <a:spcPts val="1600"/>
              </a:spcAft>
              <a:buSzPts val="1300"/>
              <a:buChar char="■"/>
              <a:defRPr sz="1300"/>
            </a:lvl9pPr>
          </a:lstStyle>
          <a:p/>
        </p:txBody>
      </p:sp>
      <p:sp>
        <p:nvSpPr>
          <p:cNvPr id="47" name="Google Shape;47;p5"/>
          <p:cNvSpPr txBox="1"/>
          <p:nvPr>
            <p:ph idx="2" type="body"/>
          </p:nvPr>
        </p:nvSpPr>
        <p:spPr>
          <a:xfrm>
            <a:off x="787200" y="2203225"/>
            <a:ext cx="3766500" cy="2204700"/>
          </a:xfrm>
          <a:prstGeom prst="rect">
            <a:avLst/>
          </a:prstGeom>
        </p:spPr>
        <p:txBody>
          <a:bodyPr anchorCtr="0" anchor="b" bIns="91425" lIns="91425" spcFirstLastPara="1" rIns="91425" wrap="square" tIns="91425">
            <a:noAutofit/>
          </a:bodyPr>
          <a:lstStyle>
            <a:lvl1pPr indent="-311150" lvl="0" marL="457200" rtl="0">
              <a:spcBef>
                <a:spcPts val="0"/>
              </a:spcBef>
              <a:spcAft>
                <a:spcPts val="0"/>
              </a:spcAft>
              <a:buClr>
                <a:schemeClr val="dk1"/>
              </a:buClr>
              <a:buSzPts val="1300"/>
              <a:buChar char="●"/>
              <a:defRPr sz="1300"/>
            </a:lvl1pPr>
            <a:lvl2pPr indent="-311150" lvl="1" marL="914400" rtl="0">
              <a:spcBef>
                <a:spcPts val="1600"/>
              </a:spcBef>
              <a:spcAft>
                <a:spcPts val="0"/>
              </a:spcAft>
              <a:buClr>
                <a:schemeClr val="dk1"/>
              </a:buClr>
              <a:buSzPts val="1300"/>
              <a:buChar char="○"/>
              <a:defRPr sz="1300"/>
            </a:lvl2pPr>
            <a:lvl3pPr indent="-311150" lvl="2" marL="1371600" rtl="0">
              <a:spcBef>
                <a:spcPts val="1600"/>
              </a:spcBef>
              <a:spcAft>
                <a:spcPts val="0"/>
              </a:spcAft>
              <a:buClr>
                <a:schemeClr val="dk1"/>
              </a:buClr>
              <a:buSzPts val="1300"/>
              <a:buChar char="■"/>
              <a:defRPr sz="1300"/>
            </a:lvl3pPr>
            <a:lvl4pPr indent="-311150" lvl="3" marL="1828800" rtl="0">
              <a:spcBef>
                <a:spcPts val="1600"/>
              </a:spcBef>
              <a:spcAft>
                <a:spcPts val="0"/>
              </a:spcAft>
              <a:buClr>
                <a:schemeClr val="dk1"/>
              </a:buClr>
              <a:buSzPts val="1300"/>
              <a:buChar char="●"/>
              <a:defRPr sz="1300"/>
            </a:lvl4pPr>
            <a:lvl5pPr indent="-311150" lvl="4" marL="2286000" rtl="0">
              <a:spcBef>
                <a:spcPts val="1600"/>
              </a:spcBef>
              <a:spcAft>
                <a:spcPts val="0"/>
              </a:spcAft>
              <a:buClr>
                <a:schemeClr val="dk1"/>
              </a:buClr>
              <a:buSzPts val="1300"/>
              <a:buChar char="○"/>
              <a:defRPr sz="1300"/>
            </a:lvl5pPr>
            <a:lvl6pPr indent="-311150" lvl="5" marL="2743200" rtl="0">
              <a:spcBef>
                <a:spcPts val="1600"/>
              </a:spcBef>
              <a:spcAft>
                <a:spcPts val="0"/>
              </a:spcAft>
              <a:buClr>
                <a:schemeClr val="dk1"/>
              </a:buClr>
              <a:buSzPts val="1300"/>
              <a:buChar char="■"/>
              <a:defRPr sz="1300"/>
            </a:lvl6pPr>
            <a:lvl7pPr indent="-311150" lvl="6" marL="3200400" rtl="0">
              <a:spcBef>
                <a:spcPts val="1600"/>
              </a:spcBef>
              <a:spcAft>
                <a:spcPts val="0"/>
              </a:spcAft>
              <a:buClr>
                <a:schemeClr val="dk1"/>
              </a:buClr>
              <a:buSzPts val="1300"/>
              <a:buChar char="●"/>
              <a:defRPr sz="1300"/>
            </a:lvl7pPr>
            <a:lvl8pPr indent="-311150" lvl="7" marL="3657600" rtl="0">
              <a:spcBef>
                <a:spcPts val="1600"/>
              </a:spcBef>
              <a:spcAft>
                <a:spcPts val="0"/>
              </a:spcAft>
              <a:buClr>
                <a:schemeClr val="dk1"/>
              </a:buClr>
              <a:buSzPts val="1300"/>
              <a:buChar char="○"/>
              <a:defRPr sz="1300"/>
            </a:lvl8pPr>
            <a:lvl9pPr indent="-311150" lvl="8" marL="4114800" rtl="0">
              <a:spcBef>
                <a:spcPts val="1600"/>
              </a:spcBef>
              <a:spcAft>
                <a:spcPts val="1600"/>
              </a:spcAft>
              <a:buClr>
                <a:schemeClr val="dk1"/>
              </a:buClr>
              <a:buSzPts val="1300"/>
              <a:buChar char="■"/>
              <a:defRPr sz="1300"/>
            </a:lvl9pPr>
          </a:lstStyle>
          <a:p/>
        </p:txBody>
      </p:sp>
      <p:sp>
        <p:nvSpPr>
          <p:cNvPr id="48" name="Google Shape;48;p5"/>
          <p:cNvSpPr txBox="1"/>
          <p:nvPr>
            <p:ph type="title"/>
          </p:nvPr>
        </p:nvSpPr>
        <p:spPr>
          <a:xfrm>
            <a:off x="787200" y="714163"/>
            <a:ext cx="5197200" cy="11919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pic>
        <p:nvPicPr>
          <p:cNvPr id="50" name="Google Shape;50;p6"/>
          <p:cNvPicPr preferRelativeResize="0"/>
          <p:nvPr/>
        </p:nvPicPr>
        <p:blipFill rotWithShape="1">
          <a:blip r:embed="rId2">
            <a:alphaModFix/>
          </a:blip>
          <a:srcRect b="0" l="9" r="0" t="0"/>
          <a:stretch/>
        </p:blipFill>
        <p:spPr>
          <a:xfrm>
            <a:off x="0" y="3622"/>
            <a:ext cx="9144003" cy="5136256"/>
          </a:xfrm>
          <a:prstGeom prst="rect">
            <a:avLst/>
          </a:prstGeom>
          <a:noFill/>
          <a:ln>
            <a:noFill/>
          </a:ln>
        </p:spPr>
      </p:pic>
      <p:sp>
        <p:nvSpPr>
          <p:cNvPr id="51" name="Google Shape;51;p6"/>
          <p:cNvSpPr/>
          <p:nvPr/>
        </p:nvSpPr>
        <p:spPr>
          <a:xfrm>
            <a:off x="806700" y="-77450"/>
            <a:ext cx="7757200" cy="5272575"/>
          </a:xfrm>
          <a:custGeom>
            <a:rect b="b" l="l" r="r" t="t"/>
            <a:pathLst>
              <a:path extrusionOk="0" h="210903" w="310288">
                <a:moveTo>
                  <a:pt x="3872" y="0"/>
                </a:moveTo>
                <a:lnTo>
                  <a:pt x="9551" y="12133"/>
                </a:lnTo>
                <a:lnTo>
                  <a:pt x="7744" y="21168"/>
                </a:lnTo>
                <a:lnTo>
                  <a:pt x="0" y="25815"/>
                </a:lnTo>
                <a:lnTo>
                  <a:pt x="5163" y="41561"/>
                </a:lnTo>
                <a:lnTo>
                  <a:pt x="1807" y="46466"/>
                </a:lnTo>
                <a:lnTo>
                  <a:pt x="14456" y="58599"/>
                </a:lnTo>
                <a:lnTo>
                  <a:pt x="258" y="70215"/>
                </a:lnTo>
                <a:lnTo>
                  <a:pt x="0" y="81573"/>
                </a:lnTo>
                <a:lnTo>
                  <a:pt x="6970" y="87769"/>
                </a:lnTo>
                <a:lnTo>
                  <a:pt x="774" y="97578"/>
                </a:lnTo>
                <a:lnTo>
                  <a:pt x="4905" y="110486"/>
                </a:lnTo>
                <a:lnTo>
                  <a:pt x="2065" y="121328"/>
                </a:lnTo>
                <a:lnTo>
                  <a:pt x="9035" y="131137"/>
                </a:lnTo>
                <a:lnTo>
                  <a:pt x="9551" y="138623"/>
                </a:lnTo>
                <a:lnTo>
                  <a:pt x="1549" y="147400"/>
                </a:lnTo>
                <a:lnTo>
                  <a:pt x="3872" y="167277"/>
                </a:lnTo>
                <a:lnTo>
                  <a:pt x="10842" y="177086"/>
                </a:lnTo>
                <a:lnTo>
                  <a:pt x="13165" y="181217"/>
                </a:lnTo>
                <a:lnTo>
                  <a:pt x="12391" y="186380"/>
                </a:lnTo>
                <a:lnTo>
                  <a:pt x="1291" y="192059"/>
                </a:lnTo>
                <a:lnTo>
                  <a:pt x="774" y="203675"/>
                </a:lnTo>
                <a:lnTo>
                  <a:pt x="8002" y="210903"/>
                </a:lnTo>
                <a:lnTo>
                  <a:pt x="304351" y="209612"/>
                </a:lnTo>
                <a:lnTo>
                  <a:pt x="303318" y="206257"/>
                </a:lnTo>
                <a:lnTo>
                  <a:pt x="289895" y="199545"/>
                </a:lnTo>
                <a:lnTo>
                  <a:pt x="293767" y="192059"/>
                </a:lnTo>
                <a:lnTo>
                  <a:pt x="305641" y="179152"/>
                </a:lnTo>
                <a:lnTo>
                  <a:pt x="300995" y="160049"/>
                </a:lnTo>
                <a:lnTo>
                  <a:pt x="304609" y="150498"/>
                </a:lnTo>
                <a:lnTo>
                  <a:pt x="296090" y="145593"/>
                </a:lnTo>
                <a:lnTo>
                  <a:pt x="294025" y="124942"/>
                </a:lnTo>
                <a:lnTo>
                  <a:pt x="310288" y="121844"/>
                </a:lnTo>
                <a:lnTo>
                  <a:pt x="308223" y="93706"/>
                </a:lnTo>
                <a:lnTo>
                  <a:pt x="304092" y="91125"/>
                </a:lnTo>
                <a:lnTo>
                  <a:pt x="303576" y="84929"/>
                </a:lnTo>
                <a:lnTo>
                  <a:pt x="291185" y="78476"/>
                </a:lnTo>
                <a:lnTo>
                  <a:pt x="293250" y="71248"/>
                </a:lnTo>
                <a:lnTo>
                  <a:pt x="304092" y="62987"/>
                </a:lnTo>
                <a:lnTo>
                  <a:pt x="301511" y="38464"/>
                </a:lnTo>
                <a:lnTo>
                  <a:pt x="305125" y="29170"/>
                </a:lnTo>
                <a:lnTo>
                  <a:pt x="300478" y="24524"/>
                </a:lnTo>
                <a:lnTo>
                  <a:pt x="292992" y="21684"/>
                </a:lnTo>
                <a:lnTo>
                  <a:pt x="295057" y="2065"/>
                </a:lnTo>
                <a:close/>
              </a:path>
            </a:pathLst>
          </a:custGeom>
          <a:solidFill>
            <a:schemeClr val="lt1"/>
          </a:solidFill>
          <a:ln>
            <a:noFill/>
          </a:ln>
        </p:spPr>
      </p:sp>
      <p:sp>
        <p:nvSpPr>
          <p:cNvPr id="52" name="Google Shape;52;p6"/>
          <p:cNvSpPr txBox="1"/>
          <p:nvPr>
            <p:ph type="title"/>
          </p:nvPr>
        </p:nvSpPr>
        <p:spPr>
          <a:xfrm>
            <a:off x="787200" y="713360"/>
            <a:ext cx="7596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500"/>
              <a:buNone/>
              <a:defRPr/>
            </a:lvl1pPr>
            <a:lvl2pPr lvl="1">
              <a:spcBef>
                <a:spcPts val="0"/>
              </a:spcBef>
              <a:spcAft>
                <a:spcPts val="0"/>
              </a:spcAft>
              <a:buSzPts val="3800"/>
              <a:buNone/>
              <a:defRPr/>
            </a:lvl2pPr>
            <a:lvl3pPr lvl="2">
              <a:spcBef>
                <a:spcPts val="0"/>
              </a:spcBef>
              <a:spcAft>
                <a:spcPts val="0"/>
              </a:spcAft>
              <a:buSzPts val="3800"/>
              <a:buNone/>
              <a:defRPr/>
            </a:lvl3pPr>
            <a:lvl4pPr lvl="3">
              <a:spcBef>
                <a:spcPts val="0"/>
              </a:spcBef>
              <a:spcAft>
                <a:spcPts val="0"/>
              </a:spcAft>
              <a:buSzPts val="3800"/>
              <a:buNone/>
              <a:defRPr/>
            </a:lvl4pPr>
            <a:lvl5pPr lvl="4">
              <a:spcBef>
                <a:spcPts val="0"/>
              </a:spcBef>
              <a:spcAft>
                <a:spcPts val="0"/>
              </a:spcAft>
              <a:buSzPts val="3800"/>
              <a:buNone/>
              <a:defRPr/>
            </a:lvl5pPr>
            <a:lvl6pPr lvl="5">
              <a:spcBef>
                <a:spcPts val="0"/>
              </a:spcBef>
              <a:spcAft>
                <a:spcPts val="0"/>
              </a:spcAft>
              <a:buSzPts val="3800"/>
              <a:buNone/>
              <a:defRPr/>
            </a:lvl6pPr>
            <a:lvl7pPr lvl="6">
              <a:spcBef>
                <a:spcPts val="0"/>
              </a:spcBef>
              <a:spcAft>
                <a:spcPts val="0"/>
              </a:spcAft>
              <a:buSzPts val="3800"/>
              <a:buNone/>
              <a:defRPr/>
            </a:lvl7pPr>
            <a:lvl8pPr lvl="7">
              <a:spcBef>
                <a:spcPts val="0"/>
              </a:spcBef>
              <a:spcAft>
                <a:spcPts val="0"/>
              </a:spcAft>
              <a:buSzPts val="3800"/>
              <a:buNone/>
              <a:defRPr/>
            </a:lvl8pPr>
            <a:lvl9pPr lvl="8">
              <a:spcBef>
                <a:spcPts val="0"/>
              </a:spcBef>
              <a:spcAft>
                <a:spcPts val="0"/>
              </a:spcAft>
              <a:buSzPts val="3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pic>
        <p:nvPicPr>
          <p:cNvPr id="54" name="Google Shape;54;p7"/>
          <p:cNvPicPr preferRelativeResize="0"/>
          <p:nvPr/>
        </p:nvPicPr>
        <p:blipFill rotWithShape="1">
          <a:blip r:embed="rId2">
            <a:alphaModFix/>
          </a:blip>
          <a:srcRect b="0" l="9" r="0" t="0"/>
          <a:stretch/>
        </p:blipFill>
        <p:spPr>
          <a:xfrm>
            <a:off x="0" y="3622"/>
            <a:ext cx="9144003" cy="5136256"/>
          </a:xfrm>
          <a:prstGeom prst="rect">
            <a:avLst/>
          </a:prstGeom>
          <a:noFill/>
          <a:ln>
            <a:noFill/>
          </a:ln>
        </p:spPr>
      </p:pic>
      <p:grpSp>
        <p:nvGrpSpPr>
          <p:cNvPr id="55" name="Google Shape;55;p7"/>
          <p:cNvGrpSpPr/>
          <p:nvPr/>
        </p:nvGrpSpPr>
        <p:grpSpPr>
          <a:xfrm>
            <a:off x="-18800" y="-30525"/>
            <a:ext cx="9244225" cy="5203375"/>
            <a:chOff x="-18800" y="-30525"/>
            <a:chExt cx="9244225" cy="5203375"/>
          </a:xfrm>
        </p:grpSpPr>
        <p:sp>
          <p:nvSpPr>
            <p:cNvPr id="56" name="Google Shape;56;p7"/>
            <p:cNvSpPr/>
            <p:nvPr/>
          </p:nvSpPr>
          <p:spPr>
            <a:xfrm>
              <a:off x="-18800" y="-12925"/>
              <a:ext cx="9244225" cy="5185775"/>
            </a:xfrm>
            <a:custGeom>
              <a:rect b="b" l="l" r="r" t="t"/>
              <a:pathLst>
                <a:path extrusionOk="0" h="207431" w="369769">
                  <a:moveTo>
                    <a:pt x="0" y="141"/>
                  </a:moveTo>
                  <a:lnTo>
                    <a:pt x="206304" y="0"/>
                  </a:lnTo>
                  <a:lnTo>
                    <a:pt x="206163" y="18601"/>
                  </a:lnTo>
                  <a:lnTo>
                    <a:pt x="216309" y="25929"/>
                  </a:lnTo>
                  <a:lnTo>
                    <a:pt x="229133" y="20292"/>
                  </a:lnTo>
                  <a:lnTo>
                    <a:pt x="257316" y="38471"/>
                  </a:lnTo>
                  <a:lnTo>
                    <a:pt x="278877" y="38471"/>
                  </a:lnTo>
                  <a:lnTo>
                    <a:pt x="293955" y="60595"/>
                  </a:lnTo>
                  <a:lnTo>
                    <a:pt x="308610" y="63977"/>
                  </a:lnTo>
                  <a:lnTo>
                    <a:pt x="320588" y="72996"/>
                  </a:lnTo>
                  <a:lnTo>
                    <a:pt x="337358" y="84128"/>
                  </a:lnTo>
                  <a:lnTo>
                    <a:pt x="339753" y="91879"/>
                  </a:lnTo>
                  <a:lnTo>
                    <a:pt x="349477" y="89342"/>
                  </a:lnTo>
                  <a:lnTo>
                    <a:pt x="369769" y="104984"/>
                  </a:lnTo>
                  <a:lnTo>
                    <a:pt x="368078" y="153601"/>
                  </a:lnTo>
                  <a:lnTo>
                    <a:pt x="352295" y="143455"/>
                  </a:lnTo>
                  <a:lnTo>
                    <a:pt x="343135" y="144018"/>
                  </a:lnTo>
                  <a:lnTo>
                    <a:pt x="332848" y="156419"/>
                  </a:lnTo>
                  <a:lnTo>
                    <a:pt x="338485" y="174738"/>
                  </a:lnTo>
                  <a:lnTo>
                    <a:pt x="330594" y="179811"/>
                  </a:lnTo>
                  <a:lnTo>
                    <a:pt x="307624" y="180657"/>
                  </a:lnTo>
                  <a:lnTo>
                    <a:pt x="277890" y="187844"/>
                  </a:lnTo>
                  <a:lnTo>
                    <a:pt x="272254" y="206868"/>
                  </a:lnTo>
                  <a:lnTo>
                    <a:pt x="564" y="207431"/>
                  </a:lnTo>
                  <a:close/>
                </a:path>
              </a:pathLst>
            </a:custGeom>
            <a:solidFill>
              <a:schemeClr val="lt1"/>
            </a:solidFill>
            <a:ln>
              <a:noFill/>
            </a:ln>
          </p:spPr>
        </p:sp>
        <p:sp>
          <p:nvSpPr>
            <p:cNvPr id="57" name="Google Shape;57;p7"/>
            <p:cNvSpPr/>
            <p:nvPr/>
          </p:nvSpPr>
          <p:spPr>
            <a:xfrm>
              <a:off x="5061300" y="-30525"/>
              <a:ext cx="2113775" cy="1092100"/>
            </a:xfrm>
            <a:custGeom>
              <a:rect b="b" l="l" r="r" t="t"/>
              <a:pathLst>
                <a:path extrusionOk="0" h="43684" w="84551">
                  <a:moveTo>
                    <a:pt x="0" y="845"/>
                  </a:moveTo>
                  <a:lnTo>
                    <a:pt x="282" y="26492"/>
                  </a:lnTo>
                  <a:lnTo>
                    <a:pt x="70036" y="43684"/>
                  </a:lnTo>
                  <a:lnTo>
                    <a:pt x="79055" y="30156"/>
                  </a:lnTo>
                  <a:lnTo>
                    <a:pt x="75673" y="22265"/>
                  </a:lnTo>
                  <a:lnTo>
                    <a:pt x="84551" y="14091"/>
                  </a:lnTo>
                  <a:lnTo>
                    <a:pt x="81309" y="0"/>
                  </a:lnTo>
                  <a:close/>
                </a:path>
              </a:pathLst>
            </a:custGeom>
            <a:solidFill>
              <a:schemeClr val="lt1"/>
            </a:solidFill>
            <a:ln>
              <a:noFill/>
            </a:ln>
          </p:spPr>
        </p:sp>
        <p:sp>
          <p:nvSpPr>
            <p:cNvPr id="58" name="Google Shape;58;p7"/>
            <p:cNvSpPr/>
            <p:nvPr/>
          </p:nvSpPr>
          <p:spPr>
            <a:xfrm>
              <a:off x="6795750" y="334660"/>
              <a:ext cx="1682910" cy="1398625"/>
            </a:xfrm>
            <a:custGeom>
              <a:rect b="b" l="l" r="r" t="t"/>
              <a:pathLst>
                <a:path extrusionOk="0" h="55945" w="63554">
                  <a:moveTo>
                    <a:pt x="8314" y="0"/>
                  </a:moveTo>
                  <a:lnTo>
                    <a:pt x="25929" y="13529"/>
                  </a:lnTo>
                  <a:lnTo>
                    <a:pt x="42275" y="13951"/>
                  </a:lnTo>
                  <a:lnTo>
                    <a:pt x="52281" y="5778"/>
                  </a:lnTo>
                  <a:lnTo>
                    <a:pt x="62427" y="8456"/>
                  </a:lnTo>
                  <a:lnTo>
                    <a:pt x="55099" y="19588"/>
                  </a:lnTo>
                  <a:lnTo>
                    <a:pt x="63554" y="32271"/>
                  </a:lnTo>
                  <a:lnTo>
                    <a:pt x="57495" y="50872"/>
                  </a:lnTo>
                  <a:lnTo>
                    <a:pt x="44389" y="55945"/>
                  </a:lnTo>
                  <a:lnTo>
                    <a:pt x="0" y="32552"/>
                  </a:lnTo>
                  <a:close/>
                </a:path>
              </a:pathLst>
            </a:custGeom>
            <a:solidFill>
              <a:schemeClr val="lt1"/>
            </a:solidFill>
            <a:ln>
              <a:noFill/>
            </a:ln>
          </p:spPr>
        </p:sp>
      </p:grpSp>
      <p:sp>
        <p:nvSpPr>
          <p:cNvPr id="59" name="Google Shape;59;p7"/>
          <p:cNvSpPr txBox="1"/>
          <p:nvPr>
            <p:ph type="title"/>
          </p:nvPr>
        </p:nvSpPr>
        <p:spPr>
          <a:xfrm>
            <a:off x="4428025" y="1503000"/>
            <a:ext cx="3600600" cy="14085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35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0" name="Google Shape;60;p7"/>
          <p:cNvSpPr txBox="1"/>
          <p:nvPr>
            <p:ph idx="1" type="body"/>
          </p:nvPr>
        </p:nvSpPr>
        <p:spPr>
          <a:xfrm>
            <a:off x="4428025" y="2860475"/>
            <a:ext cx="3600600" cy="8208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Char char="●"/>
              <a:defRPr>
                <a:solidFill>
                  <a:schemeClr val="dk1"/>
                </a:solidFill>
              </a:defRPr>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61" name="Shape 61"/>
        <p:cNvGrpSpPr/>
        <p:nvPr/>
      </p:nvGrpSpPr>
      <p:grpSpPr>
        <a:xfrm>
          <a:off x="0" y="0"/>
          <a:ext cx="0" cy="0"/>
          <a:chOff x="0" y="0"/>
          <a:chExt cx="0" cy="0"/>
        </a:xfrm>
      </p:grpSpPr>
      <p:sp>
        <p:nvSpPr>
          <p:cNvPr id="62" name="Google Shape;62;p8"/>
          <p:cNvSpPr txBox="1"/>
          <p:nvPr>
            <p:ph type="title"/>
          </p:nvPr>
        </p:nvSpPr>
        <p:spPr>
          <a:xfrm>
            <a:off x="2020151" y="755387"/>
            <a:ext cx="5103600" cy="1431300"/>
          </a:xfrm>
          <a:prstGeom prst="rect">
            <a:avLst/>
          </a:prstGeom>
          <a:noFill/>
        </p:spPr>
        <p:txBody>
          <a:bodyPr anchorCtr="0" anchor="ctr" bIns="91425" lIns="91425" spcFirstLastPara="1" rIns="91425" wrap="square" tIns="91425">
            <a:noAutofit/>
          </a:bodyPr>
          <a:lstStyle>
            <a:lvl1pPr lvl="0" algn="ctr">
              <a:lnSpc>
                <a:spcPct val="90000"/>
              </a:lnSpc>
              <a:spcBef>
                <a:spcPts val="0"/>
              </a:spcBef>
              <a:spcAft>
                <a:spcPts val="0"/>
              </a:spcAft>
              <a:buSzPts val="2500"/>
              <a:buNone/>
              <a:defRPr sz="3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63" name="Google Shape;63;p8"/>
          <p:cNvGrpSpPr/>
          <p:nvPr/>
        </p:nvGrpSpPr>
        <p:grpSpPr>
          <a:xfrm>
            <a:off x="7018172" y="-6974"/>
            <a:ext cx="2125653" cy="2740403"/>
            <a:chOff x="7018172" y="-6974"/>
            <a:chExt cx="2125653" cy="2740403"/>
          </a:xfrm>
        </p:grpSpPr>
        <p:sp>
          <p:nvSpPr>
            <p:cNvPr id="64" name="Google Shape;64;p8"/>
            <p:cNvSpPr/>
            <p:nvPr/>
          </p:nvSpPr>
          <p:spPr>
            <a:xfrm>
              <a:off x="9082741" y="125422"/>
              <a:ext cx="61084" cy="90423"/>
            </a:xfrm>
            <a:custGeom>
              <a:rect b="b" l="l" r="r" t="t"/>
              <a:pathLst>
                <a:path extrusionOk="0" h="2820" w="1905">
                  <a:moveTo>
                    <a:pt x="1905" y="1"/>
                  </a:moveTo>
                  <a:cubicBezTo>
                    <a:pt x="1341" y="351"/>
                    <a:pt x="793" y="717"/>
                    <a:pt x="259" y="1113"/>
                  </a:cubicBezTo>
                  <a:cubicBezTo>
                    <a:pt x="0" y="1311"/>
                    <a:pt x="16" y="1418"/>
                    <a:pt x="199" y="1646"/>
                  </a:cubicBezTo>
                  <a:cubicBezTo>
                    <a:pt x="625" y="2180"/>
                    <a:pt x="1235" y="2561"/>
                    <a:pt x="1905" y="2820"/>
                  </a:cubicBezTo>
                  <a:lnTo>
                    <a:pt x="19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8"/>
            <p:cNvSpPr/>
            <p:nvPr/>
          </p:nvSpPr>
          <p:spPr>
            <a:xfrm>
              <a:off x="8860466" y="60490"/>
              <a:ext cx="230611" cy="282364"/>
            </a:xfrm>
            <a:custGeom>
              <a:rect b="b" l="l" r="r" t="t"/>
              <a:pathLst>
                <a:path extrusionOk="0" h="8806" w="7192">
                  <a:moveTo>
                    <a:pt x="1433" y="0"/>
                  </a:moveTo>
                  <a:cubicBezTo>
                    <a:pt x="863" y="0"/>
                    <a:pt x="583" y="357"/>
                    <a:pt x="427" y="1173"/>
                  </a:cubicBezTo>
                  <a:cubicBezTo>
                    <a:pt x="0" y="3367"/>
                    <a:pt x="152" y="5515"/>
                    <a:pt x="1188" y="7541"/>
                  </a:cubicBezTo>
                  <a:cubicBezTo>
                    <a:pt x="1417" y="7968"/>
                    <a:pt x="1630" y="8410"/>
                    <a:pt x="1996" y="8806"/>
                  </a:cubicBezTo>
                  <a:cubicBezTo>
                    <a:pt x="2255" y="8212"/>
                    <a:pt x="2484" y="7633"/>
                    <a:pt x="2834" y="7115"/>
                  </a:cubicBezTo>
                  <a:cubicBezTo>
                    <a:pt x="2880" y="7054"/>
                    <a:pt x="2880" y="6993"/>
                    <a:pt x="2834" y="6917"/>
                  </a:cubicBezTo>
                  <a:cubicBezTo>
                    <a:pt x="2346" y="6109"/>
                    <a:pt x="2285" y="5195"/>
                    <a:pt x="2240" y="4281"/>
                  </a:cubicBezTo>
                  <a:cubicBezTo>
                    <a:pt x="2225" y="3961"/>
                    <a:pt x="2346" y="3656"/>
                    <a:pt x="2651" y="3489"/>
                  </a:cubicBezTo>
                  <a:cubicBezTo>
                    <a:pt x="2831" y="3399"/>
                    <a:pt x="3020" y="3375"/>
                    <a:pt x="3216" y="3375"/>
                  </a:cubicBezTo>
                  <a:cubicBezTo>
                    <a:pt x="3286" y="3375"/>
                    <a:pt x="3357" y="3378"/>
                    <a:pt x="3428" y="3382"/>
                  </a:cubicBezTo>
                  <a:cubicBezTo>
                    <a:pt x="4053" y="3458"/>
                    <a:pt x="4647" y="3671"/>
                    <a:pt x="5226" y="3930"/>
                  </a:cubicBezTo>
                  <a:cubicBezTo>
                    <a:pt x="5284" y="3963"/>
                    <a:pt x="5337" y="3992"/>
                    <a:pt x="5393" y="3992"/>
                  </a:cubicBezTo>
                  <a:cubicBezTo>
                    <a:pt x="5440" y="3992"/>
                    <a:pt x="5490" y="3971"/>
                    <a:pt x="5546" y="3915"/>
                  </a:cubicBezTo>
                  <a:cubicBezTo>
                    <a:pt x="6064" y="3458"/>
                    <a:pt x="6612" y="3032"/>
                    <a:pt x="7191" y="2605"/>
                  </a:cubicBezTo>
                  <a:cubicBezTo>
                    <a:pt x="6750" y="2346"/>
                    <a:pt x="6338" y="2087"/>
                    <a:pt x="5912" y="1858"/>
                  </a:cubicBezTo>
                  <a:cubicBezTo>
                    <a:pt x="4708" y="1203"/>
                    <a:pt x="3504" y="533"/>
                    <a:pt x="2179" y="137"/>
                  </a:cubicBezTo>
                  <a:cubicBezTo>
                    <a:pt x="1886" y="47"/>
                    <a:pt x="1641" y="0"/>
                    <a:pt x="1433"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p:nvPr/>
          </p:nvSpPr>
          <p:spPr>
            <a:xfrm>
              <a:off x="8946913" y="188269"/>
              <a:ext cx="69902" cy="83369"/>
            </a:xfrm>
            <a:custGeom>
              <a:rect b="b" l="l" r="r" t="t"/>
              <a:pathLst>
                <a:path extrusionOk="0" h="2600" w="2180">
                  <a:moveTo>
                    <a:pt x="373" y="0"/>
                  </a:moveTo>
                  <a:cubicBezTo>
                    <a:pt x="171" y="0"/>
                    <a:pt x="44" y="87"/>
                    <a:pt x="31" y="311"/>
                  </a:cubicBezTo>
                  <a:cubicBezTo>
                    <a:pt x="1" y="1058"/>
                    <a:pt x="92" y="1774"/>
                    <a:pt x="336" y="2475"/>
                  </a:cubicBezTo>
                  <a:cubicBezTo>
                    <a:pt x="361" y="2557"/>
                    <a:pt x="390" y="2599"/>
                    <a:pt x="426" y="2599"/>
                  </a:cubicBezTo>
                  <a:cubicBezTo>
                    <a:pt x="456" y="2599"/>
                    <a:pt x="492" y="2568"/>
                    <a:pt x="534" y="2505"/>
                  </a:cubicBezTo>
                  <a:cubicBezTo>
                    <a:pt x="1006" y="1819"/>
                    <a:pt x="1570" y="1180"/>
                    <a:pt x="2180" y="555"/>
                  </a:cubicBezTo>
                  <a:cubicBezTo>
                    <a:pt x="1601" y="296"/>
                    <a:pt x="1067" y="83"/>
                    <a:pt x="473" y="6"/>
                  </a:cubicBezTo>
                  <a:cubicBezTo>
                    <a:pt x="438" y="2"/>
                    <a:pt x="404" y="0"/>
                    <a:pt x="3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a:off x="8918087" y="176437"/>
              <a:ext cx="225738" cy="463468"/>
            </a:xfrm>
            <a:custGeom>
              <a:rect b="b" l="l" r="r" t="t"/>
              <a:pathLst>
                <a:path extrusionOk="0" h="14454" w="7040">
                  <a:moveTo>
                    <a:pt x="4852" y="0"/>
                  </a:moveTo>
                  <a:cubicBezTo>
                    <a:pt x="4795" y="0"/>
                    <a:pt x="4741" y="39"/>
                    <a:pt x="4663" y="86"/>
                  </a:cubicBezTo>
                  <a:cubicBezTo>
                    <a:pt x="4191" y="375"/>
                    <a:pt x="3871" y="817"/>
                    <a:pt x="3475" y="1183"/>
                  </a:cubicBezTo>
                  <a:cubicBezTo>
                    <a:pt x="2134" y="2402"/>
                    <a:pt x="1067" y="3834"/>
                    <a:pt x="504" y="5586"/>
                  </a:cubicBezTo>
                  <a:cubicBezTo>
                    <a:pt x="1" y="7110"/>
                    <a:pt x="47" y="8618"/>
                    <a:pt x="808" y="10065"/>
                  </a:cubicBezTo>
                  <a:cubicBezTo>
                    <a:pt x="1464" y="11300"/>
                    <a:pt x="2454" y="12214"/>
                    <a:pt x="3627" y="12960"/>
                  </a:cubicBezTo>
                  <a:cubicBezTo>
                    <a:pt x="4694" y="13631"/>
                    <a:pt x="5836" y="14118"/>
                    <a:pt x="7040" y="14453"/>
                  </a:cubicBezTo>
                  <a:lnTo>
                    <a:pt x="7040" y="1625"/>
                  </a:lnTo>
                  <a:cubicBezTo>
                    <a:pt x="6248" y="1320"/>
                    <a:pt x="5577" y="817"/>
                    <a:pt x="5044" y="132"/>
                  </a:cubicBezTo>
                  <a:cubicBezTo>
                    <a:pt x="4962" y="35"/>
                    <a:pt x="4906" y="0"/>
                    <a:pt x="485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8844819" y="45324"/>
              <a:ext cx="299006" cy="617540"/>
            </a:xfrm>
            <a:custGeom>
              <a:rect b="b" l="l" r="r" t="t"/>
              <a:pathLst>
                <a:path extrusionOk="0" h="19259" w="9325">
                  <a:moveTo>
                    <a:pt x="3543" y="4453"/>
                  </a:moveTo>
                  <a:cubicBezTo>
                    <a:pt x="3579" y="4453"/>
                    <a:pt x="3617" y="4457"/>
                    <a:pt x="3657" y="4464"/>
                  </a:cubicBezTo>
                  <a:cubicBezTo>
                    <a:pt x="4251" y="4541"/>
                    <a:pt x="4785" y="4754"/>
                    <a:pt x="5364" y="5013"/>
                  </a:cubicBezTo>
                  <a:cubicBezTo>
                    <a:pt x="4754" y="5638"/>
                    <a:pt x="4190" y="6277"/>
                    <a:pt x="3718" y="6963"/>
                  </a:cubicBezTo>
                  <a:cubicBezTo>
                    <a:pt x="3676" y="7026"/>
                    <a:pt x="3640" y="7057"/>
                    <a:pt x="3610" y="7057"/>
                  </a:cubicBezTo>
                  <a:cubicBezTo>
                    <a:pt x="3574" y="7057"/>
                    <a:pt x="3545" y="7015"/>
                    <a:pt x="3520" y="6933"/>
                  </a:cubicBezTo>
                  <a:cubicBezTo>
                    <a:pt x="3276" y="6232"/>
                    <a:pt x="3185" y="5516"/>
                    <a:pt x="3215" y="4769"/>
                  </a:cubicBezTo>
                  <a:cubicBezTo>
                    <a:pt x="3228" y="4553"/>
                    <a:pt x="3358" y="4453"/>
                    <a:pt x="3543" y="4453"/>
                  </a:cubicBezTo>
                  <a:close/>
                  <a:moveTo>
                    <a:pt x="1921" y="473"/>
                  </a:moveTo>
                  <a:cubicBezTo>
                    <a:pt x="2129" y="473"/>
                    <a:pt x="2374" y="520"/>
                    <a:pt x="2667" y="610"/>
                  </a:cubicBezTo>
                  <a:cubicBezTo>
                    <a:pt x="3992" y="1006"/>
                    <a:pt x="5196" y="1676"/>
                    <a:pt x="6400" y="2331"/>
                  </a:cubicBezTo>
                  <a:cubicBezTo>
                    <a:pt x="6826" y="2560"/>
                    <a:pt x="7222" y="2804"/>
                    <a:pt x="7679" y="3078"/>
                  </a:cubicBezTo>
                  <a:cubicBezTo>
                    <a:pt x="7100" y="3505"/>
                    <a:pt x="6552" y="3931"/>
                    <a:pt x="6034" y="4388"/>
                  </a:cubicBezTo>
                  <a:cubicBezTo>
                    <a:pt x="5978" y="4444"/>
                    <a:pt x="5928" y="4465"/>
                    <a:pt x="5879" y="4465"/>
                  </a:cubicBezTo>
                  <a:cubicBezTo>
                    <a:pt x="5822" y="4465"/>
                    <a:pt x="5765" y="4436"/>
                    <a:pt x="5699" y="4403"/>
                  </a:cubicBezTo>
                  <a:cubicBezTo>
                    <a:pt x="5135" y="4144"/>
                    <a:pt x="4541" y="3931"/>
                    <a:pt x="3916" y="3855"/>
                  </a:cubicBezTo>
                  <a:cubicBezTo>
                    <a:pt x="3839" y="3846"/>
                    <a:pt x="3763" y="3841"/>
                    <a:pt x="3689" y="3841"/>
                  </a:cubicBezTo>
                  <a:cubicBezTo>
                    <a:pt x="3498" y="3841"/>
                    <a:pt x="3314" y="3874"/>
                    <a:pt x="3139" y="3962"/>
                  </a:cubicBezTo>
                  <a:cubicBezTo>
                    <a:pt x="2834" y="4129"/>
                    <a:pt x="2713" y="4419"/>
                    <a:pt x="2728" y="4754"/>
                  </a:cubicBezTo>
                  <a:cubicBezTo>
                    <a:pt x="2773" y="5668"/>
                    <a:pt x="2834" y="6582"/>
                    <a:pt x="3322" y="7390"/>
                  </a:cubicBezTo>
                  <a:cubicBezTo>
                    <a:pt x="3368" y="7466"/>
                    <a:pt x="3368" y="7527"/>
                    <a:pt x="3322" y="7588"/>
                  </a:cubicBezTo>
                  <a:cubicBezTo>
                    <a:pt x="2972" y="8106"/>
                    <a:pt x="2743" y="8685"/>
                    <a:pt x="2484" y="9279"/>
                  </a:cubicBezTo>
                  <a:cubicBezTo>
                    <a:pt x="2118" y="8883"/>
                    <a:pt x="1905" y="8441"/>
                    <a:pt x="1676" y="8014"/>
                  </a:cubicBezTo>
                  <a:cubicBezTo>
                    <a:pt x="640" y="5988"/>
                    <a:pt x="488" y="3840"/>
                    <a:pt x="915" y="1646"/>
                  </a:cubicBezTo>
                  <a:cubicBezTo>
                    <a:pt x="1071" y="830"/>
                    <a:pt x="1351" y="473"/>
                    <a:pt x="1921" y="473"/>
                  </a:cubicBezTo>
                  <a:close/>
                  <a:moveTo>
                    <a:pt x="2042" y="0"/>
                  </a:moveTo>
                  <a:cubicBezTo>
                    <a:pt x="1265" y="0"/>
                    <a:pt x="823" y="305"/>
                    <a:pt x="549" y="1006"/>
                  </a:cubicBezTo>
                  <a:cubicBezTo>
                    <a:pt x="412" y="1372"/>
                    <a:pt x="336" y="1737"/>
                    <a:pt x="275" y="2103"/>
                  </a:cubicBezTo>
                  <a:cubicBezTo>
                    <a:pt x="1" y="4221"/>
                    <a:pt x="260" y="6247"/>
                    <a:pt x="1204" y="8167"/>
                  </a:cubicBezTo>
                  <a:cubicBezTo>
                    <a:pt x="1463" y="8685"/>
                    <a:pt x="1722" y="9203"/>
                    <a:pt x="2149" y="9599"/>
                  </a:cubicBezTo>
                  <a:cubicBezTo>
                    <a:pt x="2301" y="9736"/>
                    <a:pt x="2316" y="9827"/>
                    <a:pt x="2271" y="10010"/>
                  </a:cubicBezTo>
                  <a:cubicBezTo>
                    <a:pt x="1707" y="12280"/>
                    <a:pt x="2225" y="14292"/>
                    <a:pt x="3779" y="16028"/>
                  </a:cubicBezTo>
                  <a:cubicBezTo>
                    <a:pt x="4922" y="17293"/>
                    <a:pt x="6354" y="18116"/>
                    <a:pt x="7908" y="18756"/>
                  </a:cubicBezTo>
                  <a:cubicBezTo>
                    <a:pt x="8380" y="18939"/>
                    <a:pt x="8853" y="19106"/>
                    <a:pt x="9325" y="19258"/>
                  </a:cubicBezTo>
                  <a:lnTo>
                    <a:pt x="9325" y="18542"/>
                  </a:lnTo>
                  <a:cubicBezTo>
                    <a:pt x="8137" y="18207"/>
                    <a:pt x="6979" y="17720"/>
                    <a:pt x="5912" y="17049"/>
                  </a:cubicBezTo>
                  <a:cubicBezTo>
                    <a:pt x="4739" y="16303"/>
                    <a:pt x="3749" y="15389"/>
                    <a:pt x="3093" y="14154"/>
                  </a:cubicBezTo>
                  <a:cubicBezTo>
                    <a:pt x="2347" y="12707"/>
                    <a:pt x="2286" y="11199"/>
                    <a:pt x="2789" y="9675"/>
                  </a:cubicBezTo>
                  <a:cubicBezTo>
                    <a:pt x="3352" y="7923"/>
                    <a:pt x="4419" y="6491"/>
                    <a:pt x="5760" y="5272"/>
                  </a:cubicBezTo>
                  <a:cubicBezTo>
                    <a:pt x="6156" y="4906"/>
                    <a:pt x="6491" y="4464"/>
                    <a:pt x="6948" y="4175"/>
                  </a:cubicBezTo>
                  <a:cubicBezTo>
                    <a:pt x="7036" y="4127"/>
                    <a:pt x="7090" y="4083"/>
                    <a:pt x="7146" y="4083"/>
                  </a:cubicBezTo>
                  <a:cubicBezTo>
                    <a:pt x="7197" y="4083"/>
                    <a:pt x="7249" y="4119"/>
                    <a:pt x="7329" y="4221"/>
                  </a:cubicBezTo>
                  <a:cubicBezTo>
                    <a:pt x="7862" y="4906"/>
                    <a:pt x="8533" y="5409"/>
                    <a:pt x="9325" y="5714"/>
                  </a:cubicBezTo>
                  <a:lnTo>
                    <a:pt x="9325" y="5318"/>
                  </a:lnTo>
                  <a:cubicBezTo>
                    <a:pt x="8655" y="5059"/>
                    <a:pt x="8045" y="4678"/>
                    <a:pt x="7619" y="4144"/>
                  </a:cubicBezTo>
                  <a:cubicBezTo>
                    <a:pt x="7436" y="3916"/>
                    <a:pt x="7420" y="3794"/>
                    <a:pt x="7679" y="3611"/>
                  </a:cubicBezTo>
                  <a:cubicBezTo>
                    <a:pt x="8213" y="3215"/>
                    <a:pt x="8761" y="2849"/>
                    <a:pt x="9325" y="2499"/>
                  </a:cubicBezTo>
                  <a:lnTo>
                    <a:pt x="9325" y="2011"/>
                  </a:lnTo>
                  <a:cubicBezTo>
                    <a:pt x="9005" y="2209"/>
                    <a:pt x="8685" y="2408"/>
                    <a:pt x="8380" y="2606"/>
                  </a:cubicBezTo>
                  <a:cubicBezTo>
                    <a:pt x="8322" y="2647"/>
                    <a:pt x="8272" y="2671"/>
                    <a:pt x="8219" y="2671"/>
                  </a:cubicBezTo>
                  <a:cubicBezTo>
                    <a:pt x="8176" y="2671"/>
                    <a:pt x="8130" y="2655"/>
                    <a:pt x="8076" y="2621"/>
                  </a:cubicBezTo>
                  <a:cubicBezTo>
                    <a:pt x="6872" y="1844"/>
                    <a:pt x="5623" y="1158"/>
                    <a:pt x="4297" y="625"/>
                  </a:cubicBezTo>
                  <a:cubicBezTo>
                    <a:pt x="3566" y="335"/>
                    <a:pt x="2850" y="0"/>
                    <a:pt x="204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a:off x="8575152" y="567181"/>
              <a:ext cx="192999" cy="166449"/>
            </a:xfrm>
            <a:custGeom>
              <a:rect b="b" l="l" r="r" t="t"/>
              <a:pathLst>
                <a:path extrusionOk="0" h="5191" w="6019">
                  <a:moveTo>
                    <a:pt x="2436" y="1"/>
                  </a:moveTo>
                  <a:cubicBezTo>
                    <a:pt x="2197" y="1"/>
                    <a:pt x="2069" y="108"/>
                    <a:pt x="1905" y="378"/>
                  </a:cubicBezTo>
                  <a:cubicBezTo>
                    <a:pt x="1676" y="790"/>
                    <a:pt x="1417" y="1186"/>
                    <a:pt x="1173" y="1597"/>
                  </a:cubicBezTo>
                  <a:cubicBezTo>
                    <a:pt x="838" y="2176"/>
                    <a:pt x="412" y="2709"/>
                    <a:pt x="137" y="3334"/>
                  </a:cubicBezTo>
                  <a:cubicBezTo>
                    <a:pt x="0" y="3639"/>
                    <a:pt x="46" y="3898"/>
                    <a:pt x="259" y="4050"/>
                  </a:cubicBezTo>
                  <a:cubicBezTo>
                    <a:pt x="509" y="4231"/>
                    <a:pt x="730" y="4324"/>
                    <a:pt x="921" y="4324"/>
                  </a:cubicBezTo>
                  <a:cubicBezTo>
                    <a:pt x="1068" y="4324"/>
                    <a:pt x="1198" y="4269"/>
                    <a:pt x="1311" y="4157"/>
                  </a:cubicBezTo>
                  <a:cubicBezTo>
                    <a:pt x="1554" y="3913"/>
                    <a:pt x="1676" y="3608"/>
                    <a:pt x="1798" y="3288"/>
                  </a:cubicBezTo>
                  <a:cubicBezTo>
                    <a:pt x="1905" y="2999"/>
                    <a:pt x="2011" y="2724"/>
                    <a:pt x="2240" y="2405"/>
                  </a:cubicBezTo>
                  <a:cubicBezTo>
                    <a:pt x="2255" y="2603"/>
                    <a:pt x="2270" y="2724"/>
                    <a:pt x="2255" y="2846"/>
                  </a:cubicBezTo>
                  <a:cubicBezTo>
                    <a:pt x="2225" y="3288"/>
                    <a:pt x="2255" y="3715"/>
                    <a:pt x="2286" y="4141"/>
                  </a:cubicBezTo>
                  <a:cubicBezTo>
                    <a:pt x="2316" y="4614"/>
                    <a:pt x="2514" y="4995"/>
                    <a:pt x="3002" y="5147"/>
                  </a:cubicBezTo>
                  <a:cubicBezTo>
                    <a:pt x="3101" y="5177"/>
                    <a:pt x="3195" y="5191"/>
                    <a:pt x="3283" y="5191"/>
                  </a:cubicBezTo>
                  <a:cubicBezTo>
                    <a:pt x="3602" y="5191"/>
                    <a:pt x="3857" y="5010"/>
                    <a:pt x="4084" y="4736"/>
                  </a:cubicBezTo>
                  <a:cubicBezTo>
                    <a:pt x="4571" y="4126"/>
                    <a:pt x="4952" y="3441"/>
                    <a:pt x="5409" y="2801"/>
                  </a:cubicBezTo>
                  <a:cubicBezTo>
                    <a:pt x="5577" y="2557"/>
                    <a:pt x="5759" y="2313"/>
                    <a:pt x="5866" y="2024"/>
                  </a:cubicBezTo>
                  <a:cubicBezTo>
                    <a:pt x="5958" y="1795"/>
                    <a:pt x="6019" y="1536"/>
                    <a:pt x="5775" y="1353"/>
                  </a:cubicBezTo>
                  <a:cubicBezTo>
                    <a:pt x="5577" y="1186"/>
                    <a:pt x="5333" y="1064"/>
                    <a:pt x="5059" y="1033"/>
                  </a:cubicBezTo>
                  <a:cubicBezTo>
                    <a:pt x="5027" y="1030"/>
                    <a:pt x="4996" y="1028"/>
                    <a:pt x="4966" y="1028"/>
                  </a:cubicBezTo>
                  <a:cubicBezTo>
                    <a:pt x="4724" y="1028"/>
                    <a:pt x="4546" y="1138"/>
                    <a:pt x="4464" y="1368"/>
                  </a:cubicBezTo>
                  <a:cubicBezTo>
                    <a:pt x="4282" y="1841"/>
                    <a:pt x="3977" y="2222"/>
                    <a:pt x="3779" y="2679"/>
                  </a:cubicBezTo>
                  <a:cubicBezTo>
                    <a:pt x="3748" y="2770"/>
                    <a:pt x="3718" y="2892"/>
                    <a:pt x="3550" y="2953"/>
                  </a:cubicBezTo>
                  <a:cubicBezTo>
                    <a:pt x="3550" y="2785"/>
                    <a:pt x="3535" y="2633"/>
                    <a:pt x="3535" y="2496"/>
                  </a:cubicBezTo>
                  <a:cubicBezTo>
                    <a:pt x="3550" y="1932"/>
                    <a:pt x="3550" y="1384"/>
                    <a:pt x="3566" y="820"/>
                  </a:cubicBezTo>
                  <a:cubicBezTo>
                    <a:pt x="3566" y="637"/>
                    <a:pt x="3566" y="439"/>
                    <a:pt x="3383" y="332"/>
                  </a:cubicBezTo>
                  <a:cubicBezTo>
                    <a:pt x="3154" y="211"/>
                    <a:pt x="2941" y="89"/>
                    <a:pt x="2682" y="28"/>
                  </a:cubicBezTo>
                  <a:cubicBezTo>
                    <a:pt x="2588" y="10"/>
                    <a:pt x="2507" y="1"/>
                    <a:pt x="243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a:off x="8904908" y="738857"/>
              <a:ext cx="133390" cy="151219"/>
            </a:xfrm>
            <a:custGeom>
              <a:rect b="b" l="l" r="r" t="t"/>
              <a:pathLst>
                <a:path extrusionOk="0" h="4716" w="4160">
                  <a:moveTo>
                    <a:pt x="2593" y="1061"/>
                  </a:moveTo>
                  <a:cubicBezTo>
                    <a:pt x="2682" y="1061"/>
                    <a:pt x="2774" y="1080"/>
                    <a:pt x="2865" y="1118"/>
                  </a:cubicBezTo>
                  <a:cubicBezTo>
                    <a:pt x="3063" y="1225"/>
                    <a:pt x="3170" y="1408"/>
                    <a:pt x="3139" y="1637"/>
                  </a:cubicBezTo>
                  <a:cubicBezTo>
                    <a:pt x="3124" y="1758"/>
                    <a:pt x="3078" y="1850"/>
                    <a:pt x="2956" y="1896"/>
                  </a:cubicBezTo>
                  <a:cubicBezTo>
                    <a:pt x="2934" y="1905"/>
                    <a:pt x="2914" y="1909"/>
                    <a:pt x="2895" y="1909"/>
                  </a:cubicBezTo>
                  <a:cubicBezTo>
                    <a:pt x="2828" y="1909"/>
                    <a:pt x="2785" y="1852"/>
                    <a:pt x="2713" y="1804"/>
                  </a:cubicBezTo>
                  <a:cubicBezTo>
                    <a:pt x="2621" y="1713"/>
                    <a:pt x="2484" y="1652"/>
                    <a:pt x="2347" y="1606"/>
                  </a:cubicBezTo>
                  <a:cubicBezTo>
                    <a:pt x="2240" y="1560"/>
                    <a:pt x="2118" y="1545"/>
                    <a:pt x="2118" y="1378"/>
                  </a:cubicBezTo>
                  <a:cubicBezTo>
                    <a:pt x="2134" y="1256"/>
                    <a:pt x="2225" y="1179"/>
                    <a:pt x="2332" y="1118"/>
                  </a:cubicBezTo>
                  <a:cubicBezTo>
                    <a:pt x="2415" y="1080"/>
                    <a:pt x="2503" y="1061"/>
                    <a:pt x="2593" y="1061"/>
                  </a:cubicBezTo>
                  <a:close/>
                  <a:moveTo>
                    <a:pt x="2548" y="0"/>
                  </a:moveTo>
                  <a:cubicBezTo>
                    <a:pt x="2277" y="0"/>
                    <a:pt x="2002" y="73"/>
                    <a:pt x="1737" y="220"/>
                  </a:cubicBezTo>
                  <a:cubicBezTo>
                    <a:pt x="1204" y="540"/>
                    <a:pt x="701" y="1058"/>
                    <a:pt x="397" y="1637"/>
                  </a:cubicBezTo>
                  <a:cubicBezTo>
                    <a:pt x="107" y="2231"/>
                    <a:pt x="1" y="2886"/>
                    <a:pt x="229" y="3526"/>
                  </a:cubicBezTo>
                  <a:cubicBezTo>
                    <a:pt x="519" y="4303"/>
                    <a:pt x="1326" y="4653"/>
                    <a:pt x="2103" y="4714"/>
                  </a:cubicBezTo>
                  <a:cubicBezTo>
                    <a:pt x="2117" y="4715"/>
                    <a:pt x="2130" y="4715"/>
                    <a:pt x="2143" y="4715"/>
                  </a:cubicBezTo>
                  <a:cubicBezTo>
                    <a:pt x="2444" y="4715"/>
                    <a:pt x="2675" y="4553"/>
                    <a:pt x="2865" y="4349"/>
                  </a:cubicBezTo>
                  <a:cubicBezTo>
                    <a:pt x="3048" y="4150"/>
                    <a:pt x="3185" y="3907"/>
                    <a:pt x="3033" y="3617"/>
                  </a:cubicBezTo>
                  <a:cubicBezTo>
                    <a:pt x="2917" y="3386"/>
                    <a:pt x="2715" y="3339"/>
                    <a:pt x="2490" y="3339"/>
                  </a:cubicBezTo>
                  <a:cubicBezTo>
                    <a:pt x="2448" y="3339"/>
                    <a:pt x="2405" y="3341"/>
                    <a:pt x="2362" y="3343"/>
                  </a:cubicBezTo>
                  <a:cubicBezTo>
                    <a:pt x="2271" y="3358"/>
                    <a:pt x="2179" y="3373"/>
                    <a:pt x="2073" y="3373"/>
                  </a:cubicBezTo>
                  <a:cubicBezTo>
                    <a:pt x="2055" y="3375"/>
                    <a:pt x="2037" y="3376"/>
                    <a:pt x="2019" y="3376"/>
                  </a:cubicBezTo>
                  <a:cubicBezTo>
                    <a:pt x="1709" y="3376"/>
                    <a:pt x="1463" y="3126"/>
                    <a:pt x="1463" y="2794"/>
                  </a:cubicBezTo>
                  <a:cubicBezTo>
                    <a:pt x="1475" y="2565"/>
                    <a:pt x="1641" y="2412"/>
                    <a:pt x="1854" y="2412"/>
                  </a:cubicBezTo>
                  <a:cubicBezTo>
                    <a:pt x="1909" y="2412"/>
                    <a:pt x="1967" y="2422"/>
                    <a:pt x="2027" y="2444"/>
                  </a:cubicBezTo>
                  <a:cubicBezTo>
                    <a:pt x="2164" y="2490"/>
                    <a:pt x="2316" y="2520"/>
                    <a:pt x="2454" y="2581"/>
                  </a:cubicBezTo>
                  <a:cubicBezTo>
                    <a:pt x="2698" y="2695"/>
                    <a:pt x="2909" y="2751"/>
                    <a:pt x="3091" y="2751"/>
                  </a:cubicBezTo>
                  <a:cubicBezTo>
                    <a:pt x="3567" y="2751"/>
                    <a:pt x="3847" y="2372"/>
                    <a:pt x="4023" y="1667"/>
                  </a:cubicBezTo>
                  <a:cubicBezTo>
                    <a:pt x="4160" y="1073"/>
                    <a:pt x="3901" y="570"/>
                    <a:pt x="3398" y="250"/>
                  </a:cubicBezTo>
                  <a:cubicBezTo>
                    <a:pt x="3130" y="84"/>
                    <a:pt x="2841" y="0"/>
                    <a:pt x="25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a:off x="8796945" y="686720"/>
              <a:ext cx="128036" cy="149808"/>
            </a:xfrm>
            <a:custGeom>
              <a:rect b="b" l="l" r="r" t="t"/>
              <a:pathLst>
                <a:path extrusionOk="0" h="4672" w="3993">
                  <a:moveTo>
                    <a:pt x="2460" y="0"/>
                  </a:moveTo>
                  <a:cubicBezTo>
                    <a:pt x="2188" y="0"/>
                    <a:pt x="1913" y="68"/>
                    <a:pt x="1661" y="215"/>
                  </a:cubicBezTo>
                  <a:cubicBezTo>
                    <a:pt x="1067" y="551"/>
                    <a:pt x="777" y="1114"/>
                    <a:pt x="442" y="1663"/>
                  </a:cubicBezTo>
                  <a:cubicBezTo>
                    <a:pt x="229" y="2074"/>
                    <a:pt x="92" y="2501"/>
                    <a:pt x="31" y="2943"/>
                  </a:cubicBezTo>
                  <a:cubicBezTo>
                    <a:pt x="0" y="3141"/>
                    <a:pt x="16" y="3323"/>
                    <a:pt x="92" y="3506"/>
                  </a:cubicBezTo>
                  <a:cubicBezTo>
                    <a:pt x="320" y="4024"/>
                    <a:pt x="686" y="4390"/>
                    <a:pt x="1219" y="4588"/>
                  </a:cubicBezTo>
                  <a:cubicBezTo>
                    <a:pt x="1378" y="4645"/>
                    <a:pt x="1549" y="4671"/>
                    <a:pt x="1720" y="4671"/>
                  </a:cubicBezTo>
                  <a:cubicBezTo>
                    <a:pt x="2240" y="4671"/>
                    <a:pt x="2765" y="4425"/>
                    <a:pt x="2971" y="4024"/>
                  </a:cubicBezTo>
                  <a:cubicBezTo>
                    <a:pt x="3154" y="3643"/>
                    <a:pt x="2941" y="3278"/>
                    <a:pt x="2530" y="3278"/>
                  </a:cubicBezTo>
                  <a:cubicBezTo>
                    <a:pt x="2383" y="3278"/>
                    <a:pt x="2237" y="3297"/>
                    <a:pt x="2091" y="3297"/>
                  </a:cubicBezTo>
                  <a:cubicBezTo>
                    <a:pt x="2054" y="3297"/>
                    <a:pt x="2018" y="3296"/>
                    <a:pt x="1981" y="3293"/>
                  </a:cubicBezTo>
                  <a:cubicBezTo>
                    <a:pt x="1646" y="3263"/>
                    <a:pt x="1448" y="3004"/>
                    <a:pt x="1539" y="2684"/>
                  </a:cubicBezTo>
                  <a:cubicBezTo>
                    <a:pt x="1646" y="2318"/>
                    <a:pt x="1829" y="1983"/>
                    <a:pt x="2149" y="1754"/>
                  </a:cubicBezTo>
                  <a:cubicBezTo>
                    <a:pt x="2246" y="1681"/>
                    <a:pt x="2340" y="1616"/>
                    <a:pt x="2431" y="1616"/>
                  </a:cubicBezTo>
                  <a:cubicBezTo>
                    <a:pt x="2511" y="1616"/>
                    <a:pt x="2589" y="1665"/>
                    <a:pt x="2667" y="1800"/>
                  </a:cubicBezTo>
                  <a:cubicBezTo>
                    <a:pt x="2728" y="1907"/>
                    <a:pt x="2880" y="1952"/>
                    <a:pt x="3032" y="1967"/>
                  </a:cubicBezTo>
                  <a:cubicBezTo>
                    <a:pt x="3044" y="1968"/>
                    <a:pt x="3057" y="1968"/>
                    <a:pt x="3069" y="1968"/>
                  </a:cubicBezTo>
                  <a:cubicBezTo>
                    <a:pt x="3394" y="1968"/>
                    <a:pt x="3738" y="1774"/>
                    <a:pt x="3855" y="1495"/>
                  </a:cubicBezTo>
                  <a:cubicBezTo>
                    <a:pt x="3977" y="1175"/>
                    <a:pt x="3992" y="840"/>
                    <a:pt x="3733" y="566"/>
                  </a:cubicBezTo>
                  <a:cubicBezTo>
                    <a:pt x="3421" y="214"/>
                    <a:pt x="2946" y="0"/>
                    <a:pt x="246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a:off x="8735862" y="666102"/>
              <a:ext cx="79682" cy="107450"/>
            </a:xfrm>
            <a:custGeom>
              <a:rect b="b" l="l" r="r" t="t"/>
              <a:pathLst>
                <a:path extrusionOk="0" h="3351" w="2485">
                  <a:moveTo>
                    <a:pt x="1568" y="1"/>
                  </a:moveTo>
                  <a:cubicBezTo>
                    <a:pt x="1405" y="1"/>
                    <a:pt x="1271" y="80"/>
                    <a:pt x="1159" y="249"/>
                  </a:cubicBezTo>
                  <a:cubicBezTo>
                    <a:pt x="702" y="950"/>
                    <a:pt x="290" y="1666"/>
                    <a:pt x="92" y="2489"/>
                  </a:cubicBezTo>
                  <a:cubicBezTo>
                    <a:pt x="1" y="2839"/>
                    <a:pt x="229" y="3174"/>
                    <a:pt x="626" y="3311"/>
                  </a:cubicBezTo>
                  <a:cubicBezTo>
                    <a:pt x="700" y="3338"/>
                    <a:pt x="773" y="3351"/>
                    <a:pt x="841" y="3351"/>
                  </a:cubicBezTo>
                  <a:cubicBezTo>
                    <a:pt x="1053" y="3351"/>
                    <a:pt x="1234" y="3225"/>
                    <a:pt x="1372" y="2961"/>
                  </a:cubicBezTo>
                  <a:cubicBezTo>
                    <a:pt x="1525" y="2656"/>
                    <a:pt x="1677" y="2351"/>
                    <a:pt x="1829" y="2062"/>
                  </a:cubicBezTo>
                  <a:cubicBezTo>
                    <a:pt x="2027" y="1727"/>
                    <a:pt x="2180" y="1407"/>
                    <a:pt x="2317" y="1056"/>
                  </a:cubicBezTo>
                  <a:cubicBezTo>
                    <a:pt x="2484" y="676"/>
                    <a:pt x="2393" y="386"/>
                    <a:pt x="2088" y="188"/>
                  </a:cubicBezTo>
                  <a:cubicBezTo>
                    <a:pt x="1886" y="65"/>
                    <a:pt x="1715" y="1"/>
                    <a:pt x="15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8787647" y="618069"/>
              <a:ext cx="49380" cy="44410"/>
            </a:xfrm>
            <a:custGeom>
              <a:rect b="b" l="l" r="r" t="t"/>
              <a:pathLst>
                <a:path extrusionOk="0" h="1385" w="1540">
                  <a:moveTo>
                    <a:pt x="688" y="1"/>
                  </a:moveTo>
                  <a:cubicBezTo>
                    <a:pt x="477" y="1"/>
                    <a:pt x="298" y="125"/>
                    <a:pt x="184" y="391"/>
                  </a:cubicBezTo>
                  <a:cubicBezTo>
                    <a:pt x="1" y="833"/>
                    <a:pt x="77" y="1077"/>
                    <a:pt x="504" y="1290"/>
                  </a:cubicBezTo>
                  <a:cubicBezTo>
                    <a:pt x="633" y="1352"/>
                    <a:pt x="743" y="1384"/>
                    <a:pt x="838" y="1384"/>
                  </a:cubicBezTo>
                  <a:cubicBezTo>
                    <a:pt x="1024" y="1384"/>
                    <a:pt x="1155" y="1262"/>
                    <a:pt x="1266" y="1000"/>
                  </a:cubicBezTo>
                  <a:cubicBezTo>
                    <a:pt x="1540" y="360"/>
                    <a:pt x="1448" y="284"/>
                    <a:pt x="1098" y="132"/>
                  </a:cubicBezTo>
                  <a:cubicBezTo>
                    <a:pt x="955" y="46"/>
                    <a:pt x="816" y="1"/>
                    <a:pt x="68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8157922" y="1418539"/>
              <a:ext cx="559919" cy="539718"/>
            </a:xfrm>
            <a:custGeom>
              <a:rect b="b" l="l" r="r" t="t"/>
              <a:pathLst>
                <a:path extrusionOk="0" h="16832" w="17462">
                  <a:moveTo>
                    <a:pt x="12781" y="0"/>
                  </a:moveTo>
                  <a:cubicBezTo>
                    <a:pt x="12757" y="0"/>
                    <a:pt x="12732" y="1"/>
                    <a:pt x="12708" y="2"/>
                  </a:cubicBezTo>
                  <a:lnTo>
                    <a:pt x="12662" y="2"/>
                  </a:lnTo>
                  <a:cubicBezTo>
                    <a:pt x="12540" y="2"/>
                    <a:pt x="12418" y="18"/>
                    <a:pt x="12311" y="48"/>
                  </a:cubicBezTo>
                  <a:lnTo>
                    <a:pt x="12281" y="48"/>
                  </a:lnTo>
                  <a:cubicBezTo>
                    <a:pt x="12037" y="109"/>
                    <a:pt x="11793" y="216"/>
                    <a:pt x="11580" y="368"/>
                  </a:cubicBezTo>
                  <a:cubicBezTo>
                    <a:pt x="11550" y="399"/>
                    <a:pt x="11534" y="414"/>
                    <a:pt x="11504" y="444"/>
                  </a:cubicBezTo>
                  <a:cubicBezTo>
                    <a:pt x="11473" y="459"/>
                    <a:pt x="11443" y="475"/>
                    <a:pt x="11413" y="505"/>
                  </a:cubicBezTo>
                  <a:cubicBezTo>
                    <a:pt x="11413" y="505"/>
                    <a:pt x="11413" y="520"/>
                    <a:pt x="11413" y="520"/>
                  </a:cubicBezTo>
                  <a:cubicBezTo>
                    <a:pt x="11306" y="612"/>
                    <a:pt x="11214" y="719"/>
                    <a:pt x="11138" y="825"/>
                  </a:cubicBezTo>
                  <a:cubicBezTo>
                    <a:pt x="11093" y="886"/>
                    <a:pt x="11062" y="947"/>
                    <a:pt x="11032" y="1008"/>
                  </a:cubicBezTo>
                  <a:cubicBezTo>
                    <a:pt x="11016" y="1054"/>
                    <a:pt x="10986" y="1084"/>
                    <a:pt x="10971" y="1115"/>
                  </a:cubicBezTo>
                  <a:cubicBezTo>
                    <a:pt x="10971" y="1145"/>
                    <a:pt x="10955" y="1160"/>
                    <a:pt x="10940" y="1176"/>
                  </a:cubicBezTo>
                  <a:cubicBezTo>
                    <a:pt x="10834" y="1435"/>
                    <a:pt x="10773" y="1724"/>
                    <a:pt x="10803" y="2014"/>
                  </a:cubicBezTo>
                  <a:cubicBezTo>
                    <a:pt x="10803" y="2044"/>
                    <a:pt x="10803" y="2074"/>
                    <a:pt x="10803" y="2105"/>
                  </a:cubicBezTo>
                  <a:cubicBezTo>
                    <a:pt x="10818" y="2135"/>
                    <a:pt x="10818" y="2166"/>
                    <a:pt x="10818" y="2196"/>
                  </a:cubicBezTo>
                  <a:cubicBezTo>
                    <a:pt x="10834" y="2257"/>
                    <a:pt x="10849" y="2318"/>
                    <a:pt x="10864" y="2379"/>
                  </a:cubicBezTo>
                  <a:cubicBezTo>
                    <a:pt x="10879" y="2394"/>
                    <a:pt x="10879" y="2410"/>
                    <a:pt x="10879" y="2425"/>
                  </a:cubicBezTo>
                  <a:cubicBezTo>
                    <a:pt x="10895" y="2440"/>
                    <a:pt x="10910" y="2471"/>
                    <a:pt x="10925" y="2501"/>
                  </a:cubicBezTo>
                  <a:cubicBezTo>
                    <a:pt x="11093" y="2897"/>
                    <a:pt x="11336" y="3111"/>
                    <a:pt x="10955" y="3568"/>
                  </a:cubicBezTo>
                  <a:cubicBezTo>
                    <a:pt x="10559" y="4040"/>
                    <a:pt x="10163" y="4527"/>
                    <a:pt x="9752" y="5000"/>
                  </a:cubicBezTo>
                  <a:cubicBezTo>
                    <a:pt x="9630" y="5137"/>
                    <a:pt x="9508" y="5274"/>
                    <a:pt x="9371" y="5411"/>
                  </a:cubicBezTo>
                  <a:cubicBezTo>
                    <a:pt x="8594" y="6219"/>
                    <a:pt x="7817" y="7026"/>
                    <a:pt x="6979" y="7803"/>
                  </a:cubicBezTo>
                  <a:cubicBezTo>
                    <a:pt x="6004" y="8687"/>
                    <a:pt x="5044" y="9601"/>
                    <a:pt x="4038" y="10454"/>
                  </a:cubicBezTo>
                  <a:cubicBezTo>
                    <a:pt x="3840" y="10622"/>
                    <a:pt x="3627" y="10774"/>
                    <a:pt x="3429" y="10942"/>
                  </a:cubicBezTo>
                  <a:cubicBezTo>
                    <a:pt x="3370" y="10987"/>
                    <a:pt x="3326" y="11011"/>
                    <a:pt x="3286" y="11011"/>
                  </a:cubicBezTo>
                  <a:cubicBezTo>
                    <a:pt x="3232" y="11011"/>
                    <a:pt x="3185" y="10968"/>
                    <a:pt x="3124" y="10881"/>
                  </a:cubicBezTo>
                  <a:cubicBezTo>
                    <a:pt x="2763" y="10349"/>
                    <a:pt x="2223" y="10055"/>
                    <a:pt x="1687" y="10055"/>
                  </a:cubicBezTo>
                  <a:cubicBezTo>
                    <a:pt x="1455" y="10055"/>
                    <a:pt x="1223" y="10111"/>
                    <a:pt x="1006" y="10226"/>
                  </a:cubicBezTo>
                  <a:cubicBezTo>
                    <a:pt x="366" y="10576"/>
                    <a:pt x="62" y="11170"/>
                    <a:pt x="31" y="11886"/>
                  </a:cubicBezTo>
                  <a:cubicBezTo>
                    <a:pt x="1" y="12618"/>
                    <a:pt x="245" y="13242"/>
                    <a:pt x="900" y="13654"/>
                  </a:cubicBezTo>
                  <a:cubicBezTo>
                    <a:pt x="1161" y="13819"/>
                    <a:pt x="1431" y="13899"/>
                    <a:pt x="1692" y="13899"/>
                  </a:cubicBezTo>
                  <a:cubicBezTo>
                    <a:pt x="2131" y="13899"/>
                    <a:pt x="2544" y="13672"/>
                    <a:pt x="2850" y="13242"/>
                  </a:cubicBezTo>
                  <a:cubicBezTo>
                    <a:pt x="3200" y="12755"/>
                    <a:pt x="3657" y="12435"/>
                    <a:pt x="4252" y="12359"/>
                  </a:cubicBezTo>
                  <a:cubicBezTo>
                    <a:pt x="4289" y="12353"/>
                    <a:pt x="4331" y="12344"/>
                    <a:pt x="4370" y="12344"/>
                  </a:cubicBezTo>
                  <a:cubicBezTo>
                    <a:pt x="4427" y="12344"/>
                    <a:pt x="4477" y="12362"/>
                    <a:pt x="4495" y="12435"/>
                  </a:cubicBezTo>
                  <a:cubicBezTo>
                    <a:pt x="4526" y="12557"/>
                    <a:pt x="4419" y="12572"/>
                    <a:pt x="4343" y="12603"/>
                  </a:cubicBezTo>
                  <a:cubicBezTo>
                    <a:pt x="3901" y="12785"/>
                    <a:pt x="3566" y="13060"/>
                    <a:pt x="3277" y="13456"/>
                  </a:cubicBezTo>
                  <a:cubicBezTo>
                    <a:pt x="2759" y="14157"/>
                    <a:pt x="2698" y="14888"/>
                    <a:pt x="2972" y="15665"/>
                  </a:cubicBezTo>
                  <a:cubicBezTo>
                    <a:pt x="3200" y="16305"/>
                    <a:pt x="3673" y="16701"/>
                    <a:pt x="4343" y="16808"/>
                  </a:cubicBezTo>
                  <a:cubicBezTo>
                    <a:pt x="4443" y="16824"/>
                    <a:pt x="4540" y="16831"/>
                    <a:pt x="4635" y="16831"/>
                  </a:cubicBezTo>
                  <a:cubicBezTo>
                    <a:pt x="5174" y="16831"/>
                    <a:pt x="5626" y="16578"/>
                    <a:pt x="5989" y="16137"/>
                  </a:cubicBezTo>
                  <a:cubicBezTo>
                    <a:pt x="6674" y="15284"/>
                    <a:pt x="6689" y="14065"/>
                    <a:pt x="6019" y="13197"/>
                  </a:cubicBezTo>
                  <a:cubicBezTo>
                    <a:pt x="5897" y="13029"/>
                    <a:pt x="5897" y="12938"/>
                    <a:pt x="6049" y="12770"/>
                  </a:cubicBezTo>
                  <a:cubicBezTo>
                    <a:pt x="6766" y="12008"/>
                    <a:pt x="7466" y="11216"/>
                    <a:pt x="8198" y="10439"/>
                  </a:cubicBezTo>
                  <a:cubicBezTo>
                    <a:pt x="9112" y="9464"/>
                    <a:pt x="10117" y="8565"/>
                    <a:pt x="11138" y="7712"/>
                  </a:cubicBezTo>
                  <a:cubicBezTo>
                    <a:pt x="11732" y="7224"/>
                    <a:pt x="12372" y="6798"/>
                    <a:pt x="12997" y="6341"/>
                  </a:cubicBezTo>
                  <a:cubicBezTo>
                    <a:pt x="13102" y="6262"/>
                    <a:pt x="13216" y="6218"/>
                    <a:pt x="13327" y="6218"/>
                  </a:cubicBezTo>
                  <a:cubicBezTo>
                    <a:pt x="13409" y="6218"/>
                    <a:pt x="13489" y="6243"/>
                    <a:pt x="13561" y="6295"/>
                  </a:cubicBezTo>
                  <a:cubicBezTo>
                    <a:pt x="13964" y="6591"/>
                    <a:pt x="14381" y="6714"/>
                    <a:pt x="14806" y="6714"/>
                  </a:cubicBezTo>
                  <a:cubicBezTo>
                    <a:pt x="15168" y="6714"/>
                    <a:pt x="15536" y="6625"/>
                    <a:pt x="15907" y="6478"/>
                  </a:cubicBezTo>
                  <a:cubicBezTo>
                    <a:pt x="16303" y="6341"/>
                    <a:pt x="16623" y="6082"/>
                    <a:pt x="16867" y="5746"/>
                  </a:cubicBezTo>
                  <a:cubicBezTo>
                    <a:pt x="17278" y="5137"/>
                    <a:pt x="17461" y="4482"/>
                    <a:pt x="17080" y="3796"/>
                  </a:cubicBezTo>
                  <a:cubicBezTo>
                    <a:pt x="16715" y="3126"/>
                    <a:pt x="16090" y="2791"/>
                    <a:pt x="15328" y="2791"/>
                  </a:cubicBezTo>
                  <a:cubicBezTo>
                    <a:pt x="14246" y="2806"/>
                    <a:pt x="13469" y="3309"/>
                    <a:pt x="12982" y="4268"/>
                  </a:cubicBezTo>
                  <a:cubicBezTo>
                    <a:pt x="12944" y="4344"/>
                    <a:pt x="12927" y="4471"/>
                    <a:pt x="12846" y="4471"/>
                  </a:cubicBezTo>
                  <a:cubicBezTo>
                    <a:pt x="12828" y="4471"/>
                    <a:pt x="12808" y="4465"/>
                    <a:pt x="12784" y="4451"/>
                  </a:cubicBezTo>
                  <a:cubicBezTo>
                    <a:pt x="12647" y="4390"/>
                    <a:pt x="12738" y="4268"/>
                    <a:pt x="12769" y="4177"/>
                  </a:cubicBezTo>
                  <a:cubicBezTo>
                    <a:pt x="12875" y="3888"/>
                    <a:pt x="13043" y="3659"/>
                    <a:pt x="13241" y="3415"/>
                  </a:cubicBezTo>
                  <a:cubicBezTo>
                    <a:pt x="13439" y="3187"/>
                    <a:pt x="13713" y="3065"/>
                    <a:pt x="13911" y="2821"/>
                  </a:cubicBezTo>
                  <a:cubicBezTo>
                    <a:pt x="14490" y="2135"/>
                    <a:pt x="14521" y="1069"/>
                    <a:pt x="13957" y="505"/>
                  </a:cubicBezTo>
                  <a:cubicBezTo>
                    <a:pt x="13850" y="383"/>
                    <a:pt x="13713" y="277"/>
                    <a:pt x="13561" y="200"/>
                  </a:cubicBezTo>
                  <a:cubicBezTo>
                    <a:pt x="13324" y="75"/>
                    <a:pt x="13048" y="0"/>
                    <a:pt x="12781"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8138394" y="1405040"/>
              <a:ext cx="589194" cy="568448"/>
            </a:xfrm>
            <a:custGeom>
              <a:rect b="b" l="l" r="r" t="t"/>
              <a:pathLst>
                <a:path extrusionOk="0" h="17728" w="18375">
                  <a:moveTo>
                    <a:pt x="13317" y="423"/>
                  </a:moveTo>
                  <a:cubicBezTo>
                    <a:pt x="13606" y="423"/>
                    <a:pt x="13911" y="484"/>
                    <a:pt x="14170" y="637"/>
                  </a:cubicBezTo>
                  <a:cubicBezTo>
                    <a:pt x="14322" y="713"/>
                    <a:pt x="14444" y="804"/>
                    <a:pt x="14566" y="926"/>
                  </a:cubicBezTo>
                  <a:cubicBezTo>
                    <a:pt x="15130" y="1490"/>
                    <a:pt x="15099" y="2572"/>
                    <a:pt x="14520" y="3257"/>
                  </a:cubicBezTo>
                  <a:cubicBezTo>
                    <a:pt x="14322" y="3486"/>
                    <a:pt x="14048" y="3608"/>
                    <a:pt x="13850" y="3851"/>
                  </a:cubicBezTo>
                  <a:cubicBezTo>
                    <a:pt x="13652" y="4080"/>
                    <a:pt x="13484" y="4324"/>
                    <a:pt x="13378" y="4598"/>
                  </a:cubicBezTo>
                  <a:cubicBezTo>
                    <a:pt x="13347" y="4689"/>
                    <a:pt x="13256" y="4827"/>
                    <a:pt x="13378" y="4888"/>
                  </a:cubicBezTo>
                  <a:cubicBezTo>
                    <a:pt x="13400" y="4897"/>
                    <a:pt x="13420" y="4901"/>
                    <a:pt x="13437" y="4901"/>
                  </a:cubicBezTo>
                  <a:cubicBezTo>
                    <a:pt x="13535" y="4901"/>
                    <a:pt x="13552" y="4770"/>
                    <a:pt x="13591" y="4705"/>
                  </a:cubicBezTo>
                  <a:cubicBezTo>
                    <a:pt x="14063" y="3730"/>
                    <a:pt x="14855" y="3227"/>
                    <a:pt x="15937" y="3227"/>
                  </a:cubicBezTo>
                  <a:cubicBezTo>
                    <a:pt x="15954" y="3226"/>
                    <a:pt x="15970" y="3226"/>
                    <a:pt x="15987" y="3226"/>
                  </a:cubicBezTo>
                  <a:cubicBezTo>
                    <a:pt x="16726" y="3226"/>
                    <a:pt x="17332" y="3561"/>
                    <a:pt x="17689" y="4217"/>
                  </a:cubicBezTo>
                  <a:cubicBezTo>
                    <a:pt x="18070" y="4903"/>
                    <a:pt x="17887" y="5558"/>
                    <a:pt x="17461" y="6167"/>
                  </a:cubicBezTo>
                  <a:cubicBezTo>
                    <a:pt x="17232" y="6503"/>
                    <a:pt x="16897" y="6762"/>
                    <a:pt x="16516" y="6914"/>
                  </a:cubicBezTo>
                  <a:cubicBezTo>
                    <a:pt x="16145" y="7054"/>
                    <a:pt x="15777" y="7143"/>
                    <a:pt x="15415" y="7143"/>
                  </a:cubicBezTo>
                  <a:cubicBezTo>
                    <a:pt x="14990" y="7143"/>
                    <a:pt x="14573" y="7020"/>
                    <a:pt x="14170" y="6716"/>
                  </a:cubicBezTo>
                  <a:cubicBezTo>
                    <a:pt x="14098" y="6664"/>
                    <a:pt x="14015" y="6639"/>
                    <a:pt x="13930" y="6639"/>
                  </a:cubicBezTo>
                  <a:cubicBezTo>
                    <a:pt x="13815" y="6639"/>
                    <a:pt x="13696" y="6683"/>
                    <a:pt x="13591" y="6762"/>
                  </a:cubicBezTo>
                  <a:cubicBezTo>
                    <a:pt x="12981" y="7219"/>
                    <a:pt x="12341" y="7645"/>
                    <a:pt x="11747" y="8133"/>
                  </a:cubicBezTo>
                  <a:cubicBezTo>
                    <a:pt x="10726" y="8986"/>
                    <a:pt x="9721" y="9900"/>
                    <a:pt x="8807" y="10875"/>
                  </a:cubicBezTo>
                  <a:cubicBezTo>
                    <a:pt x="8075" y="11637"/>
                    <a:pt x="7375" y="12429"/>
                    <a:pt x="6658" y="13206"/>
                  </a:cubicBezTo>
                  <a:cubicBezTo>
                    <a:pt x="6506" y="13359"/>
                    <a:pt x="6506" y="13450"/>
                    <a:pt x="6628" y="13618"/>
                  </a:cubicBezTo>
                  <a:cubicBezTo>
                    <a:pt x="7298" y="14501"/>
                    <a:pt x="7283" y="15705"/>
                    <a:pt x="6598" y="16558"/>
                  </a:cubicBezTo>
                  <a:cubicBezTo>
                    <a:pt x="6235" y="16999"/>
                    <a:pt x="5783" y="17252"/>
                    <a:pt x="5234" y="17252"/>
                  </a:cubicBezTo>
                  <a:cubicBezTo>
                    <a:pt x="5138" y="17252"/>
                    <a:pt x="5039" y="17245"/>
                    <a:pt x="4937" y="17229"/>
                  </a:cubicBezTo>
                  <a:cubicBezTo>
                    <a:pt x="4282" y="17122"/>
                    <a:pt x="3809" y="16726"/>
                    <a:pt x="3581" y="16086"/>
                  </a:cubicBezTo>
                  <a:cubicBezTo>
                    <a:pt x="3307" y="15309"/>
                    <a:pt x="3368" y="14593"/>
                    <a:pt x="3886" y="13892"/>
                  </a:cubicBezTo>
                  <a:cubicBezTo>
                    <a:pt x="4175" y="13496"/>
                    <a:pt x="4510" y="13222"/>
                    <a:pt x="4952" y="13024"/>
                  </a:cubicBezTo>
                  <a:cubicBezTo>
                    <a:pt x="5028" y="12993"/>
                    <a:pt x="5135" y="12978"/>
                    <a:pt x="5104" y="12871"/>
                  </a:cubicBezTo>
                  <a:cubicBezTo>
                    <a:pt x="5086" y="12787"/>
                    <a:pt x="5032" y="12766"/>
                    <a:pt x="4972" y="12766"/>
                  </a:cubicBezTo>
                  <a:cubicBezTo>
                    <a:pt x="4935" y="12766"/>
                    <a:pt x="4896" y="12774"/>
                    <a:pt x="4861" y="12780"/>
                  </a:cubicBezTo>
                  <a:cubicBezTo>
                    <a:pt x="4266" y="12871"/>
                    <a:pt x="3809" y="13176"/>
                    <a:pt x="3459" y="13679"/>
                  </a:cubicBezTo>
                  <a:cubicBezTo>
                    <a:pt x="3154" y="14098"/>
                    <a:pt x="2742" y="14320"/>
                    <a:pt x="2305" y="14320"/>
                  </a:cubicBezTo>
                  <a:cubicBezTo>
                    <a:pt x="2043" y="14320"/>
                    <a:pt x="1771" y="14240"/>
                    <a:pt x="1509" y="14075"/>
                  </a:cubicBezTo>
                  <a:cubicBezTo>
                    <a:pt x="854" y="13663"/>
                    <a:pt x="610" y="13039"/>
                    <a:pt x="640" y="12307"/>
                  </a:cubicBezTo>
                  <a:cubicBezTo>
                    <a:pt x="671" y="11591"/>
                    <a:pt x="975" y="11012"/>
                    <a:pt x="1615" y="10662"/>
                  </a:cubicBezTo>
                  <a:cubicBezTo>
                    <a:pt x="1831" y="10545"/>
                    <a:pt x="2064" y="10488"/>
                    <a:pt x="2299" y="10488"/>
                  </a:cubicBezTo>
                  <a:cubicBezTo>
                    <a:pt x="2827" y="10488"/>
                    <a:pt x="3364" y="10775"/>
                    <a:pt x="3733" y="11302"/>
                  </a:cubicBezTo>
                  <a:cubicBezTo>
                    <a:pt x="3794" y="11389"/>
                    <a:pt x="3841" y="11432"/>
                    <a:pt x="3895" y="11432"/>
                  </a:cubicBezTo>
                  <a:cubicBezTo>
                    <a:pt x="3935" y="11432"/>
                    <a:pt x="3979" y="11408"/>
                    <a:pt x="4038" y="11363"/>
                  </a:cubicBezTo>
                  <a:cubicBezTo>
                    <a:pt x="4236" y="11210"/>
                    <a:pt x="4449" y="11043"/>
                    <a:pt x="4647" y="10875"/>
                  </a:cubicBezTo>
                  <a:cubicBezTo>
                    <a:pt x="5653" y="10022"/>
                    <a:pt x="6613" y="9123"/>
                    <a:pt x="7588" y="8224"/>
                  </a:cubicBezTo>
                  <a:cubicBezTo>
                    <a:pt x="8426" y="7462"/>
                    <a:pt x="9203" y="6655"/>
                    <a:pt x="9980" y="5832"/>
                  </a:cubicBezTo>
                  <a:cubicBezTo>
                    <a:pt x="10117" y="5695"/>
                    <a:pt x="10239" y="5558"/>
                    <a:pt x="10361" y="5421"/>
                  </a:cubicBezTo>
                  <a:cubicBezTo>
                    <a:pt x="10772" y="4948"/>
                    <a:pt x="11168" y="4461"/>
                    <a:pt x="11564" y="3989"/>
                  </a:cubicBezTo>
                  <a:cubicBezTo>
                    <a:pt x="11945" y="3547"/>
                    <a:pt x="11702" y="3333"/>
                    <a:pt x="11519" y="2922"/>
                  </a:cubicBezTo>
                  <a:cubicBezTo>
                    <a:pt x="11519" y="2907"/>
                    <a:pt x="11504" y="2876"/>
                    <a:pt x="11488" y="2846"/>
                  </a:cubicBezTo>
                  <a:cubicBezTo>
                    <a:pt x="11488" y="2831"/>
                    <a:pt x="11488" y="2815"/>
                    <a:pt x="11473" y="2800"/>
                  </a:cubicBezTo>
                  <a:cubicBezTo>
                    <a:pt x="11458" y="2755"/>
                    <a:pt x="11458" y="2724"/>
                    <a:pt x="11443" y="2678"/>
                  </a:cubicBezTo>
                  <a:cubicBezTo>
                    <a:pt x="11443" y="2663"/>
                    <a:pt x="11443" y="2648"/>
                    <a:pt x="11427" y="2633"/>
                  </a:cubicBezTo>
                  <a:cubicBezTo>
                    <a:pt x="11427" y="2587"/>
                    <a:pt x="11427" y="2556"/>
                    <a:pt x="11412" y="2526"/>
                  </a:cubicBezTo>
                  <a:cubicBezTo>
                    <a:pt x="11412" y="2495"/>
                    <a:pt x="11412" y="2465"/>
                    <a:pt x="11412" y="2450"/>
                  </a:cubicBezTo>
                  <a:cubicBezTo>
                    <a:pt x="11382" y="2160"/>
                    <a:pt x="11443" y="1871"/>
                    <a:pt x="11549" y="1597"/>
                  </a:cubicBezTo>
                  <a:cubicBezTo>
                    <a:pt x="11564" y="1581"/>
                    <a:pt x="11564" y="1566"/>
                    <a:pt x="11580" y="1551"/>
                  </a:cubicBezTo>
                  <a:cubicBezTo>
                    <a:pt x="11595" y="1505"/>
                    <a:pt x="11610" y="1475"/>
                    <a:pt x="11641" y="1429"/>
                  </a:cubicBezTo>
                  <a:cubicBezTo>
                    <a:pt x="11671" y="1368"/>
                    <a:pt x="11702" y="1307"/>
                    <a:pt x="11747" y="1261"/>
                  </a:cubicBezTo>
                  <a:cubicBezTo>
                    <a:pt x="11823" y="1140"/>
                    <a:pt x="11915" y="1033"/>
                    <a:pt x="12006" y="941"/>
                  </a:cubicBezTo>
                  <a:cubicBezTo>
                    <a:pt x="12022" y="941"/>
                    <a:pt x="12022" y="941"/>
                    <a:pt x="12022" y="926"/>
                  </a:cubicBezTo>
                  <a:cubicBezTo>
                    <a:pt x="12052" y="911"/>
                    <a:pt x="12082" y="880"/>
                    <a:pt x="12113" y="865"/>
                  </a:cubicBezTo>
                  <a:cubicBezTo>
                    <a:pt x="12128" y="850"/>
                    <a:pt x="12159" y="820"/>
                    <a:pt x="12189" y="804"/>
                  </a:cubicBezTo>
                  <a:cubicBezTo>
                    <a:pt x="12402" y="637"/>
                    <a:pt x="12646" y="530"/>
                    <a:pt x="12890" y="484"/>
                  </a:cubicBezTo>
                  <a:cubicBezTo>
                    <a:pt x="12905" y="469"/>
                    <a:pt x="12905" y="469"/>
                    <a:pt x="12920" y="469"/>
                  </a:cubicBezTo>
                  <a:cubicBezTo>
                    <a:pt x="13027" y="439"/>
                    <a:pt x="13149" y="439"/>
                    <a:pt x="13256" y="423"/>
                  </a:cubicBezTo>
                  <a:close/>
                  <a:moveTo>
                    <a:pt x="13361" y="0"/>
                  </a:moveTo>
                  <a:cubicBezTo>
                    <a:pt x="13223" y="0"/>
                    <a:pt x="13081" y="14"/>
                    <a:pt x="12936" y="43"/>
                  </a:cubicBezTo>
                  <a:cubicBezTo>
                    <a:pt x="12113" y="210"/>
                    <a:pt x="11488" y="682"/>
                    <a:pt x="11123" y="1429"/>
                  </a:cubicBezTo>
                  <a:cubicBezTo>
                    <a:pt x="10787" y="2130"/>
                    <a:pt x="10803" y="2831"/>
                    <a:pt x="11275" y="3471"/>
                  </a:cubicBezTo>
                  <a:cubicBezTo>
                    <a:pt x="11412" y="3638"/>
                    <a:pt x="11366" y="3745"/>
                    <a:pt x="11260" y="3882"/>
                  </a:cubicBezTo>
                  <a:cubicBezTo>
                    <a:pt x="10818" y="4370"/>
                    <a:pt x="10407" y="4888"/>
                    <a:pt x="9949" y="5360"/>
                  </a:cubicBezTo>
                  <a:cubicBezTo>
                    <a:pt x="9355" y="5985"/>
                    <a:pt x="8731" y="6579"/>
                    <a:pt x="8121" y="7188"/>
                  </a:cubicBezTo>
                  <a:cubicBezTo>
                    <a:pt x="7375" y="7935"/>
                    <a:pt x="6613" y="8666"/>
                    <a:pt x="5821" y="9367"/>
                  </a:cubicBezTo>
                  <a:cubicBezTo>
                    <a:pt x="5333" y="9778"/>
                    <a:pt x="4845" y="10205"/>
                    <a:pt x="4404" y="10677"/>
                  </a:cubicBezTo>
                  <a:cubicBezTo>
                    <a:pt x="4266" y="10814"/>
                    <a:pt x="4129" y="11058"/>
                    <a:pt x="3977" y="11073"/>
                  </a:cubicBezTo>
                  <a:cubicBezTo>
                    <a:pt x="3972" y="11074"/>
                    <a:pt x="3967" y="11074"/>
                    <a:pt x="3963" y="11074"/>
                  </a:cubicBezTo>
                  <a:cubicBezTo>
                    <a:pt x="3775" y="11074"/>
                    <a:pt x="3699" y="10781"/>
                    <a:pt x="3550" y="10647"/>
                  </a:cubicBezTo>
                  <a:cubicBezTo>
                    <a:pt x="3550" y="10647"/>
                    <a:pt x="3535" y="10631"/>
                    <a:pt x="3535" y="10631"/>
                  </a:cubicBezTo>
                  <a:cubicBezTo>
                    <a:pt x="3200" y="10252"/>
                    <a:pt x="2707" y="10057"/>
                    <a:pt x="2215" y="10057"/>
                  </a:cubicBezTo>
                  <a:cubicBezTo>
                    <a:pt x="1857" y="10057"/>
                    <a:pt x="1499" y="10161"/>
                    <a:pt x="1204" y="10372"/>
                  </a:cubicBezTo>
                  <a:cubicBezTo>
                    <a:pt x="351" y="10982"/>
                    <a:pt x="0" y="12079"/>
                    <a:pt x="366" y="13130"/>
                  </a:cubicBezTo>
                  <a:cubicBezTo>
                    <a:pt x="625" y="13907"/>
                    <a:pt x="1128" y="14471"/>
                    <a:pt x="1951" y="14684"/>
                  </a:cubicBezTo>
                  <a:cubicBezTo>
                    <a:pt x="2078" y="14716"/>
                    <a:pt x="2204" y="14729"/>
                    <a:pt x="2328" y="14729"/>
                  </a:cubicBezTo>
                  <a:cubicBezTo>
                    <a:pt x="2561" y="14729"/>
                    <a:pt x="2789" y="14683"/>
                    <a:pt x="3017" y="14623"/>
                  </a:cubicBezTo>
                  <a:lnTo>
                    <a:pt x="3017" y="14623"/>
                  </a:lnTo>
                  <a:cubicBezTo>
                    <a:pt x="3002" y="14882"/>
                    <a:pt x="2971" y="15141"/>
                    <a:pt x="2987" y="15385"/>
                  </a:cubicBezTo>
                  <a:cubicBezTo>
                    <a:pt x="2987" y="15644"/>
                    <a:pt x="3048" y="15888"/>
                    <a:pt x="3124" y="16132"/>
                  </a:cubicBezTo>
                  <a:cubicBezTo>
                    <a:pt x="3488" y="17126"/>
                    <a:pt x="4358" y="17728"/>
                    <a:pt x="5261" y="17728"/>
                  </a:cubicBezTo>
                  <a:cubicBezTo>
                    <a:pt x="5604" y="17728"/>
                    <a:pt x="5951" y="17641"/>
                    <a:pt x="6278" y="17457"/>
                  </a:cubicBezTo>
                  <a:cubicBezTo>
                    <a:pt x="7405" y="16817"/>
                    <a:pt x="7908" y="15446"/>
                    <a:pt x="7466" y="14227"/>
                  </a:cubicBezTo>
                  <a:cubicBezTo>
                    <a:pt x="7375" y="13968"/>
                    <a:pt x="7055" y="13770"/>
                    <a:pt x="7146" y="13511"/>
                  </a:cubicBezTo>
                  <a:cubicBezTo>
                    <a:pt x="7237" y="13267"/>
                    <a:pt x="7512" y="13084"/>
                    <a:pt x="7695" y="12871"/>
                  </a:cubicBezTo>
                  <a:cubicBezTo>
                    <a:pt x="8380" y="12079"/>
                    <a:pt x="9066" y="11271"/>
                    <a:pt x="9812" y="10525"/>
                  </a:cubicBezTo>
                  <a:cubicBezTo>
                    <a:pt x="10985" y="9367"/>
                    <a:pt x="12220" y="8300"/>
                    <a:pt x="13560" y="7356"/>
                  </a:cubicBezTo>
                  <a:cubicBezTo>
                    <a:pt x="13643" y="7298"/>
                    <a:pt x="13708" y="7271"/>
                    <a:pt x="13774" y="7271"/>
                  </a:cubicBezTo>
                  <a:cubicBezTo>
                    <a:pt x="13830" y="7271"/>
                    <a:pt x="13887" y="7290"/>
                    <a:pt x="13956" y="7325"/>
                  </a:cubicBezTo>
                  <a:cubicBezTo>
                    <a:pt x="14497" y="7586"/>
                    <a:pt x="15016" y="7725"/>
                    <a:pt x="15514" y="7725"/>
                  </a:cubicBezTo>
                  <a:cubicBezTo>
                    <a:pt x="16209" y="7725"/>
                    <a:pt x="16863" y="7454"/>
                    <a:pt x="17476" y="6868"/>
                  </a:cubicBezTo>
                  <a:cubicBezTo>
                    <a:pt x="18101" y="6274"/>
                    <a:pt x="18375" y="5558"/>
                    <a:pt x="18192" y="4705"/>
                  </a:cubicBezTo>
                  <a:cubicBezTo>
                    <a:pt x="18009" y="3867"/>
                    <a:pt x="17476" y="3349"/>
                    <a:pt x="16684" y="3090"/>
                  </a:cubicBezTo>
                  <a:cubicBezTo>
                    <a:pt x="16426" y="3010"/>
                    <a:pt x="16163" y="2971"/>
                    <a:pt x="15894" y="2971"/>
                  </a:cubicBezTo>
                  <a:cubicBezTo>
                    <a:pt x="15703" y="2971"/>
                    <a:pt x="15509" y="2991"/>
                    <a:pt x="15312" y="3029"/>
                  </a:cubicBezTo>
                  <a:cubicBezTo>
                    <a:pt x="15343" y="2953"/>
                    <a:pt x="15358" y="2892"/>
                    <a:pt x="15373" y="2831"/>
                  </a:cubicBezTo>
                  <a:cubicBezTo>
                    <a:pt x="15875" y="1562"/>
                    <a:pt x="14847" y="0"/>
                    <a:pt x="1336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8543888" y="2020944"/>
              <a:ext cx="113863" cy="140252"/>
            </a:xfrm>
            <a:custGeom>
              <a:rect b="b" l="l" r="r" t="t"/>
              <a:pathLst>
                <a:path extrusionOk="0" h="4374" w="3551">
                  <a:moveTo>
                    <a:pt x="2561" y="0"/>
                  </a:moveTo>
                  <a:cubicBezTo>
                    <a:pt x="2546" y="0"/>
                    <a:pt x="2530" y="1"/>
                    <a:pt x="2514" y="1"/>
                  </a:cubicBezTo>
                  <a:cubicBezTo>
                    <a:pt x="2164" y="17"/>
                    <a:pt x="1859" y="169"/>
                    <a:pt x="1539" y="276"/>
                  </a:cubicBezTo>
                  <a:cubicBezTo>
                    <a:pt x="945" y="489"/>
                    <a:pt x="473" y="839"/>
                    <a:pt x="244" y="1464"/>
                  </a:cubicBezTo>
                  <a:cubicBezTo>
                    <a:pt x="0" y="1951"/>
                    <a:pt x="0" y="2454"/>
                    <a:pt x="183" y="2972"/>
                  </a:cubicBezTo>
                  <a:cubicBezTo>
                    <a:pt x="335" y="3429"/>
                    <a:pt x="457" y="3886"/>
                    <a:pt x="869" y="4191"/>
                  </a:cubicBezTo>
                  <a:cubicBezTo>
                    <a:pt x="1031" y="4314"/>
                    <a:pt x="1198" y="4374"/>
                    <a:pt x="1353" y="4374"/>
                  </a:cubicBezTo>
                  <a:cubicBezTo>
                    <a:pt x="1619" y="4374"/>
                    <a:pt x="1850" y="4199"/>
                    <a:pt x="1966" y="3871"/>
                  </a:cubicBezTo>
                  <a:cubicBezTo>
                    <a:pt x="2042" y="3673"/>
                    <a:pt x="2088" y="3445"/>
                    <a:pt x="2088" y="3216"/>
                  </a:cubicBezTo>
                  <a:cubicBezTo>
                    <a:pt x="2118" y="2774"/>
                    <a:pt x="2316" y="2439"/>
                    <a:pt x="2636" y="2134"/>
                  </a:cubicBezTo>
                  <a:cubicBezTo>
                    <a:pt x="2849" y="1921"/>
                    <a:pt x="3108" y="1753"/>
                    <a:pt x="3291" y="1525"/>
                  </a:cubicBezTo>
                  <a:cubicBezTo>
                    <a:pt x="3550" y="1174"/>
                    <a:pt x="3459" y="809"/>
                    <a:pt x="3306" y="474"/>
                  </a:cubicBezTo>
                  <a:cubicBezTo>
                    <a:pt x="3160" y="167"/>
                    <a:pt x="2917" y="0"/>
                    <a:pt x="25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a:off x="8459846" y="2118422"/>
              <a:ext cx="59641" cy="51625"/>
            </a:xfrm>
            <a:custGeom>
              <a:rect b="b" l="l" r="r" t="t"/>
              <a:pathLst>
                <a:path extrusionOk="0" h="1610" w="1860">
                  <a:moveTo>
                    <a:pt x="851" y="1"/>
                  </a:moveTo>
                  <a:cubicBezTo>
                    <a:pt x="552" y="1"/>
                    <a:pt x="304" y="143"/>
                    <a:pt x="183" y="405"/>
                  </a:cubicBezTo>
                  <a:cubicBezTo>
                    <a:pt x="1" y="785"/>
                    <a:pt x="138" y="1410"/>
                    <a:pt x="549" y="1517"/>
                  </a:cubicBezTo>
                  <a:cubicBezTo>
                    <a:pt x="679" y="1579"/>
                    <a:pt x="813" y="1609"/>
                    <a:pt x="942" y="1609"/>
                  </a:cubicBezTo>
                  <a:cubicBezTo>
                    <a:pt x="1252" y="1609"/>
                    <a:pt x="1537" y="1437"/>
                    <a:pt x="1677" y="1136"/>
                  </a:cubicBezTo>
                  <a:cubicBezTo>
                    <a:pt x="1859" y="694"/>
                    <a:pt x="1722" y="283"/>
                    <a:pt x="1341" y="115"/>
                  </a:cubicBezTo>
                  <a:cubicBezTo>
                    <a:pt x="1171" y="38"/>
                    <a:pt x="1004" y="1"/>
                    <a:pt x="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a:off x="8537027" y="1954089"/>
              <a:ext cx="44025" cy="40851"/>
            </a:xfrm>
            <a:custGeom>
              <a:rect b="b" l="l" r="r" t="t"/>
              <a:pathLst>
                <a:path extrusionOk="0" h="1274" w="1373">
                  <a:moveTo>
                    <a:pt x="625" y="1"/>
                  </a:moveTo>
                  <a:cubicBezTo>
                    <a:pt x="416" y="1"/>
                    <a:pt x="220" y="114"/>
                    <a:pt x="123" y="319"/>
                  </a:cubicBezTo>
                  <a:cubicBezTo>
                    <a:pt x="1" y="578"/>
                    <a:pt x="184" y="1096"/>
                    <a:pt x="428" y="1203"/>
                  </a:cubicBezTo>
                  <a:cubicBezTo>
                    <a:pt x="524" y="1251"/>
                    <a:pt x="627" y="1273"/>
                    <a:pt x="726" y="1273"/>
                  </a:cubicBezTo>
                  <a:cubicBezTo>
                    <a:pt x="939" y="1273"/>
                    <a:pt x="1132" y="1171"/>
                    <a:pt x="1205" y="1005"/>
                  </a:cubicBezTo>
                  <a:cubicBezTo>
                    <a:pt x="1372" y="654"/>
                    <a:pt x="1235" y="228"/>
                    <a:pt x="885" y="60"/>
                  </a:cubicBezTo>
                  <a:cubicBezTo>
                    <a:pt x="800" y="20"/>
                    <a:pt x="712" y="1"/>
                    <a:pt x="6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a:off x="8459365" y="2010331"/>
              <a:ext cx="64996" cy="60378"/>
            </a:xfrm>
            <a:custGeom>
              <a:rect b="b" l="l" r="r" t="t"/>
              <a:pathLst>
                <a:path extrusionOk="0" h="1883" w="2027">
                  <a:moveTo>
                    <a:pt x="1255" y="1"/>
                  </a:moveTo>
                  <a:cubicBezTo>
                    <a:pt x="1113" y="1"/>
                    <a:pt x="953" y="50"/>
                    <a:pt x="777" y="149"/>
                  </a:cubicBezTo>
                  <a:cubicBezTo>
                    <a:pt x="610" y="226"/>
                    <a:pt x="473" y="332"/>
                    <a:pt x="351" y="469"/>
                  </a:cubicBezTo>
                  <a:cubicBezTo>
                    <a:pt x="0" y="866"/>
                    <a:pt x="46" y="1551"/>
                    <a:pt x="442" y="1795"/>
                  </a:cubicBezTo>
                  <a:cubicBezTo>
                    <a:pt x="548" y="1855"/>
                    <a:pt x="673" y="1883"/>
                    <a:pt x="806" y="1883"/>
                  </a:cubicBezTo>
                  <a:cubicBezTo>
                    <a:pt x="1211" y="1883"/>
                    <a:pt x="1680" y="1625"/>
                    <a:pt x="1829" y="1246"/>
                  </a:cubicBezTo>
                  <a:cubicBezTo>
                    <a:pt x="1859" y="1201"/>
                    <a:pt x="1874" y="1155"/>
                    <a:pt x="1890" y="1109"/>
                  </a:cubicBezTo>
                  <a:cubicBezTo>
                    <a:pt x="2027" y="744"/>
                    <a:pt x="1951" y="408"/>
                    <a:pt x="1631" y="149"/>
                  </a:cubicBezTo>
                  <a:cubicBezTo>
                    <a:pt x="1524" y="50"/>
                    <a:pt x="1398" y="1"/>
                    <a:pt x="12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a:off x="8531191" y="2008631"/>
              <a:ext cx="137783" cy="166161"/>
            </a:xfrm>
            <a:custGeom>
              <a:rect b="b" l="l" r="r" t="t"/>
              <a:pathLst>
                <a:path extrusionOk="0" h="5182" w="4297">
                  <a:moveTo>
                    <a:pt x="2957" y="384"/>
                  </a:moveTo>
                  <a:cubicBezTo>
                    <a:pt x="3314" y="384"/>
                    <a:pt x="3571" y="551"/>
                    <a:pt x="3702" y="858"/>
                  </a:cubicBezTo>
                  <a:cubicBezTo>
                    <a:pt x="3870" y="1193"/>
                    <a:pt x="3946" y="1558"/>
                    <a:pt x="3687" y="1894"/>
                  </a:cubicBezTo>
                  <a:cubicBezTo>
                    <a:pt x="3504" y="2137"/>
                    <a:pt x="3245" y="2305"/>
                    <a:pt x="3032" y="2503"/>
                  </a:cubicBezTo>
                  <a:cubicBezTo>
                    <a:pt x="2727" y="2808"/>
                    <a:pt x="2514" y="3158"/>
                    <a:pt x="2499" y="3600"/>
                  </a:cubicBezTo>
                  <a:cubicBezTo>
                    <a:pt x="2484" y="3829"/>
                    <a:pt x="2438" y="4042"/>
                    <a:pt x="2362" y="4255"/>
                  </a:cubicBezTo>
                  <a:cubicBezTo>
                    <a:pt x="2246" y="4582"/>
                    <a:pt x="2016" y="4751"/>
                    <a:pt x="1754" y="4751"/>
                  </a:cubicBezTo>
                  <a:cubicBezTo>
                    <a:pt x="1601" y="4751"/>
                    <a:pt x="1437" y="4693"/>
                    <a:pt x="1280" y="4575"/>
                  </a:cubicBezTo>
                  <a:cubicBezTo>
                    <a:pt x="869" y="4270"/>
                    <a:pt x="731" y="3813"/>
                    <a:pt x="579" y="3356"/>
                  </a:cubicBezTo>
                  <a:cubicBezTo>
                    <a:pt x="396" y="2838"/>
                    <a:pt x="396" y="2335"/>
                    <a:pt x="655" y="1848"/>
                  </a:cubicBezTo>
                  <a:cubicBezTo>
                    <a:pt x="869" y="1223"/>
                    <a:pt x="1341" y="873"/>
                    <a:pt x="1935" y="660"/>
                  </a:cubicBezTo>
                  <a:cubicBezTo>
                    <a:pt x="2255" y="553"/>
                    <a:pt x="2560" y="401"/>
                    <a:pt x="2910" y="385"/>
                  </a:cubicBezTo>
                  <a:cubicBezTo>
                    <a:pt x="2926" y="385"/>
                    <a:pt x="2942" y="384"/>
                    <a:pt x="2957" y="384"/>
                  </a:cubicBezTo>
                  <a:close/>
                  <a:moveTo>
                    <a:pt x="2950" y="1"/>
                  </a:moveTo>
                  <a:cubicBezTo>
                    <a:pt x="2499" y="1"/>
                    <a:pt x="2095" y="145"/>
                    <a:pt x="1691" y="340"/>
                  </a:cubicBezTo>
                  <a:cubicBezTo>
                    <a:pt x="914" y="705"/>
                    <a:pt x="320" y="1269"/>
                    <a:pt x="168" y="2153"/>
                  </a:cubicBezTo>
                  <a:cubicBezTo>
                    <a:pt x="0" y="3082"/>
                    <a:pt x="381" y="3874"/>
                    <a:pt x="869" y="4636"/>
                  </a:cubicBezTo>
                  <a:cubicBezTo>
                    <a:pt x="1006" y="4834"/>
                    <a:pt x="1188" y="4971"/>
                    <a:pt x="1417" y="5063"/>
                  </a:cubicBezTo>
                  <a:cubicBezTo>
                    <a:pt x="1586" y="5143"/>
                    <a:pt x="1752" y="5181"/>
                    <a:pt x="1910" y="5181"/>
                  </a:cubicBezTo>
                  <a:cubicBezTo>
                    <a:pt x="2292" y="5181"/>
                    <a:pt x="2620" y="4955"/>
                    <a:pt x="2803" y="4545"/>
                  </a:cubicBezTo>
                  <a:cubicBezTo>
                    <a:pt x="2925" y="4255"/>
                    <a:pt x="2956" y="3950"/>
                    <a:pt x="2956" y="3661"/>
                  </a:cubicBezTo>
                  <a:cubicBezTo>
                    <a:pt x="2971" y="3219"/>
                    <a:pt x="3154" y="2853"/>
                    <a:pt x="3459" y="2549"/>
                  </a:cubicBezTo>
                  <a:cubicBezTo>
                    <a:pt x="3687" y="2335"/>
                    <a:pt x="3870" y="2122"/>
                    <a:pt x="4038" y="1863"/>
                  </a:cubicBezTo>
                  <a:cubicBezTo>
                    <a:pt x="4297" y="1452"/>
                    <a:pt x="4266" y="1040"/>
                    <a:pt x="4083" y="629"/>
                  </a:cubicBezTo>
                  <a:cubicBezTo>
                    <a:pt x="3885" y="233"/>
                    <a:pt x="3520" y="20"/>
                    <a:pt x="3078" y="4"/>
                  </a:cubicBezTo>
                  <a:cubicBezTo>
                    <a:pt x="3035" y="2"/>
                    <a:pt x="2992" y="1"/>
                    <a:pt x="29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8446186" y="2103351"/>
              <a:ext cx="90872" cy="80708"/>
            </a:xfrm>
            <a:custGeom>
              <a:rect b="b" l="l" r="r" t="t"/>
              <a:pathLst>
                <a:path extrusionOk="0" h="2517" w="2834">
                  <a:moveTo>
                    <a:pt x="1277" y="471"/>
                  </a:moveTo>
                  <a:cubicBezTo>
                    <a:pt x="1430" y="471"/>
                    <a:pt x="1597" y="508"/>
                    <a:pt x="1767" y="585"/>
                  </a:cubicBezTo>
                  <a:cubicBezTo>
                    <a:pt x="2148" y="753"/>
                    <a:pt x="2285" y="1164"/>
                    <a:pt x="2103" y="1591"/>
                  </a:cubicBezTo>
                  <a:cubicBezTo>
                    <a:pt x="1962" y="1904"/>
                    <a:pt x="1677" y="2079"/>
                    <a:pt x="1365" y="2079"/>
                  </a:cubicBezTo>
                  <a:cubicBezTo>
                    <a:pt x="1237" y="2079"/>
                    <a:pt x="1104" y="2049"/>
                    <a:pt x="975" y="1987"/>
                  </a:cubicBezTo>
                  <a:cubicBezTo>
                    <a:pt x="564" y="1880"/>
                    <a:pt x="427" y="1255"/>
                    <a:pt x="609" y="875"/>
                  </a:cubicBezTo>
                  <a:cubicBezTo>
                    <a:pt x="730" y="613"/>
                    <a:pt x="978" y="471"/>
                    <a:pt x="1277" y="471"/>
                  </a:cubicBezTo>
                  <a:close/>
                  <a:moveTo>
                    <a:pt x="1324" y="1"/>
                  </a:moveTo>
                  <a:cubicBezTo>
                    <a:pt x="874" y="1"/>
                    <a:pt x="476" y="215"/>
                    <a:pt x="320" y="600"/>
                  </a:cubicBezTo>
                  <a:cubicBezTo>
                    <a:pt x="0" y="1438"/>
                    <a:pt x="152" y="2063"/>
                    <a:pt x="884" y="2398"/>
                  </a:cubicBezTo>
                  <a:cubicBezTo>
                    <a:pt x="1053" y="2479"/>
                    <a:pt x="1232" y="2517"/>
                    <a:pt x="1408" y="2517"/>
                  </a:cubicBezTo>
                  <a:cubicBezTo>
                    <a:pt x="1865" y="2517"/>
                    <a:pt x="2305" y="2259"/>
                    <a:pt x="2514" y="1819"/>
                  </a:cubicBezTo>
                  <a:cubicBezTo>
                    <a:pt x="2834" y="1164"/>
                    <a:pt x="2590" y="418"/>
                    <a:pt x="1965" y="143"/>
                  </a:cubicBezTo>
                  <a:cubicBezTo>
                    <a:pt x="1753" y="47"/>
                    <a:pt x="1533" y="1"/>
                    <a:pt x="132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8446667" y="1997216"/>
              <a:ext cx="94303" cy="83465"/>
            </a:xfrm>
            <a:custGeom>
              <a:rect b="b" l="l" r="r" t="t"/>
              <a:pathLst>
                <a:path extrusionOk="0" h="2603" w="2941">
                  <a:moveTo>
                    <a:pt x="1659" y="410"/>
                  </a:moveTo>
                  <a:cubicBezTo>
                    <a:pt x="1802" y="410"/>
                    <a:pt x="1928" y="459"/>
                    <a:pt x="2042" y="558"/>
                  </a:cubicBezTo>
                  <a:cubicBezTo>
                    <a:pt x="2347" y="817"/>
                    <a:pt x="2423" y="1153"/>
                    <a:pt x="2286" y="1518"/>
                  </a:cubicBezTo>
                  <a:cubicBezTo>
                    <a:pt x="2270" y="1564"/>
                    <a:pt x="2255" y="1610"/>
                    <a:pt x="2240" y="1655"/>
                  </a:cubicBezTo>
                  <a:cubicBezTo>
                    <a:pt x="2078" y="2025"/>
                    <a:pt x="1601" y="2290"/>
                    <a:pt x="1200" y="2290"/>
                  </a:cubicBezTo>
                  <a:cubicBezTo>
                    <a:pt x="1073" y="2290"/>
                    <a:pt x="953" y="2263"/>
                    <a:pt x="853" y="2204"/>
                  </a:cubicBezTo>
                  <a:cubicBezTo>
                    <a:pt x="442" y="1960"/>
                    <a:pt x="396" y="1275"/>
                    <a:pt x="747" y="878"/>
                  </a:cubicBezTo>
                  <a:cubicBezTo>
                    <a:pt x="869" y="741"/>
                    <a:pt x="1006" y="635"/>
                    <a:pt x="1173" y="558"/>
                  </a:cubicBezTo>
                  <a:cubicBezTo>
                    <a:pt x="1356" y="459"/>
                    <a:pt x="1516" y="410"/>
                    <a:pt x="1659" y="410"/>
                  </a:cubicBezTo>
                  <a:close/>
                  <a:moveTo>
                    <a:pt x="1544" y="1"/>
                  </a:moveTo>
                  <a:cubicBezTo>
                    <a:pt x="1060" y="1"/>
                    <a:pt x="473" y="368"/>
                    <a:pt x="290" y="833"/>
                  </a:cubicBezTo>
                  <a:cubicBezTo>
                    <a:pt x="0" y="1625"/>
                    <a:pt x="137" y="2158"/>
                    <a:pt x="838" y="2493"/>
                  </a:cubicBezTo>
                  <a:cubicBezTo>
                    <a:pt x="996" y="2568"/>
                    <a:pt x="1172" y="2602"/>
                    <a:pt x="1352" y="2602"/>
                  </a:cubicBezTo>
                  <a:cubicBezTo>
                    <a:pt x="1867" y="2602"/>
                    <a:pt x="2406" y="2321"/>
                    <a:pt x="2575" y="1914"/>
                  </a:cubicBezTo>
                  <a:cubicBezTo>
                    <a:pt x="2941" y="1061"/>
                    <a:pt x="2529" y="391"/>
                    <a:pt x="1874" y="71"/>
                  </a:cubicBezTo>
                  <a:cubicBezTo>
                    <a:pt x="1775" y="23"/>
                    <a:pt x="1663" y="1"/>
                    <a:pt x="154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8526285" y="1940846"/>
              <a:ext cx="74776" cy="67272"/>
            </a:xfrm>
            <a:custGeom>
              <a:rect b="b" l="l" r="r" t="t"/>
              <a:pathLst>
                <a:path extrusionOk="0" h="2098" w="2332">
                  <a:moveTo>
                    <a:pt x="958" y="407"/>
                  </a:moveTo>
                  <a:cubicBezTo>
                    <a:pt x="1045" y="407"/>
                    <a:pt x="1134" y="428"/>
                    <a:pt x="1220" y="473"/>
                  </a:cubicBezTo>
                  <a:cubicBezTo>
                    <a:pt x="1570" y="641"/>
                    <a:pt x="1707" y="1067"/>
                    <a:pt x="1540" y="1418"/>
                  </a:cubicBezTo>
                  <a:cubicBezTo>
                    <a:pt x="1467" y="1584"/>
                    <a:pt x="1273" y="1680"/>
                    <a:pt x="1060" y="1680"/>
                  </a:cubicBezTo>
                  <a:cubicBezTo>
                    <a:pt x="962" y="1680"/>
                    <a:pt x="859" y="1659"/>
                    <a:pt x="763" y="1616"/>
                  </a:cubicBezTo>
                  <a:cubicBezTo>
                    <a:pt x="519" y="1509"/>
                    <a:pt x="336" y="991"/>
                    <a:pt x="458" y="732"/>
                  </a:cubicBezTo>
                  <a:cubicBezTo>
                    <a:pt x="555" y="528"/>
                    <a:pt x="750" y="407"/>
                    <a:pt x="958" y="407"/>
                  </a:cubicBezTo>
                  <a:close/>
                  <a:moveTo>
                    <a:pt x="1055" y="0"/>
                  </a:moveTo>
                  <a:cubicBezTo>
                    <a:pt x="684" y="0"/>
                    <a:pt x="337" y="179"/>
                    <a:pt x="229" y="503"/>
                  </a:cubicBezTo>
                  <a:cubicBezTo>
                    <a:pt x="1" y="1159"/>
                    <a:pt x="123" y="1692"/>
                    <a:pt x="732" y="1966"/>
                  </a:cubicBezTo>
                  <a:cubicBezTo>
                    <a:pt x="925" y="2055"/>
                    <a:pt x="1112" y="2098"/>
                    <a:pt x="1284" y="2098"/>
                  </a:cubicBezTo>
                  <a:cubicBezTo>
                    <a:pt x="1641" y="2098"/>
                    <a:pt x="1934" y="1914"/>
                    <a:pt x="2088" y="1585"/>
                  </a:cubicBezTo>
                  <a:cubicBezTo>
                    <a:pt x="2332" y="1021"/>
                    <a:pt x="2073" y="351"/>
                    <a:pt x="1509" y="92"/>
                  </a:cubicBezTo>
                  <a:cubicBezTo>
                    <a:pt x="1363" y="30"/>
                    <a:pt x="1207" y="0"/>
                    <a:pt x="105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a:off x="8381255" y="846949"/>
              <a:ext cx="53709" cy="52875"/>
            </a:xfrm>
            <a:custGeom>
              <a:rect b="b" l="l" r="r" t="t"/>
              <a:pathLst>
                <a:path extrusionOk="0" h="1649" w="1675">
                  <a:moveTo>
                    <a:pt x="893" y="1"/>
                  </a:moveTo>
                  <a:cubicBezTo>
                    <a:pt x="489" y="1"/>
                    <a:pt x="0" y="340"/>
                    <a:pt x="44" y="749"/>
                  </a:cubicBezTo>
                  <a:cubicBezTo>
                    <a:pt x="14" y="1237"/>
                    <a:pt x="364" y="1633"/>
                    <a:pt x="821" y="1648"/>
                  </a:cubicBezTo>
                  <a:cubicBezTo>
                    <a:pt x="834" y="1648"/>
                    <a:pt x="846" y="1648"/>
                    <a:pt x="859" y="1648"/>
                  </a:cubicBezTo>
                  <a:cubicBezTo>
                    <a:pt x="1311" y="1648"/>
                    <a:pt x="1629" y="1378"/>
                    <a:pt x="1644" y="962"/>
                  </a:cubicBezTo>
                  <a:cubicBezTo>
                    <a:pt x="1675" y="414"/>
                    <a:pt x="1385" y="18"/>
                    <a:pt x="943" y="2"/>
                  </a:cubicBezTo>
                  <a:cubicBezTo>
                    <a:pt x="927" y="1"/>
                    <a:pt x="910" y="1"/>
                    <a:pt x="8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a:off x="8471582" y="810587"/>
              <a:ext cx="68427" cy="55024"/>
            </a:xfrm>
            <a:custGeom>
              <a:rect b="b" l="l" r="r" t="t"/>
              <a:pathLst>
                <a:path extrusionOk="0" h="1716" w="2134">
                  <a:moveTo>
                    <a:pt x="952" y="1"/>
                  </a:moveTo>
                  <a:cubicBezTo>
                    <a:pt x="533" y="1"/>
                    <a:pt x="125" y="269"/>
                    <a:pt x="76" y="634"/>
                  </a:cubicBezTo>
                  <a:cubicBezTo>
                    <a:pt x="0" y="1106"/>
                    <a:pt x="549" y="1715"/>
                    <a:pt x="1082" y="1715"/>
                  </a:cubicBezTo>
                  <a:lnTo>
                    <a:pt x="1234" y="1715"/>
                  </a:lnTo>
                  <a:cubicBezTo>
                    <a:pt x="1631" y="1715"/>
                    <a:pt x="1905" y="1517"/>
                    <a:pt x="2042" y="1121"/>
                  </a:cubicBezTo>
                  <a:cubicBezTo>
                    <a:pt x="2133" y="847"/>
                    <a:pt x="2027" y="588"/>
                    <a:pt x="1707" y="314"/>
                  </a:cubicBezTo>
                  <a:cubicBezTo>
                    <a:pt x="1585" y="207"/>
                    <a:pt x="1432" y="116"/>
                    <a:pt x="1265" y="55"/>
                  </a:cubicBezTo>
                  <a:cubicBezTo>
                    <a:pt x="1164" y="18"/>
                    <a:pt x="1057" y="1"/>
                    <a:pt x="9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a:off x="8424286" y="903319"/>
              <a:ext cx="153816" cy="92379"/>
            </a:xfrm>
            <a:custGeom>
              <a:rect b="b" l="l" r="r" t="t"/>
              <a:pathLst>
                <a:path extrusionOk="0" h="2881" w="4797">
                  <a:moveTo>
                    <a:pt x="2234" y="0"/>
                  </a:moveTo>
                  <a:cubicBezTo>
                    <a:pt x="1779" y="0"/>
                    <a:pt x="1362" y="180"/>
                    <a:pt x="1003" y="499"/>
                  </a:cubicBezTo>
                  <a:cubicBezTo>
                    <a:pt x="653" y="804"/>
                    <a:pt x="272" y="1094"/>
                    <a:pt x="135" y="1596"/>
                  </a:cubicBezTo>
                  <a:cubicBezTo>
                    <a:pt x="0" y="2119"/>
                    <a:pt x="276" y="2496"/>
                    <a:pt x="804" y="2496"/>
                  </a:cubicBezTo>
                  <a:cubicBezTo>
                    <a:pt x="814" y="2496"/>
                    <a:pt x="825" y="2496"/>
                    <a:pt x="835" y="2495"/>
                  </a:cubicBezTo>
                  <a:cubicBezTo>
                    <a:pt x="1064" y="2480"/>
                    <a:pt x="1277" y="2434"/>
                    <a:pt x="1491" y="2358"/>
                  </a:cubicBezTo>
                  <a:cubicBezTo>
                    <a:pt x="1650" y="2307"/>
                    <a:pt x="1804" y="2283"/>
                    <a:pt x="1957" y="2283"/>
                  </a:cubicBezTo>
                  <a:cubicBezTo>
                    <a:pt x="2213" y="2283"/>
                    <a:pt x="2461" y="2350"/>
                    <a:pt x="2709" y="2465"/>
                  </a:cubicBezTo>
                  <a:cubicBezTo>
                    <a:pt x="2984" y="2587"/>
                    <a:pt x="3212" y="2769"/>
                    <a:pt x="3517" y="2846"/>
                  </a:cubicBezTo>
                  <a:cubicBezTo>
                    <a:pt x="3598" y="2870"/>
                    <a:pt x="3675" y="2881"/>
                    <a:pt x="3749" y="2881"/>
                  </a:cubicBezTo>
                  <a:cubicBezTo>
                    <a:pt x="4047" y="2881"/>
                    <a:pt x="4284" y="2700"/>
                    <a:pt x="4492" y="2480"/>
                  </a:cubicBezTo>
                  <a:cubicBezTo>
                    <a:pt x="4736" y="2221"/>
                    <a:pt x="4797" y="1916"/>
                    <a:pt x="4629" y="1566"/>
                  </a:cubicBezTo>
                  <a:cubicBezTo>
                    <a:pt x="4492" y="1246"/>
                    <a:pt x="4233" y="1017"/>
                    <a:pt x="4020" y="758"/>
                  </a:cubicBezTo>
                  <a:cubicBezTo>
                    <a:pt x="3627" y="308"/>
                    <a:pt x="3152" y="10"/>
                    <a:pt x="2527" y="10"/>
                  </a:cubicBezTo>
                  <a:cubicBezTo>
                    <a:pt x="2496" y="10"/>
                    <a:pt x="2466" y="10"/>
                    <a:pt x="2435" y="12"/>
                  </a:cubicBezTo>
                  <a:cubicBezTo>
                    <a:pt x="2367" y="4"/>
                    <a:pt x="2300" y="0"/>
                    <a:pt x="22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8571240" y="854805"/>
              <a:ext cx="41075" cy="40658"/>
            </a:xfrm>
            <a:custGeom>
              <a:rect b="b" l="l" r="r" t="t"/>
              <a:pathLst>
                <a:path extrusionOk="0" h="1268" w="1281">
                  <a:moveTo>
                    <a:pt x="714" y="1"/>
                  </a:moveTo>
                  <a:cubicBezTo>
                    <a:pt x="440" y="1"/>
                    <a:pt x="31" y="342"/>
                    <a:pt x="16" y="611"/>
                  </a:cubicBezTo>
                  <a:cubicBezTo>
                    <a:pt x="0" y="946"/>
                    <a:pt x="229" y="1251"/>
                    <a:pt x="503" y="1266"/>
                  </a:cubicBezTo>
                  <a:cubicBezTo>
                    <a:pt x="521" y="1267"/>
                    <a:pt x="538" y="1268"/>
                    <a:pt x="556" y="1268"/>
                  </a:cubicBezTo>
                  <a:cubicBezTo>
                    <a:pt x="916" y="1268"/>
                    <a:pt x="1235" y="975"/>
                    <a:pt x="1250" y="626"/>
                  </a:cubicBezTo>
                  <a:cubicBezTo>
                    <a:pt x="1280" y="291"/>
                    <a:pt x="1052" y="16"/>
                    <a:pt x="732" y="1"/>
                  </a:cubicBezTo>
                  <a:cubicBezTo>
                    <a:pt x="726" y="1"/>
                    <a:pt x="720" y="1"/>
                    <a:pt x="7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8414891" y="891198"/>
              <a:ext cx="175909" cy="113895"/>
            </a:xfrm>
            <a:custGeom>
              <a:rect b="b" l="l" r="r" t="t"/>
              <a:pathLst>
                <a:path extrusionOk="0" h="3552" w="5486">
                  <a:moveTo>
                    <a:pt x="2527" y="378"/>
                  </a:moveTo>
                  <a:cubicBezTo>
                    <a:pt x="2593" y="378"/>
                    <a:pt x="2660" y="382"/>
                    <a:pt x="2728" y="390"/>
                  </a:cubicBezTo>
                  <a:cubicBezTo>
                    <a:pt x="2758" y="388"/>
                    <a:pt x="2787" y="388"/>
                    <a:pt x="2816" y="388"/>
                  </a:cubicBezTo>
                  <a:cubicBezTo>
                    <a:pt x="3443" y="388"/>
                    <a:pt x="3919" y="699"/>
                    <a:pt x="4313" y="1136"/>
                  </a:cubicBezTo>
                  <a:cubicBezTo>
                    <a:pt x="4541" y="1395"/>
                    <a:pt x="4785" y="1624"/>
                    <a:pt x="4937" y="1944"/>
                  </a:cubicBezTo>
                  <a:cubicBezTo>
                    <a:pt x="5090" y="2294"/>
                    <a:pt x="5029" y="2599"/>
                    <a:pt x="4785" y="2858"/>
                  </a:cubicBezTo>
                  <a:cubicBezTo>
                    <a:pt x="4577" y="3078"/>
                    <a:pt x="4340" y="3259"/>
                    <a:pt x="4042" y="3259"/>
                  </a:cubicBezTo>
                  <a:cubicBezTo>
                    <a:pt x="3968" y="3259"/>
                    <a:pt x="3891" y="3248"/>
                    <a:pt x="3810" y="3224"/>
                  </a:cubicBezTo>
                  <a:cubicBezTo>
                    <a:pt x="3520" y="3147"/>
                    <a:pt x="3277" y="2965"/>
                    <a:pt x="3002" y="2843"/>
                  </a:cubicBezTo>
                  <a:cubicBezTo>
                    <a:pt x="2761" y="2731"/>
                    <a:pt x="2513" y="2665"/>
                    <a:pt x="2264" y="2665"/>
                  </a:cubicBezTo>
                  <a:cubicBezTo>
                    <a:pt x="2104" y="2665"/>
                    <a:pt x="1944" y="2692"/>
                    <a:pt x="1784" y="2751"/>
                  </a:cubicBezTo>
                  <a:cubicBezTo>
                    <a:pt x="1570" y="2812"/>
                    <a:pt x="1357" y="2858"/>
                    <a:pt x="1128" y="2873"/>
                  </a:cubicBezTo>
                  <a:cubicBezTo>
                    <a:pt x="1118" y="2874"/>
                    <a:pt x="1107" y="2874"/>
                    <a:pt x="1097" y="2874"/>
                  </a:cubicBezTo>
                  <a:cubicBezTo>
                    <a:pt x="569" y="2874"/>
                    <a:pt x="293" y="2497"/>
                    <a:pt x="428" y="1974"/>
                  </a:cubicBezTo>
                  <a:cubicBezTo>
                    <a:pt x="565" y="1487"/>
                    <a:pt x="946" y="1182"/>
                    <a:pt x="1296" y="877"/>
                  </a:cubicBezTo>
                  <a:cubicBezTo>
                    <a:pt x="1655" y="558"/>
                    <a:pt x="2072" y="378"/>
                    <a:pt x="2527" y="378"/>
                  </a:cubicBezTo>
                  <a:close/>
                  <a:moveTo>
                    <a:pt x="2751" y="0"/>
                  </a:moveTo>
                  <a:cubicBezTo>
                    <a:pt x="2596" y="0"/>
                    <a:pt x="2436" y="18"/>
                    <a:pt x="2271" y="55"/>
                  </a:cubicBezTo>
                  <a:cubicBezTo>
                    <a:pt x="1357" y="237"/>
                    <a:pt x="747" y="877"/>
                    <a:pt x="229" y="1624"/>
                  </a:cubicBezTo>
                  <a:cubicBezTo>
                    <a:pt x="92" y="1807"/>
                    <a:pt x="31" y="2035"/>
                    <a:pt x="31" y="2279"/>
                  </a:cubicBezTo>
                  <a:cubicBezTo>
                    <a:pt x="1" y="2919"/>
                    <a:pt x="382" y="3346"/>
                    <a:pt x="1037" y="3376"/>
                  </a:cubicBezTo>
                  <a:cubicBezTo>
                    <a:pt x="1059" y="3377"/>
                    <a:pt x="1082" y="3378"/>
                    <a:pt x="1104" y="3378"/>
                  </a:cubicBezTo>
                  <a:cubicBezTo>
                    <a:pt x="1384" y="3378"/>
                    <a:pt x="1651" y="3292"/>
                    <a:pt x="1905" y="3193"/>
                  </a:cubicBezTo>
                  <a:cubicBezTo>
                    <a:pt x="2090" y="3127"/>
                    <a:pt x="2269" y="3096"/>
                    <a:pt x="2444" y="3096"/>
                  </a:cubicBezTo>
                  <a:cubicBezTo>
                    <a:pt x="2674" y="3096"/>
                    <a:pt x="2899" y="3150"/>
                    <a:pt x="3124" y="3254"/>
                  </a:cubicBezTo>
                  <a:cubicBezTo>
                    <a:pt x="3399" y="3391"/>
                    <a:pt x="3673" y="3483"/>
                    <a:pt x="3977" y="3528"/>
                  </a:cubicBezTo>
                  <a:cubicBezTo>
                    <a:pt x="4060" y="3544"/>
                    <a:pt x="4139" y="3552"/>
                    <a:pt x="4216" y="3552"/>
                  </a:cubicBezTo>
                  <a:cubicBezTo>
                    <a:pt x="4580" y="3552"/>
                    <a:pt x="4881" y="3381"/>
                    <a:pt x="5120" y="3117"/>
                  </a:cubicBezTo>
                  <a:cubicBezTo>
                    <a:pt x="5440" y="2797"/>
                    <a:pt x="5486" y="2386"/>
                    <a:pt x="5349" y="1959"/>
                  </a:cubicBezTo>
                  <a:cubicBezTo>
                    <a:pt x="5181" y="1487"/>
                    <a:pt x="4876" y="1121"/>
                    <a:pt x="4526" y="801"/>
                  </a:cubicBezTo>
                  <a:cubicBezTo>
                    <a:pt x="4018" y="330"/>
                    <a:pt x="3429" y="0"/>
                    <a:pt x="275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8368012" y="834796"/>
              <a:ext cx="82599" cy="80259"/>
            </a:xfrm>
            <a:custGeom>
              <a:rect b="b" l="l" r="r" t="t"/>
              <a:pathLst>
                <a:path extrusionOk="0" h="2503" w="2576">
                  <a:moveTo>
                    <a:pt x="1330" y="366"/>
                  </a:moveTo>
                  <a:cubicBezTo>
                    <a:pt x="1339" y="366"/>
                    <a:pt x="1348" y="366"/>
                    <a:pt x="1356" y="366"/>
                  </a:cubicBezTo>
                  <a:cubicBezTo>
                    <a:pt x="1798" y="397"/>
                    <a:pt x="2088" y="793"/>
                    <a:pt x="2057" y="1341"/>
                  </a:cubicBezTo>
                  <a:cubicBezTo>
                    <a:pt x="2042" y="1757"/>
                    <a:pt x="1724" y="2027"/>
                    <a:pt x="1272" y="2027"/>
                  </a:cubicBezTo>
                  <a:cubicBezTo>
                    <a:pt x="1259" y="2027"/>
                    <a:pt x="1247" y="2027"/>
                    <a:pt x="1234" y="2027"/>
                  </a:cubicBezTo>
                  <a:cubicBezTo>
                    <a:pt x="777" y="2012"/>
                    <a:pt x="427" y="1616"/>
                    <a:pt x="457" y="1113"/>
                  </a:cubicBezTo>
                  <a:cubicBezTo>
                    <a:pt x="413" y="710"/>
                    <a:pt x="923" y="366"/>
                    <a:pt x="1330" y="366"/>
                  </a:cubicBezTo>
                  <a:close/>
                  <a:moveTo>
                    <a:pt x="1509" y="1"/>
                  </a:moveTo>
                  <a:cubicBezTo>
                    <a:pt x="610" y="1"/>
                    <a:pt x="92" y="381"/>
                    <a:pt x="46" y="1189"/>
                  </a:cubicBezTo>
                  <a:cubicBezTo>
                    <a:pt x="0" y="1859"/>
                    <a:pt x="518" y="2453"/>
                    <a:pt x="1189" y="2499"/>
                  </a:cubicBezTo>
                  <a:cubicBezTo>
                    <a:pt x="1220" y="2501"/>
                    <a:pt x="1250" y="2502"/>
                    <a:pt x="1281" y="2502"/>
                  </a:cubicBezTo>
                  <a:cubicBezTo>
                    <a:pt x="1969" y="2502"/>
                    <a:pt x="2515" y="2013"/>
                    <a:pt x="2545" y="1357"/>
                  </a:cubicBezTo>
                  <a:cubicBezTo>
                    <a:pt x="2575" y="640"/>
                    <a:pt x="2118" y="1"/>
                    <a:pt x="150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8"/>
            <p:cNvSpPr/>
            <p:nvPr/>
          </p:nvSpPr>
          <p:spPr>
            <a:xfrm>
              <a:off x="8463758" y="798146"/>
              <a:ext cx="86960" cy="81157"/>
            </a:xfrm>
            <a:custGeom>
              <a:rect b="b" l="l" r="r" t="t"/>
              <a:pathLst>
                <a:path extrusionOk="0" h="2531" w="2712">
                  <a:moveTo>
                    <a:pt x="1196" y="389"/>
                  </a:moveTo>
                  <a:cubicBezTo>
                    <a:pt x="1301" y="389"/>
                    <a:pt x="1408" y="406"/>
                    <a:pt x="1509" y="443"/>
                  </a:cubicBezTo>
                  <a:cubicBezTo>
                    <a:pt x="1676" y="504"/>
                    <a:pt x="1829" y="595"/>
                    <a:pt x="1951" y="717"/>
                  </a:cubicBezTo>
                  <a:cubicBezTo>
                    <a:pt x="2286" y="976"/>
                    <a:pt x="2377" y="1235"/>
                    <a:pt x="2286" y="1509"/>
                  </a:cubicBezTo>
                  <a:cubicBezTo>
                    <a:pt x="2149" y="1890"/>
                    <a:pt x="1875" y="2103"/>
                    <a:pt x="1478" y="2103"/>
                  </a:cubicBezTo>
                  <a:lnTo>
                    <a:pt x="1326" y="2103"/>
                  </a:lnTo>
                  <a:cubicBezTo>
                    <a:pt x="793" y="2103"/>
                    <a:pt x="244" y="1494"/>
                    <a:pt x="320" y="1022"/>
                  </a:cubicBezTo>
                  <a:cubicBezTo>
                    <a:pt x="369" y="657"/>
                    <a:pt x="777" y="389"/>
                    <a:pt x="1196" y="389"/>
                  </a:cubicBezTo>
                  <a:close/>
                  <a:moveTo>
                    <a:pt x="1394" y="1"/>
                  </a:moveTo>
                  <a:cubicBezTo>
                    <a:pt x="1387" y="1"/>
                    <a:pt x="1379" y="1"/>
                    <a:pt x="1372" y="1"/>
                  </a:cubicBezTo>
                  <a:cubicBezTo>
                    <a:pt x="534" y="16"/>
                    <a:pt x="92" y="351"/>
                    <a:pt x="31" y="1128"/>
                  </a:cubicBezTo>
                  <a:cubicBezTo>
                    <a:pt x="1" y="1799"/>
                    <a:pt x="625" y="2515"/>
                    <a:pt x="1219" y="2530"/>
                  </a:cubicBezTo>
                  <a:cubicBezTo>
                    <a:pt x="1231" y="2530"/>
                    <a:pt x="1242" y="2530"/>
                    <a:pt x="1253" y="2530"/>
                  </a:cubicBezTo>
                  <a:cubicBezTo>
                    <a:pt x="2160" y="2530"/>
                    <a:pt x="2607" y="1912"/>
                    <a:pt x="2667" y="1189"/>
                  </a:cubicBezTo>
                  <a:cubicBezTo>
                    <a:pt x="2712" y="632"/>
                    <a:pt x="2028" y="1"/>
                    <a:pt x="139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8559985" y="845538"/>
              <a:ext cx="66952" cy="67978"/>
            </a:xfrm>
            <a:custGeom>
              <a:rect b="b" l="l" r="r" t="t"/>
              <a:pathLst>
                <a:path extrusionOk="0" h="2120" w="2088">
                  <a:moveTo>
                    <a:pt x="1080" y="290"/>
                  </a:moveTo>
                  <a:cubicBezTo>
                    <a:pt x="1086" y="290"/>
                    <a:pt x="1092" y="290"/>
                    <a:pt x="1098" y="290"/>
                  </a:cubicBezTo>
                  <a:cubicBezTo>
                    <a:pt x="1403" y="305"/>
                    <a:pt x="1631" y="580"/>
                    <a:pt x="1616" y="915"/>
                  </a:cubicBezTo>
                  <a:cubicBezTo>
                    <a:pt x="1586" y="1271"/>
                    <a:pt x="1253" y="1555"/>
                    <a:pt x="883" y="1555"/>
                  </a:cubicBezTo>
                  <a:cubicBezTo>
                    <a:pt x="873" y="1555"/>
                    <a:pt x="864" y="1555"/>
                    <a:pt x="854" y="1555"/>
                  </a:cubicBezTo>
                  <a:cubicBezTo>
                    <a:pt x="580" y="1540"/>
                    <a:pt x="351" y="1235"/>
                    <a:pt x="382" y="900"/>
                  </a:cubicBezTo>
                  <a:cubicBezTo>
                    <a:pt x="382" y="646"/>
                    <a:pt x="791" y="290"/>
                    <a:pt x="1080" y="290"/>
                  </a:cubicBezTo>
                  <a:close/>
                  <a:moveTo>
                    <a:pt x="1241" y="0"/>
                  </a:moveTo>
                  <a:cubicBezTo>
                    <a:pt x="1234" y="0"/>
                    <a:pt x="1227" y="0"/>
                    <a:pt x="1220" y="1"/>
                  </a:cubicBezTo>
                  <a:cubicBezTo>
                    <a:pt x="519" y="31"/>
                    <a:pt x="77" y="336"/>
                    <a:pt x="31" y="1006"/>
                  </a:cubicBezTo>
                  <a:cubicBezTo>
                    <a:pt x="1" y="1661"/>
                    <a:pt x="351" y="2103"/>
                    <a:pt x="885" y="2118"/>
                  </a:cubicBezTo>
                  <a:cubicBezTo>
                    <a:pt x="903" y="2119"/>
                    <a:pt x="922" y="2120"/>
                    <a:pt x="940" y="2120"/>
                  </a:cubicBezTo>
                  <a:cubicBezTo>
                    <a:pt x="1541" y="2120"/>
                    <a:pt x="2043" y="1643"/>
                    <a:pt x="2058" y="1037"/>
                  </a:cubicBezTo>
                  <a:cubicBezTo>
                    <a:pt x="2088" y="496"/>
                    <a:pt x="1704" y="0"/>
                    <a:pt x="124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8569284" y="1123958"/>
              <a:ext cx="52779" cy="48514"/>
            </a:xfrm>
            <a:custGeom>
              <a:rect b="b" l="l" r="r" t="t"/>
              <a:pathLst>
                <a:path extrusionOk="0" h="1513" w="1646">
                  <a:moveTo>
                    <a:pt x="912" y="1"/>
                  </a:moveTo>
                  <a:cubicBezTo>
                    <a:pt x="472" y="1"/>
                    <a:pt x="45" y="399"/>
                    <a:pt x="16" y="840"/>
                  </a:cubicBezTo>
                  <a:cubicBezTo>
                    <a:pt x="0" y="1191"/>
                    <a:pt x="275" y="1495"/>
                    <a:pt x="640" y="1511"/>
                  </a:cubicBezTo>
                  <a:cubicBezTo>
                    <a:pt x="658" y="1512"/>
                    <a:pt x="675" y="1512"/>
                    <a:pt x="692" y="1512"/>
                  </a:cubicBezTo>
                  <a:cubicBezTo>
                    <a:pt x="1147" y="1512"/>
                    <a:pt x="1601" y="1129"/>
                    <a:pt x="1615" y="703"/>
                  </a:cubicBezTo>
                  <a:cubicBezTo>
                    <a:pt x="1646" y="322"/>
                    <a:pt x="1356" y="17"/>
                    <a:pt x="960" y="2"/>
                  </a:cubicBezTo>
                  <a:cubicBezTo>
                    <a:pt x="944" y="1"/>
                    <a:pt x="928" y="1"/>
                    <a:pt x="91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8"/>
            <p:cNvSpPr/>
            <p:nvPr/>
          </p:nvSpPr>
          <p:spPr>
            <a:xfrm>
              <a:off x="8668461" y="1132295"/>
              <a:ext cx="60122" cy="58679"/>
            </a:xfrm>
            <a:custGeom>
              <a:rect b="b" l="l" r="r" t="t"/>
              <a:pathLst>
                <a:path extrusionOk="0" h="1830" w="1875">
                  <a:moveTo>
                    <a:pt x="841" y="1"/>
                  </a:moveTo>
                  <a:cubicBezTo>
                    <a:pt x="349" y="1"/>
                    <a:pt x="60" y="259"/>
                    <a:pt x="31" y="763"/>
                  </a:cubicBezTo>
                  <a:cubicBezTo>
                    <a:pt x="0" y="1327"/>
                    <a:pt x="427" y="1799"/>
                    <a:pt x="991" y="1829"/>
                  </a:cubicBezTo>
                  <a:cubicBezTo>
                    <a:pt x="1001" y="1830"/>
                    <a:pt x="1011" y="1830"/>
                    <a:pt x="1022" y="1830"/>
                  </a:cubicBezTo>
                  <a:cubicBezTo>
                    <a:pt x="1479" y="1830"/>
                    <a:pt x="1829" y="1499"/>
                    <a:pt x="1844" y="1037"/>
                  </a:cubicBezTo>
                  <a:cubicBezTo>
                    <a:pt x="1874" y="504"/>
                    <a:pt x="1433" y="32"/>
                    <a:pt x="884" y="1"/>
                  </a:cubicBezTo>
                  <a:cubicBezTo>
                    <a:pt x="870" y="1"/>
                    <a:pt x="855" y="1"/>
                    <a:pt x="84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8"/>
            <p:cNvSpPr/>
            <p:nvPr/>
          </p:nvSpPr>
          <p:spPr>
            <a:xfrm>
              <a:off x="8557548" y="1211303"/>
              <a:ext cx="144645" cy="100396"/>
            </a:xfrm>
            <a:custGeom>
              <a:rect b="b" l="l" r="r" t="t"/>
              <a:pathLst>
                <a:path extrusionOk="0" h="3131" w="4511">
                  <a:moveTo>
                    <a:pt x="1959" y="0"/>
                  </a:moveTo>
                  <a:cubicBezTo>
                    <a:pt x="1840" y="0"/>
                    <a:pt x="1723" y="25"/>
                    <a:pt x="1616" y="97"/>
                  </a:cubicBezTo>
                  <a:cubicBezTo>
                    <a:pt x="930" y="569"/>
                    <a:pt x="412" y="1179"/>
                    <a:pt x="153" y="1956"/>
                  </a:cubicBezTo>
                  <a:cubicBezTo>
                    <a:pt x="1" y="2413"/>
                    <a:pt x="275" y="2885"/>
                    <a:pt x="717" y="3053"/>
                  </a:cubicBezTo>
                  <a:cubicBezTo>
                    <a:pt x="844" y="3108"/>
                    <a:pt x="965" y="3131"/>
                    <a:pt x="1082" y="3131"/>
                  </a:cubicBezTo>
                  <a:cubicBezTo>
                    <a:pt x="1385" y="3131"/>
                    <a:pt x="1657" y="2974"/>
                    <a:pt x="1921" y="2809"/>
                  </a:cubicBezTo>
                  <a:cubicBezTo>
                    <a:pt x="2255" y="2598"/>
                    <a:pt x="2609" y="2448"/>
                    <a:pt x="2991" y="2448"/>
                  </a:cubicBezTo>
                  <a:cubicBezTo>
                    <a:pt x="3080" y="2448"/>
                    <a:pt x="3170" y="2456"/>
                    <a:pt x="3261" y="2474"/>
                  </a:cubicBezTo>
                  <a:cubicBezTo>
                    <a:pt x="3290" y="2469"/>
                    <a:pt x="3319" y="2468"/>
                    <a:pt x="3348" y="2468"/>
                  </a:cubicBezTo>
                  <a:cubicBezTo>
                    <a:pt x="3450" y="2468"/>
                    <a:pt x="3552" y="2488"/>
                    <a:pt x="3651" y="2488"/>
                  </a:cubicBezTo>
                  <a:cubicBezTo>
                    <a:pt x="3731" y="2488"/>
                    <a:pt x="3810" y="2475"/>
                    <a:pt x="3886" y="2428"/>
                  </a:cubicBezTo>
                  <a:cubicBezTo>
                    <a:pt x="4358" y="2138"/>
                    <a:pt x="4511" y="1620"/>
                    <a:pt x="4267" y="1118"/>
                  </a:cubicBezTo>
                  <a:cubicBezTo>
                    <a:pt x="4160" y="904"/>
                    <a:pt x="4008" y="721"/>
                    <a:pt x="3810" y="600"/>
                  </a:cubicBezTo>
                  <a:cubicBezTo>
                    <a:pt x="3277" y="249"/>
                    <a:pt x="2698" y="51"/>
                    <a:pt x="2058" y="5"/>
                  </a:cubicBezTo>
                  <a:cubicBezTo>
                    <a:pt x="2025" y="2"/>
                    <a:pt x="1992" y="0"/>
                    <a:pt x="195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8493546" y="1171350"/>
              <a:ext cx="64034" cy="61148"/>
            </a:xfrm>
            <a:custGeom>
              <a:rect b="b" l="l" r="r" t="t"/>
              <a:pathLst>
                <a:path extrusionOk="0" h="1907" w="1997">
                  <a:moveTo>
                    <a:pt x="1088" y="1"/>
                  </a:moveTo>
                  <a:cubicBezTo>
                    <a:pt x="546" y="1"/>
                    <a:pt x="46" y="431"/>
                    <a:pt x="16" y="947"/>
                  </a:cubicBezTo>
                  <a:cubicBezTo>
                    <a:pt x="1" y="1449"/>
                    <a:pt x="382" y="1876"/>
                    <a:pt x="885" y="1907"/>
                  </a:cubicBezTo>
                  <a:cubicBezTo>
                    <a:pt x="895" y="1907"/>
                    <a:pt x="905" y="1907"/>
                    <a:pt x="915" y="1907"/>
                  </a:cubicBezTo>
                  <a:cubicBezTo>
                    <a:pt x="1466" y="1907"/>
                    <a:pt x="1951" y="1501"/>
                    <a:pt x="1966" y="992"/>
                  </a:cubicBezTo>
                  <a:cubicBezTo>
                    <a:pt x="1997" y="474"/>
                    <a:pt x="1631" y="33"/>
                    <a:pt x="1144" y="2"/>
                  </a:cubicBezTo>
                  <a:cubicBezTo>
                    <a:pt x="1125" y="1"/>
                    <a:pt x="1107" y="1"/>
                    <a:pt x="1088"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8552193" y="1199054"/>
              <a:ext cx="168566" cy="127619"/>
            </a:xfrm>
            <a:custGeom>
              <a:rect b="b" l="l" r="r" t="t"/>
              <a:pathLst>
                <a:path extrusionOk="0" h="3980" w="5257">
                  <a:moveTo>
                    <a:pt x="2126" y="382"/>
                  </a:moveTo>
                  <a:cubicBezTo>
                    <a:pt x="2159" y="382"/>
                    <a:pt x="2192" y="384"/>
                    <a:pt x="2225" y="387"/>
                  </a:cubicBezTo>
                  <a:cubicBezTo>
                    <a:pt x="2865" y="433"/>
                    <a:pt x="3444" y="646"/>
                    <a:pt x="3977" y="982"/>
                  </a:cubicBezTo>
                  <a:cubicBezTo>
                    <a:pt x="4175" y="1103"/>
                    <a:pt x="4327" y="1286"/>
                    <a:pt x="4434" y="1500"/>
                  </a:cubicBezTo>
                  <a:cubicBezTo>
                    <a:pt x="4678" y="2002"/>
                    <a:pt x="4525" y="2520"/>
                    <a:pt x="4053" y="2810"/>
                  </a:cubicBezTo>
                  <a:cubicBezTo>
                    <a:pt x="3978" y="2862"/>
                    <a:pt x="3901" y="2877"/>
                    <a:pt x="3822" y="2877"/>
                  </a:cubicBezTo>
                  <a:cubicBezTo>
                    <a:pt x="3718" y="2877"/>
                    <a:pt x="3612" y="2851"/>
                    <a:pt x="3505" y="2851"/>
                  </a:cubicBezTo>
                  <a:cubicBezTo>
                    <a:pt x="3479" y="2851"/>
                    <a:pt x="3454" y="2852"/>
                    <a:pt x="3428" y="2856"/>
                  </a:cubicBezTo>
                  <a:cubicBezTo>
                    <a:pt x="3340" y="2842"/>
                    <a:pt x="3255" y="2836"/>
                    <a:pt x="3171" y="2836"/>
                  </a:cubicBezTo>
                  <a:cubicBezTo>
                    <a:pt x="2777" y="2836"/>
                    <a:pt x="2427" y="2977"/>
                    <a:pt x="2088" y="3191"/>
                  </a:cubicBezTo>
                  <a:cubicBezTo>
                    <a:pt x="1819" y="3359"/>
                    <a:pt x="1541" y="3519"/>
                    <a:pt x="1232" y="3519"/>
                  </a:cubicBezTo>
                  <a:cubicBezTo>
                    <a:pt x="1120" y="3519"/>
                    <a:pt x="1005" y="3498"/>
                    <a:pt x="884" y="3450"/>
                  </a:cubicBezTo>
                  <a:cubicBezTo>
                    <a:pt x="442" y="3267"/>
                    <a:pt x="168" y="2795"/>
                    <a:pt x="320" y="2338"/>
                  </a:cubicBezTo>
                  <a:cubicBezTo>
                    <a:pt x="579" y="1561"/>
                    <a:pt x="1097" y="951"/>
                    <a:pt x="1783" y="479"/>
                  </a:cubicBezTo>
                  <a:cubicBezTo>
                    <a:pt x="1890" y="407"/>
                    <a:pt x="2007" y="382"/>
                    <a:pt x="2126" y="382"/>
                  </a:cubicBezTo>
                  <a:close/>
                  <a:moveTo>
                    <a:pt x="2424" y="0"/>
                  </a:moveTo>
                  <a:cubicBezTo>
                    <a:pt x="2343" y="0"/>
                    <a:pt x="2262" y="7"/>
                    <a:pt x="2179" y="22"/>
                  </a:cubicBezTo>
                  <a:cubicBezTo>
                    <a:pt x="1082" y="235"/>
                    <a:pt x="15" y="1743"/>
                    <a:pt x="0" y="2581"/>
                  </a:cubicBezTo>
                  <a:cubicBezTo>
                    <a:pt x="0" y="3398"/>
                    <a:pt x="442" y="3980"/>
                    <a:pt x="1230" y="3980"/>
                  </a:cubicBezTo>
                  <a:cubicBezTo>
                    <a:pt x="1295" y="3980"/>
                    <a:pt x="1363" y="3976"/>
                    <a:pt x="1432" y="3968"/>
                  </a:cubicBezTo>
                  <a:cubicBezTo>
                    <a:pt x="1783" y="3937"/>
                    <a:pt x="2088" y="3755"/>
                    <a:pt x="2347" y="3526"/>
                  </a:cubicBezTo>
                  <a:cubicBezTo>
                    <a:pt x="2635" y="3260"/>
                    <a:pt x="2942" y="3091"/>
                    <a:pt x="3305" y="3091"/>
                  </a:cubicBezTo>
                  <a:cubicBezTo>
                    <a:pt x="3421" y="3091"/>
                    <a:pt x="3543" y="3108"/>
                    <a:pt x="3672" y="3145"/>
                  </a:cubicBezTo>
                  <a:cubicBezTo>
                    <a:pt x="3718" y="3160"/>
                    <a:pt x="3779" y="3160"/>
                    <a:pt x="3855" y="3160"/>
                  </a:cubicBezTo>
                  <a:cubicBezTo>
                    <a:pt x="3916" y="3160"/>
                    <a:pt x="3980" y="3166"/>
                    <a:pt x="4045" y="3166"/>
                  </a:cubicBezTo>
                  <a:cubicBezTo>
                    <a:pt x="4127" y="3166"/>
                    <a:pt x="4212" y="3157"/>
                    <a:pt x="4297" y="3115"/>
                  </a:cubicBezTo>
                  <a:cubicBezTo>
                    <a:pt x="5028" y="2734"/>
                    <a:pt x="5257" y="1987"/>
                    <a:pt x="4845" y="1286"/>
                  </a:cubicBezTo>
                  <a:cubicBezTo>
                    <a:pt x="4419" y="540"/>
                    <a:pt x="3687" y="281"/>
                    <a:pt x="2926" y="83"/>
                  </a:cubicBezTo>
                  <a:cubicBezTo>
                    <a:pt x="2760" y="31"/>
                    <a:pt x="2594" y="0"/>
                    <a:pt x="242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a:off x="8656244" y="1122034"/>
              <a:ext cx="85517" cy="83626"/>
            </a:xfrm>
            <a:custGeom>
              <a:rect b="b" l="l" r="r" t="t"/>
              <a:pathLst>
                <a:path extrusionOk="0" h="2608" w="2667">
                  <a:moveTo>
                    <a:pt x="1222" y="321"/>
                  </a:moveTo>
                  <a:cubicBezTo>
                    <a:pt x="1236" y="321"/>
                    <a:pt x="1251" y="321"/>
                    <a:pt x="1265" y="321"/>
                  </a:cubicBezTo>
                  <a:cubicBezTo>
                    <a:pt x="1814" y="352"/>
                    <a:pt x="2255" y="824"/>
                    <a:pt x="2225" y="1357"/>
                  </a:cubicBezTo>
                  <a:cubicBezTo>
                    <a:pt x="2210" y="1819"/>
                    <a:pt x="1860" y="2150"/>
                    <a:pt x="1403" y="2150"/>
                  </a:cubicBezTo>
                  <a:cubicBezTo>
                    <a:pt x="1392" y="2150"/>
                    <a:pt x="1382" y="2150"/>
                    <a:pt x="1372" y="2149"/>
                  </a:cubicBezTo>
                  <a:cubicBezTo>
                    <a:pt x="808" y="2134"/>
                    <a:pt x="381" y="1647"/>
                    <a:pt x="412" y="1083"/>
                  </a:cubicBezTo>
                  <a:cubicBezTo>
                    <a:pt x="441" y="579"/>
                    <a:pt x="730" y="321"/>
                    <a:pt x="1222" y="321"/>
                  </a:cubicBezTo>
                  <a:close/>
                  <a:moveTo>
                    <a:pt x="1278" y="0"/>
                  </a:moveTo>
                  <a:cubicBezTo>
                    <a:pt x="640" y="0"/>
                    <a:pt x="45" y="581"/>
                    <a:pt x="16" y="1235"/>
                  </a:cubicBezTo>
                  <a:cubicBezTo>
                    <a:pt x="0" y="1936"/>
                    <a:pt x="610" y="2576"/>
                    <a:pt x="1326" y="2607"/>
                  </a:cubicBezTo>
                  <a:cubicBezTo>
                    <a:pt x="1345" y="2607"/>
                    <a:pt x="1363" y="2608"/>
                    <a:pt x="1382" y="2608"/>
                  </a:cubicBezTo>
                  <a:cubicBezTo>
                    <a:pt x="2043" y="2608"/>
                    <a:pt x="2591" y="2085"/>
                    <a:pt x="2621" y="1418"/>
                  </a:cubicBezTo>
                  <a:cubicBezTo>
                    <a:pt x="2667" y="717"/>
                    <a:pt x="2042" y="32"/>
                    <a:pt x="1326" y="1"/>
                  </a:cubicBezTo>
                  <a:cubicBezTo>
                    <a:pt x="1310" y="0"/>
                    <a:pt x="1294" y="0"/>
                    <a:pt x="127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a:off x="8481362" y="1160640"/>
              <a:ext cx="87954" cy="85581"/>
            </a:xfrm>
            <a:custGeom>
              <a:rect b="b" l="l" r="r" t="t"/>
              <a:pathLst>
                <a:path extrusionOk="0" h="2669" w="2743">
                  <a:moveTo>
                    <a:pt x="1467" y="350"/>
                  </a:moveTo>
                  <a:cubicBezTo>
                    <a:pt x="1486" y="350"/>
                    <a:pt x="1505" y="350"/>
                    <a:pt x="1524" y="351"/>
                  </a:cubicBezTo>
                  <a:cubicBezTo>
                    <a:pt x="2011" y="367"/>
                    <a:pt x="2377" y="808"/>
                    <a:pt x="2346" y="1326"/>
                  </a:cubicBezTo>
                  <a:cubicBezTo>
                    <a:pt x="2332" y="1827"/>
                    <a:pt x="1862" y="2242"/>
                    <a:pt x="1322" y="2242"/>
                  </a:cubicBezTo>
                  <a:cubicBezTo>
                    <a:pt x="1303" y="2242"/>
                    <a:pt x="1284" y="2242"/>
                    <a:pt x="1265" y="2241"/>
                  </a:cubicBezTo>
                  <a:cubicBezTo>
                    <a:pt x="762" y="2210"/>
                    <a:pt x="381" y="1783"/>
                    <a:pt x="396" y="1281"/>
                  </a:cubicBezTo>
                  <a:cubicBezTo>
                    <a:pt x="426" y="765"/>
                    <a:pt x="924" y="350"/>
                    <a:pt x="1467" y="350"/>
                  </a:cubicBezTo>
                  <a:close/>
                  <a:moveTo>
                    <a:pt x="1585" y="1"/>
                  </a:moveTo>
                  <a:cubicBezTo>
                    <a:pt x="716" y="16"/>
                    <a:pt x="152" y="534"/>
                    <a:pt x="61" y="1387"/>
                  </a:cubicBezTo>
                  <a:cubicBezTo>
                    <a:pt x="0" y="2088"/>
                    <a:pt x="549" y="2652"/>
                    <a:pt x="1234" y="2667"/>
                  </a:cubicBezTo>
                  <a:cubicBezTo>
                    <a:pt x="1252" y="2668"/>
                    <a:pt x="1270" y="2668"/>
                    <a:pt x="1288" y="2668"/>
                  </a:cubicBezTo>
                  <a:cubicBezTo>
                    <a:pt x="2028" y="2668"/>
                    <a:pt x="2682" y="2055"/>
                    <a:pt x="2712" y="1311"/>
                  </a:cubicBezTo>
                  <a:cubicBezTo>
                    <a:pt x="2742" y="626"/>
                    <a:pt x="2240" y="1"/>
                    <a:pt x="158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8"/>
            <p:cNvSpPr/>
            <p:nvPr/>
          </p:nvSpPr>
          <p:spPr>
            <a:xfrm>
              <a:off x="8557548" y="1115685"/>
              <a:ext cx="76251" cy="71922"/>
            </a:xfrm>
            <a:custGeom>
              <a:rect b="b" l="l" r="r" t="t"/>
              <a:pathLst>
                <a:path extrusionOk="0" h="2243" w="2378">
                  <a:moveTo>
                    <a:pt x="1280" y="259"/>
                  </a:moveTo>
                  <a:cubicBezTo>
                    <a:pt x="1295" y="259"/>
                    <a:pt x="1311" y="259"/>
                    <a:pt x="1326" y="260"/>
                  </a:cubicBezTo>
                  <a:cubicBezTo>
                    <a:pt x="1722" y="275"/>
                    <a:pt x="2012" y="580"/>
                    <a:pt x="1981" y="961"/>
                  </a:cubicBezTo>
                  <a:cubicBezTo>
                    <a:pt x="1967" y="1387"/>
                    <a:pt x="1513" y="1770"/>
                    <a:pt x="1058" y="1770"/>
                  </a:cubicBezTo>
                  <a:cubicBezTo>
                    <a:pt x="1041" y="1770"/>
                    <a:pt x="1024" y="1770"/>
                    <a:pt x="1006" y="1769"/>
                  </a:cubicBezTo>
                  <a:cubicBezTo>
                    <a:pt x="641" y="1753"/>
                    <a:pt x="366" y="1449"/>
                    <a:pt x="382" y="1098"/>
                  </a:cubicBezTo>
                  <a:cubicBezTo>
                    <a:pt x="411" y="657"/>
                    <a:pt x="852" y="259"/>
                    <a:pt x="1280" y="259"/>
                  </a:cubicBezTo>
                  <a:close/>
                  <a:moveTo>
                    <a:pt x="1356" y="1"/>
                  </a:moveTo>
                  <a:cubicBezTo>
                    <a:pt x="638" y="1"/>
                    <a:pt x="31" y="514"/>
                    <a:pt x="16" y="1174"/>
                  </a:cubicBezTo>
                  <a:cubicBezTo>
                    <a:pt x="1" y="1753"/>
                    <a:pt x="443" y="2210"/>
                    <a:pt x="1022" y="2241"/>
                  </a:cubicBezTo>
                  <a:cubicBezTo>
                    <a:pt x="1039" y="2242"/>
                    <a:pt x="1057" y="2242"/>
                    <a:pt x="1075" y="2242"/>
                  </a:cubicBezTo>
                  <a:cubicBezTo>
                    <a:pt x="1738" y="2242"/>
                    <a:pt x="2317" y="1690"/>
                    <a:pt x="2347" y="1037"/>
                  </a:cubicBezTo>
                  <a:cubicBezTo>
                    <a:pt x="2378" y="473"/>
                    <a:pt x="1951" y="16"/>
                    <a:pt x="1387" y="1"/>
                  </a:cubicBezTo>
                  <a:cubicBezTo>
                    <a:pt x="1377" y="1"/>
                    <a:pt x="1366" y="1"/>
                    <a:pt x="135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8"/>
            <p:cNvSpPr/>
            <p:nvPr/>
          </p:nvSpPr>
          <p:spPr>
            <a:xfrm>
              <a:off x="8409536" y="3286"/>
              <a:ext cx="59641" cy="58198"/>
            </a:xfrm>
            <a:custGeom>
              <a:rect b="b" l="l" r="r" t="t"/>
              <a:pathLst>
                <a:path extrusionOk="0" h="1815" w="1860">
                  <a:moveTo>
                    <a:pt x="851" y="1"/>
                  </a:moveTo>
                  <a:cubicBezTo>
                    <a:pt x="841" y="1"/>
                    <a:pt x="832" y="1"/>
                    <a:pt x="823" y="1"/>
                  </a:cubicBezTo>
                  <a:cubicBezTo>
                    <a:pt x="290" y="16"/>
                    <a:pt x="0" y="306"/>
                    <a:pt x="16" y="809"/>
                  </a:cubicBezTo>
                  <a:cubicBezTo>
                    <a:pt x="16" y="1378"/>
                    <a:pt x="472" y="1814"/>
                    <a:pt x="1009" y="1814"/>
                  </a:cubicBezTo>
                  <a:cubicBezTo>
                    <a:pt x="1018" y="1814"/>
                    <a:pt x="1027" y="1814"/>
                    <a:pt x="1036" y="1814"/>
                  </a:cubicBezTo>
                  <a:cubicBezTo>
                    <a:pt x="1509" y="1799"/>
                    <a:pt x="1859" y="1448"/>
                    <a:pt x="1844" y="976"/>
                  </a:cubicBezTo>
                  <a:cubicBezTo>
                    <a:pt x="1829" y="437"/>
                    <a:pt x="1387" y="1"/>
                    <a:pt x="85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8"/>
            <p:cNvSpPr/>
            <p:nvPr/>
          </p:nvSpPr>
          <p:spPr>
            <a:xfrm>
              <a:off x="8310359" y="1362"/>
              <a:ext cx="50823" cy="49348"/>
            </a:xfrm>
            <a:custGeom>
              <a:rect b="b" l="l" r="r" t="t"/>
              <a:pathLst>
                <a:path extrusionOk="0" h="1539" w="1585">
                  <a:moveTo>
                    <a:pt x="884" y="0"/>
                  </a:moveTo>
                  <a:cubicBezTo>
                    <a:pt x="427" y="0"/>
                    <a:pt x="0" y="457"/>
                    <a:pt x="0" y="914"/>
                  </a:cubicBezTo>
                  <a:cubicBezTo>
                    <a:pt x="0" y="1265"/>
                    <a:pt x="305" y="1539"/>
                    <a:pt x="671" y="1539"/>
                  </a:cubicBezTo>
                  <a:cubicBezTo>
                    <a:pt x="1143" y="1539"/>
                    <a:pt x="1585" y="1097"/>
                    <a:pt x="1585" y="655"/>
                  </a:cubicBezTo>
                  <a:cubicBezTo>
                    <a:pt x="1585" y="274"/>
                    <a:pt x="1280" y="0"/>
                    <a:pt x="88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8"/>
            <p:cNvSpPr/>
            <p:nvPr/>
          </p:nvSpPr>
          <p:spPr>
            <a:xfrm>
              <a:off x="8307441" y="86848"/>
              <a:ext cx="142176" cy="102736"/>
            </a:xfrm>
            <a:custGeom>
              <a:rect b="b" l="l" r="r" t="t"/>
              <a:pathLst>
                <a:path extrusionOk="0" h="3204" w="4434">
                  <a:moveTo>
                    <a:pt x="1889" y="0"/>
                  </a:moveTo>
                  <a:cubicBezTo>
                    <a:pt x="1737" y="0"/>
                    <a:pt x="1585" y="31"/>
                    <a:pt x="1463" y="137"/>
                  </a:cubicBezTo>
                  <a:cubicBezTo>
                    <a:pt x="808" y="640"/>
                    <a:pt x="335" y="1280"/>
                    <a:pt x="122" y="2088"/>
                  </a:cubicBezTo>
                  <a:cubicBezTo>
                    <a:pt x="0" y="2545"/>
                    <a:pt x="305" y="3002"/>
                    <a:pt x="762" y="3154"/>
                  </a:cubicBezTo>
                  <a:cubicBezTo>
                    <a:pt x="867" y="3188"/>
                    <a:pt x="967" y="3203"/>
                    <a:pt x="1063" y="3203"/>
                  </a:cubicBezTo>
                  <a:cubicBezTo>
                    <a:pt x="1396" y="3203"/>
                    <a:pt x="1674" y="3020"/>
                    <a:pt x="1935" y="2819"/>
                  </a:cubicBezTo>
                  <a:cubicBezTo>
                    <a:pt x="2304" y="2559"/>
                    <a:pt x="2673" y="2385"/>
                    <a:pt x="3097" y="2385"/>
                  </a:cubicBezTo>
                  <a:cubicBezTo>
                    <a:pt x="3146" y="2385"/>
                    <a:pt x="3195" y="2388"/>
                    <a:pt x="3245" y="2392"/>
                  </a:cubicBezTo>
                  <a:cubicBezTo>
                    <a:pt x="3299" y="2381"/>
                    <a:pt x="3353" y="2378"/>
                    <a:pt x="3407" y="2378"/>
                  </a:cubicBezTo>
                  <a:cubicBezTo>
                    <a:pt x="3462" y="2378"/>
                    <a:pt x="3517" y="2381"/>
                    <a:pt x="3571" y="2381"/>
                  </a:cubicBezTo>
                  <a:cubicBezTo>
                    <a:pt x="3679" y="2381"/>
                    <a:pt x="3786" y="2370"/>
                    <a:pt x="3885" y="2301"/>
                  </a:cubicBezTo>
                  <a:cubicBezTo>
                    <a:pt x="4327" y="1981"/>
                    <a:pt x="4434" y="1448"/>
                    <a:pt x="4159" y="975"/>
                  </a:cubicBezTo>
                  <a:cubicBezTo>
                    <a:pt x="4038" y="762"/>
                    <a:pt x="3885" y="595"/>
                    <a:pt x="3672" y="488"/>
                  </a:cubicBezTo>
                  <a:cubicBezTo>
                    <a:pt x="3123" y="183"/>
                    <a:pt x="2529" y="16"/>
                    <a:pt x="188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p:cNvSpPr/>
            <p:nvPr/>
          </p:nvSpPr>
          <p:spPr>
            <a:xfrm>
              <a:off x="8238053" y="53628"/>
              <a:ext cx="63040" cy="61116"/>
            </a:xfrm>
            <a:custGeom>
              <a:rect b="b" l="l" r="r" t="t"/>
              <a:pathLst>
                <a:path extrusionOk="0" h="1906" w="1966">
                  <a:moveTo>
                    <a:pt x="1067" y="0"/>
                  </a:moveTo>
                  <a:cubicBezTo>
                    <a:pt x="488" y="16"/>
                    <a:pt x="1" y="488"/>
                    <a:pt x="1" y="1021"/>
                  </a:cubicBezTo>
                  <a:cubicBezTo>
                    <a:pt x="15" y="1515"/>
                    <a:pt x="412" y="1905"/>
                    <a:pt x="902" y="1905"/>
                  </a:cubicBezTo>
                  <a:cubicBezTo>
                    <a:pt x="911" y="1905"/>
                    <a:pt x="921" y="1905"/>
                    <a:pt x="930" y="1905"/>
                  </a:cubicBezTo>
                  <a:cubicBezTo>
                    <a:pt x="1494" y="1905"/>
                    <a:pt x="1966" y="1448"/>
                    <a:pt x="1951" y="930"/>
                  </a:cubicBezTo>
                  <a:cubicBezTo>
                    <a:pt x="1951" y="412"/>
                    <a:pt x="1555" y="0"/>
                    <a:pt x="1067"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a:off x="8300098" y="74310"/>
              <a:ext cx="168085" cy="130248"/>
            </a:xfrm>
            <a:custGeom>
              <a:rect b="b" l="l" r="r" t="t"/>
              <a:pathLst>
                <a:path extrusionOk="0" h="4062" w="5242">
                  <a:moveTo>
                    <a:pt x="2118" y="391"/>
                  </a:moveTo>
                  <a:cubicBezTo>
                    <a:pt x="2758" y="407"/>
                    <a:pt x="3352" y="574"/>
                    <a:pt x="3901" y="879"/>
                  </a:cubicBezTo>
                  <a:cubicBezTo>
                    <a:pt x="4114" y="986"/>
                    <a:pt x="4267" y="1153"/>
                    <a:pt x="4388" y="1366"/>
                  </a:cubicBezTo>
                  <a:cubicBezTo>
                    <a:pt x="4663" y="1839"/>
                    <a:pt x="4556" y="2372"/>
                    <a:pt x="4114" y="2692"/>
                  </a:cubicBezTo>
                  <a:cubicBezTo>
                    <a:pt x="4015" y="2761"/>
                    <a:pt x="3908" y="2772"/>
                    <a:pt x="3800" y="2772"/>
                  </a:cubicBezTo>
                  <a:cubicBezTo>
                    <a:pt x="3746" y="2772"/>
                    <a:pt x="3691" y="2769"/>
                    <a:pt x="3636" y="2769"/>
                  </a:cubicBezTo>
                  <a:cubicBezTo>
                    <a:pt x="3582" y="2769"/>
                    <a:pt x="3528" y="2772"/>
                    <a:pt x="3474" y="2783"/>
                  </a:cubicBezTo>
                  <a:cubicBezTo>
                    <a:pt x="3415" y="2776"/>
                    <a:pt x="3356" y="2772"/>
                    <a:pt x="3298" y="2772"/>
                  </a:cubicBezTo>
                  <a:cubicBezTo>
                    <a:pt x="2883" y="2772"/>
                    <a:pt x="2512" y="2956"/>
                    <a:pt x="2164" y="3210"/>
                  </a:cubicBezTo>
                  <a:cubicBezTo>
                    <a:pt x="1906" y="3398"/>
                    <a:pt x="1621" y="3585"/>
                    <a:pt x="1288" y="3585"/>
                  </a:cubicBezTo>
                  <a:cubicBezTo>
                    <a:pt x="1188" y="3585"/>
                    <a:pt x="1084" y="3569"/>
                    <a:pt x="976" y="3530"/>
                  </a:cubicBezTo>
                  <a:cubicBezTo>
                    <a:pt x="518" y="3393"/>
                    <a:pt x="214" y="2936"/>
                    <a:pt x="336" y="2479"/>
                  </a:cubicBezTo>
                  <a:cubicBezTo>
                    <a:pt x="549" y="1671"/>
                    <a:pt x="1037" y="1031"/>
                    <a:pt x="1676" y="528"/>
                  </a:cubicBezTo>
                  <a:cubicBezTo>
                    <a:pt x="1814" y="422"/>
                    <a:pt x="1951" y="391"/>
                    <a:pt x="2118" y="391"/>
                  </a:cubicBezTo>
                  <a:close/>
                  <a:moveTo>
                    <a:pt x="2396" y="1"/>
                  </a:moveTo>
                  <a:cubicBezTo>
                    <a:pt x="2280" y="1"/>
                    <a:pt x="2162" y="13"/>
                    <a:pt x="2042" y="41"/>
                  </a:cubicBezTo>
                  <a:cubicBezTo>
                    <a:pt x="960" y="330"/>
                    <a:pt x="0" y="1900"/>
                    <a:pt x="46" y="2753"/>
                  </a:cubicBezTo>
                  <a:cubicBezTo>
                    <a:pt x="87" y="3520"/>
                    <a:pt x="531" y="4062"/>
                    <a:pt x="1265" y="4062"/>
                  </a:cubicBezTo>
                  <a:cubicBezTo>
                    <a:pt x="1362" y="4062"/>
                    <a:pt x="1463" y="4052"/>
                    <a:pt x="1570" y="4033"/>
                  </a:cubicBezTo>
                  <a:cubicBezTo>
                    <a:pt x="1905" y="3972"/>
                    <a:pt x="2210" y="3774"/>
                    <a:pt x="2438" y="3530"/>
                  </a:cubicBezTo>
                  <a:cubicBezTo>
                    <a:pt x="2737" y="3218"/>
                    <a:pt x="3067" y="3029"/>
                    <a:pt x="3470" y="3029"/>
                  </a:cubicBezTo>
                  <a:cubicBezTo>
                    <a:pt x="3559" y="3029"/>
                    <a:pt x="3652" y="3038"/>
                    <a:pt x="3749" y="3058"/>
                  </a:cubicBezTo>
                  <a:lnTo>
                    <a:pt x="3931" y="3058"/>
                  </a:lnTo>
                  <a:cubicBezTo>
                    <a:pt x="4068" y="3042"/>
                    <a:pt x="4221" y="3073"/>
                    <a:pt x="4373" y="2981"/>
                  </a:cubicBezTo>
                  <a:cubicBezTo>
                    <a:pt x="5059" y="2555"/>
                    <a:pt x="5242" y="1793"/>
                    <a:pt x="4785" y="1123"/>
                  </a:cubicBezTo>
                  <a:cubicBezTo>
                    <a:pt x="4312" y="422"/>
                    <a:pt x="3566" y="193"/>
                    <a:pt x="2804" y="41"/>
                  </a:cubicBezTo>
                  <a:cubicBezTo>
                    <a:pt x="2665" y="16"/>
                    <a:pt x="2531" y="1"/>
                    <a:pt x="23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a:off x="8396838" y="-6974"/>
              <a:ext cx="85036" cy="83593"/>
            </a:xfrm>
            <a:custGeom>
              <a:rect b="b" l="l" r="r" t="t"/>
              <a:pathLst>
                <a:path extrusionOk="0" h="2607" w="2652">
                  <a:moveTo>
                    <a:pt x="1246" y="321"/>
                  </a:moveTo>
                  <a:cubicBezTo>
                    <a:pt x="1768" y="321"/>
                    <a:pt x="2225" y="757"/>
                    <a:pt x="2240" y="1296"/>
                  </a:cubicBezTo>
                  <a:cubicBezTo>
                    <a:pt x="2255" y="1768"/>
                    <a:pt x="1905" y="2119"/>
                    <a:pt x="1432" y="2134"/>
                  </a:cubicBezTo>
                  <a:cubicBezTo>
                    <a:pt x="1423" y="2134"/>
                    <a:pt x="1415" y="2134"/>
                    <a:pt x="1406" y="2134"/>
                  </a:cubicBezTo>
                  <a:cubicBezTo>
                    <a:pt x="869" y="2134"/>
                    <a:pt x="427" y="1683"/>
                    <a:pt x="412" y="1129"/>
                  </a:cubicBezTo>
                  <a:cubicBezTo>
                    <a:pt x="396" y="626"/>
                    <a:pt x="686" y="336"/>
                    <a:pt x="1219" y="321"/>
                  </a:cubicBezTo>
                  <a:cubicBezTo>
                    <a:pt x="1228" y="321"/>
                    <a:pt x="1237" y="321"/>
                    <a:pt x="1246" y="321"/>
                  </a:cubicBezTo>
                  <a:close/>
                  <a:moveTo>
                    <a:pt x="1276" y="1"/>
                  </a:moveTo>
                  <a:cubicBezTo>
                    <a:pt x="1267" y="1"/>
                    <a:pt x="1258" y="1"/>
                    <a:pt x="1250" y="1"/>
                  </a:cubicBezTo>
                  <a:cubicBezTo>
                    <a:pt x="594" y="1"/>
                    <a:pt x="0" y="641"/>
                    <a:pt x="31" y="1311"/>
                  </a:cubicBezTo>
                  <a:cubicBezTo>
                    <a:pt x="61" y="2018"/>
                    <a:pt x="685" y="2607"/>
                    <a:pt x="1405" y="2607"/>
                  </a:cubicBezTo>
                  <a:cubicBezTo>
                    <a:pt x="1414" y="2607"/>
                    <a:pt x="1423" y="2607"/>
                    <a:pt x="1432" y="2606"/>
                  </a:cubicBezTo>
                  <a:cubicBezTo>
                    <a:pt x="2103" y="2576"/>
                    <a:pt x="2651" y="2012"/>
                    <a:pt x="2651" y="1327"/>
                  </a:cubicBezTo>
                  <a:cubicBezTo>
                    <a:pt x="2636" y="619"/>
                    <a:pt x="1996" y="1"/>
                    <a:pt x="127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p:cNvSpPr/>
            <p:nvPr/>
          </p:nvSpPr>
          <p:spPr>
            <a:xfrm>
              <a:off x="8226830" y="42790"/>
              <a:ext cx="86479" cy="86095"/>
            </a:xfrm>
            <a:custGeom>
              <a:rect b="b" l="l" r="r" t="t"/>
              <a:pathLst>
                <a:path extrusionOk="0" h="2685" w="2697">
                  <a:moveTo>
                    <a:pt x="1417" y="338"/>
                  </a:moveTo>
                  <a:cubicBezTo>
                    <a:pt x="1905" y="338"/>
                    <a:pt x="2301" y="750"/>
                    <a:pt x="2301" y="1268"/>
                  </a:cubicBezTo>
                  <a:cubicBezTo>
                    <a:pt x="2316" y="1786"/>
                    <a:pt x="1844" y="2243"/>
                    <a:pt x="1280" y="2243"/>
                  </a:cubicBezTo>
                  <a:cubicBezTo>
                    <a:pt x="1271" y="2243"/>
                    <a:pt x="1261" y="2243"/>
                    <a:pt x="1252" y="2243"/>
                  </a:cubicBezTo>
                  <a:cubicBezTo>
                    <a:pt x="762" y="2243"/>
                    <a:pt x="365" y="1853"/>
                    <a:pt x="351" y="1359"/>
                  </a:cubicBezTo>
                  <a:cubicBezTo>
                    <a:pt x="351" y="826"/>
                    <a:pt x="838" y="354"/>
                    <a:pt x="1417" y="338"/>
                  </a:cubicBezTo>
                  <a:close/>
                  <a:moveTo>
                    <a:pt x="1520" y="1"/>
                  </a:moveTo>
                  <a:cubicBezTo>
                    <a:pt x="1496" y="1"/>
                    <a:pt x="1472" y="1"/>
                    <a:pt x="1447" y="3"/>
                  </a:cubicBezTo>
                  <a:cubicBezTo>
                    <a:pt x="579" y="64"/>
                    <a:pt x="61" y="628"/>
                    <a:pt x="31" y="1481"/>
                  </a:cubicBezTo>
                  <a:cubicBezTo>
                    <a:pt x="1" y="2172"/>
                    <a:pt x="577" y="2685"/>
                    <a:pt x="1250" y="2685"/>
                  </a:cubicBezTo>
                  <a:cubicBezTo>
                    <a:pt x="1260" y="2685"/>
                    <a:pt x="1270" y="2685"/>
                    <a:pt x="1280" y="2685"/>
                  </a:cubicBezTo>
                  <a:cubicBezTo>
                    <a:pt x="2042" y="2669"/>
                    <a:pt x="2697" y="1984"/>
                    <a:pt x="2666" y="1237"/>
                  </a:cubicBezTo>
                  <a:cubicBezTo>
                    <a:pt x="2652" y="562"/>
                    <a:pt x="2143" y="1"/>
                    <a:pt x="152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8"/>
            <p:cNvSpPr/>
            <p:nvPr/>
          </p:nvSpPr>
          <p:spPr>
            <a:xfrm>
              <a:off x="8298142" y="-6974"/>
              <a:ext cx="75257" cy="72371"/>
            </a:xfrm>
            <a:custGeom>
              <a:rect b="b" l="l" r="r" t="t"/>
              <a:pathLst>
                <a:path extrusionOk="0" h="2257" w="2347">
                  <a:moveTo>
                    <a:pt x="1295" y="259"/>
                  </a:moveTo>
                  <a:cubicBezTo>
                    <a:pt x="1676" y="259"/>
                    <a:pt x="1966" y="544"/>
                    <a:pt x="1966" y="915"/>
                  </a:cubicBezTo>
                  <a:cubicBezTo>
                    <a:pt x="1966" y="1357"/>
                    <a:pt x="1524" y="1799"/>
                    <a:pt x="1052" y="1799"/>
                  </a:cubicBezTo>
                  <a:cubicBezTo>
                    <a:pt x="686" y="1799"/>
                    <a:pt x="381" y="1525"/>
                    <a:pt x="381" y="1174"/>
                  </a:cubicBezTo>
                  <a:cubicBezTo>
                    <a:pt x="381" y="717"/>
                    <a:pt x="808" y="260"/>
                    <a:pt x="1265" y="260"/>
                  </a:cubicBezTo>
                  <a:cubicBezTo>
                    <a:pt x="1275" y="260"/>
                    <a:pt x="1285" y="259"/>
                    <a:pt x="1295" y="259"/>
                  </a:cubicBezTo>
                  <a:close/>
                  <a:moveTo>
                    <a:pt x="1340" y="1"/>
                  </a:moveTo>
                  <a:cubicBezTo>
                    <a:pt x="1330" y="1"/>
                    <a:pt x="1321" y="1"/>
                    <a:pt x="1311" y="1"/>
                  </a:cubicBezTo>
                  <a:cubicBezTo>
                    <a:pt x="579" y="32"/>
                    <a:pt x="1" y="595"/>
                    <a:pt x="16" y="1266"/>
                  </a:cubicBezTo>
                  <a:cubicBezTo>
                    <a:pt x="46" y="1835"/>
                    <a:pt x="488" y="2256"/>
                    <a:pt x="1067" y="2256"/>
                  </a:cubicBezTo>
                  <a:cubicBezTo>
                    <a:pt x="1077" y="2256"/>
                    <a:pt x="1087" y="2256"/>
                    <a:pt x="1098" y="2256"/>
                  </a:cubicBezTo>
                  <a:cubicBezTo>
                    <a:pt x="1768" y="2241"/>
                    <a:pt x="2347" y="1631"/>
                    <a:pt x="2332" y="961"/>
                  </a:cubicBezTo>
                  <a:cubicBezTo>
                    <a:pt x="2332" y="422"/>
                    <a:pt x="1890" y="1"/>
                    <a:pt x="13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p:cNvSpPr/>
            <p:nvPr/>
          </p:nvSpPr>
          <p:spPr>
            <a:xfrm>
              <a:off x="8229748" y="176726"/>
              <a:ext cx="581403" cy="186041"/>
            </a:xfrm>
            <a:custGeom>
              <a:rect b="b" l="l" r="r" t="t"/>
              <a:pathLst>
                <a:path extrusionOk="0" h="5802" w="18132">
                  <a:moveTo>
                    <a:pt x="16486" y="1"/>
                  </a:moveTo>
                  <a:cubicBezTo>
                    <a:pt x="15175" y="16"/>
                    <a:pt x="13880" y="153"/>
                    <a:pt x="12585" y="366"/>
                  </a:cubicBezTo>
                  <a:cubicBezTo>
                    <a:pt x="11504" y="549"/>
                    <a:pt x="10422" y="778"/>
                    <a:pt x="9096" y="1174"/>
                  </a:cubicBezTo>
                  <a:cubicBezTo>
                    <a:pt x="7954" y="1479"/>
                    <a:pt x="6552" y="1890"/>
                    <a:pt x="5196" y="2408"/>
                  </a:cubicBezTo>
                  <a:cubicBezTo>
                    <a:pt x="3870" y="2926"/>
                    <a:pt x="2545" y="3459"/>
                    <a:pt x="1326" y="4221"/>
                  </a:cubicBezTo>
                  <a:cubicBezTo>
                    <a:pt x="930" y="4465"/>
                    <a:pt x="534" y="4724"/>
                    <a:pt x="229" y="5105"/>
                  </a:cubicBezTo>
                  <a:cubicBezTo>
                    <a:pt x="0" y="5394"/>
                    <a:pt x="46" y="5577"/>
                    <a:pt x="412" y="5684"/>
                  </a:cubicBezTo>
                  <a:cubicBezTo>
                    <a:pt x="595" y="5729"/>
                    <a:pt x="793" y="5760"/>
                    <a:pt x="976" y="5775"/>
                  </a:cubicBezTo>
                  <a:cubicBezTo>
                    <a:pt x="1141" y="5794"/>
                    <a:pt x="1306" y="5801"/>
                    <a:pt x="1472" y="5801"/>
                  </a:cubicBezTo>
                  <a:cubicBezTo>
                    <a:pt x="1840" y="5801"/>
                    <a:pt x="2207" y="5766"/>
                    <a:pt x="2575" y="5745"/>
                  </a:cubicBezTo>
                  <a:cubicBezTo>
                    <a:pt x="3261" y="5699"/>
                    <a:pt x="3931" y="5608"/>
                    <a:pt x="4510" y="5181"/>
                  </a:cubicBezTo>
                  <a:cubicBezTo>
                    <a:pt x="4708" y="5029"/>
                    <a:pt x="4967" y="4937"/>
                    <a:pt x="5196" y="4831"/>
                  </a:cubicBezTo>
                  <a:cubicBezTo>
                    <a:pt x="6613" y="4114"/>
                    <a:pt x="8106" y="3627"/>
                    <a:pt x="9614" y="3185"/>
                  </a:cubicBezTo>
                  <a:cubicBezTo>
                    <a:pt x="11168" y="2728"/>
                    <a:pt x="12738" y="2423"/>
                    <a:pt x="14353" y="2347"/>
                  </a:cubicBezTo>
                  <a:cubicBezTo>
                    <a:pt x="14993" y="2332"/>
                    <a:pt x="15617" y="2301"/>
                    <a:pt x="16181" y="1951"/>
                  </a:cubicBezTo>
                  <a:cubicBezTo>
                    <a:pt x="16760" y="1585"/>
                    <a:pt x="17385" y="1296"/>
                    <a:pt x="17857" y="793"/>
                  </a:cubicBezTo>
                  <a:cubicBezTo>
                    <a:pt x="18131" y="488"/>
                    <a:pt x="18070" y="290"/>
                    <a:pt x="17674" y="153"/>
                  </a:cubicBezTo>
                  <a:cubicBezTo>
                    <a:pt x="17293" y="31"/>
                    <a:pt x="16897" y="1"/>
                    <a:pt x="1648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a:off x="8708510" y="197729"/>
              <a:ext cx="138777" cy="148140"/>
            </a:xfrm>
            <a:custGeom>
              <a:rect b="b" l="l" r="r" t="t"/>
              <a:pathLst>
                <a:path extrusionOk="0" h="4620" w="4328">
                  <a:moveTo>
                    <a:pt x="3490" y="1"/>
                  </a:moveTo>
                  <a:cubicBezTo>
                    <a:pt x="3261" y="488"/>
                    <a:pt x="2911" y="778"/>
                    <a:pt x="2515" y="1037"/>
                  </a:cubicBezTo>
                  <a:cubicBezTo>
                    <a:pt x="1707" y="1555"/>
                    <a:pt x="915" y="2073"/>
                    <a:pt x="123" y="2591"/>
                  </a:cubicBezTo>
                  <a:cubicBezTo>
                    <a:pt x="77" y="2621"/>
                    <a:pt x="1" y="2637"/>
                    <a:pt x="16" y="2728"/>
                  </a:cubicBezTo>
                  <a:cubicBezTo>
                    <a:pt x="458" y="2774"/>
                    <a:pt x="900" y="2789"/>
                    <a:pt x="1341" y="2880"/>
                  </a:cubicBezTo>
                  <a:cubicBezTo>
                    <a:pt x="2164" y="3063"/>
                    <a:pt x="2835" y="3398"/>
                    <a:pt x="3155" y="4252"/>
                  </a:cubicBezTo>
                  <a:cubicBezTo>
                    <a:pt x="3200" y="4374"/>
                    <a:pt x="3246" y="4495"/>
                    <a:pt x="3292" y="4617"/>
                  </a:cubicBezTo>
                  <a:cubicBezTo>
                    <a:pt x="3300" y="4619"/>
                    <a:pt x="3307" y="4620"/>
                    <a:pt x="3315" y="4620"/>
                  </a:cubicBezTo>
                  <a:cubicBezTo>
                    <a:pt x="3375" y="4620"/>
                    <a:pt x="3403" y="4567"/>
                    <a:pt x="3444" y="4526"/>
                  </a:cubicBezTo>
                  <a:cubicBezTo>
                    <a:pt x="4023" y="3901"/>
                    <a:pt x="4328" y="3170"/>
                    <a:pt x="4130" y="2302"/>
                  </a:cubicBezTo>
                  <a:cubicBezTo>
                    <a:pt x="4084" y="2073"/>
                    <a:pt x="4053" y="1844"/>
                    <a:pt x="3993" y="1616"/>
                  </a:cubicBezTo>
                  <a:cubicBezTo>
                    <a:pt x="3886" y="1083"/>
                    <a:pt x="3764" y="549"/>
                    <a:pt x="3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a:off x="8697287" y="296681"/>
              <a:ext cx="114825" cy="121590"/>
            </a:xfrm>
            <a:custGeom>
              <a:rect b="b" l="l" r="r" t="t"/>
              <a:pathLst>
                <a:path extrusionOk="0" h="3792" w="3581">
                  <a:moveTo>
                    <a:pt x="292" y="0"/>
                  </a:moveTo>
                  <a:cubicBezTo>
                    <a:pt x="191" y="0"/>
                    <a:pt x="92" y="15"/>
                    <a:pt x="0" y="69"/>
                  </a:cubicBezTo>
                  <a:cubicBezTo>
                    <a:pt x="0" y="84"/>
                    <a:pt x="0" y="99"/>
                    <a:pt x="0" y="99"/>
                  </a:cubicBezTo>
                  <a:cubicBezTo>
                    <a:pt x="1082" y="891"/>
                    <a:pt x="1417" y="1943"/>
                    <a:pt x="1128" y="3223"/>
                  </a:cubicBezTo>
                  <a:cubicBezTo>
                    <a:pt x="1097" y="3299"/>
                    <a:pt x="1097" y="3360"/>
                    <a:pt x="1158" y="3421"/>
                  </a:cubicBezTo>
                  <a:cubicBezTo>
                    <a:pt x="1362" y="3665"/>
                    <a:pt x="1692" y="3792"/>
                    <a:pt x="2024" y="3792"/>
                  </a:cubicBezTo>
                  <a:cubicBezTo>
                    <a:pt x="2314" y="3792"/>
                    <a:pt x="2606" y="3695"/>
                    <a:pt x="2819" y="3497"/>
                  </a:cubicBezTo>
                  <a:cubicBezTo>
                    <a:pt x="3581" y="2765"/>
                    <a:pt x="3474" y="1242"/>
                    <a:pt x="2651" y="648"/>
                  </a:cubicBezTo>
                  <a:cubicBezTo>
                    <a:pt x="2027" y="206"/>
                    <a:pt x="1311" y="84"/>
                    <a:pt x="594" y="23"/>
                  </a:cubicBezTo>
                  <a:cubicBezTo>
                    <a:pt x="495" y="15"/>
                    <a:pt x="393" y="0"/>
                    <a:pt x="2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a:off x="8575152" y="336602"/>
              <a:ext cx="116460" cy="87890"/>
            </a:xfrm>
            <a:custGeom>
              <a:rect b="b" l="l" r="r" t="t"/>
              <a:pathLst>
                <a:path extrusionOk="0" h="2741" w="3632">
                  <a:moveTo>
                    <a:pt x="2587" y="1"/>
                  </a:moveTo>
                  <a:cubicBezTo>
                    <a:pt x="2526" y="1"/>
                    <a:pt x="2465" y="9"/>
                    <a:pt x="2408" y="27"/>
                  </a:cubicBezTo>
                  <a:cubicBezTo>
                    <a:pt x="1890" y="195"/>
                    <a:pt x="1341" y="302"/>
                    <a:pt x="808" y="469"/>
                  </a:cubicBezTo>
                  <a:cubicBezTo>
                    <a:pt x="305" y="606"/>
                    <a:pt x="0" y="1170"/>
                    <a:pt x="122" y="1673"/>
                  </a:cubicBezTo>
                  <a:cubicBezTo>
                    <a:pt x="168" y="1871"/>
                    <a:pt x="229" y="2069"/>
                    <a:pt x="275" y="2267"/>
                  </a:cubicBezTo>
                  <a:cubicBezTo>
                    <a:pt x="366" y="2587"/>
                    <a:pt x="534" y="2739"/>
                    <a:pt x="869" y="2739"/>
                  </a:cubicBezTo>
                  <a:cubicBezTo>
                    <a:pt x="894" y="2740"/>
                    <a:pt x="919" y="2740"/>
                    <a:pt x="944" y="2740"/>
                  </a:cubicBezTo>
                  <a:cubicBezTo>
                    <a:pt x="1706" y="2740"/>
                    <a:pt x="2399" y="2516"/>
                    <a:pt x="3078" y="2206"/>
                  </a:cubicBezTo>
                  <a:cubicBezTo>
                    <a:pt x="3291" y="2115"/>
                    <a:pt x="3535" y="2023"/>
                    <a:pt x="3596" y="1749"/>
                  </a:cubicBezTo>
                  <a:cubicBezTo>
                    <a:pt x="3631" y="1620"/>
                    <a:pt x="3630" y="1545"/>
                    <a:pt x="3538" y="1545"/>
                  </a:cubicBezTo>
                  <a:cubicBezTo>
                    <a:pt x="3510" y="1545"/>
                    <a:pt x="3474" y="1552"/>
                    <a:pt x="3428" y="1566"/>
                  </a:cubicBezTo>
                  <a:cubicBezTo>
                    <a:pt x="3169" y="1627"/>
                    <a:pt x="2926" y="1688"/>
                    <a:pt x="2667" y="1734"/>
                  </a:cubicBezTo>
                  <a:cubicBezTo>
                    <a:pt x="2636" y="1740"/>
                    <a:pt x="2605" y="1743"/>
                    <a:pt x="2572" y="1743"/>
                  </a:cubicBezTo>
                  <a:cubicBezTo>
                    <a:pt x="2298" y="1743"/>
                    <a:pt x="1975" y="1522"/>
                    <a:pt x="1920" y="1277"/>
                  </a:cubicBezTo>
                  <a:cubicBezTo>
                    <a:pt x="1844" y="987"/>
                    <a:pt x="2027" y="683"/>
                    <a:pt x="2377" y="622"/>
                  </a:cubicBezTo>
                  <a:cubicBezTo>
                    <a:pt x="2667" y="561"/>
                    <a:pt x="2941" y="408"/>
                    <a:pt x="3230" y="332"/>
                  </a:cubicBezTo>
                  <a:cubicBezTo>
                    <a:pt x="3084" y="137"/>
                    <a:pt x="2831" y="1"/>
                    <a:pt x="2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a:off x="8550237" y="306750"/>
              <a:ext cx="177865" cy="146729"/>
            </a:xfrm>
            <a:custGeom>
              <a:rect b="b" l="l" r="r" t="t"/>
              <a:pathLst>
                <a:path extrusionOk="0" h="4576" w="5547">
                  <a:moveTo>
                    <a:pt x="3416" y="722"/>
                  </a:moveTo>
                  <a:cubicBezTo>
                    <a:pt x="3772" y="722"/>
                    <a:pt x="4052" y="861"/>
                    <a:pt x="4297" y="1187"/>
                  </a:cubicBezTo>
                  <a:cubicBezTo>
                    <a:pt x="4343" y="1263"/>
                    <a:pt x="4434" y="1233"/>
                    <a:pt x="4510" y="1248"/>
                  </a:cubicBezTo>
                  <a:cubicBezTo>
                    <a:pt x="4754" y="1278"/>
                    <a:pt x="4921" y="1400"/>
                    <a:pt x="5013" y="1644"/>
                  </a:cubicBezTo>
                  <a:cubicBezTo>
                    <a:pt x="5089" y="1873"/>
                    <a:pt x="4967" y="2040"/>
                    <a:pt x="4815" y="2177"/>
                  </a:cubicBezTo>
                  <a:cubicBezTo>
                    <a:pt x="4708" y="2269"/>
                    <a:pt x="4678" y="2360"/>
                    <a:pt x="4662" y="2497"/>
                  </a:cubicBezTo>
                  <a:cubicBezTo>
                    <a:pt x="4632" y="2863"/>
                    <a:pt x="4449" y="3122"/>
                    <a:pt x="4114" y="3289"/>
                  </a:cubicBezTo>
                  <a:cubicBezTo>
                    <a:pt x="3733" y="3503"/>
                    <a:pt x="3337" y="3640"/>
                    <a:pt x="2880" y="3716"/>
                  </a:cubicBezTo>
                  <a:cubicBezTo>
                    <a:pt x="2484" y="3838"/>
                    <a:pt x="2057" y="3914"/>
                    <a:pt x="1600" y="3914"/>
                  </a:cubicBezTo>
                  <a:cubicBezTo>
                    <a:pt x="1158" y="3914"/>
                    <a:pt x="960" y="3762"/>
                    <a:pt x="853" y="3350"/>
                  </a:cubicBezTo>
                  <a:cubicBezTo>
                    <a:pt x="793" y="3091"/>
                    <a:pt x="716" y="2832"/>
                    <a:pt x="655" y="2589"/>
                  </a:cubicBezTo>
                  <a:cubicBezTo>
                    <a:pt x="534" y="2071"/>
                    <a:pt x="899" y="1354"/>
                    <a:pt x="1417" y="1202"/>
                  </a:cubicBezTo>
                  <a:cubicBezTo>
                    <a:pt x="1966" y="1050"/>
                    <a:pt x="2499" y="882"/>
                    <a:pt x="3063" y="760"/>
                  </a:cubicBezTo>
                  <a:cubicBezTo>
                    <a:pt x="3189" y="735"/>
                    <a:pt x="3306" y="722"/>
                    <a:pt x="3416" y="722"/>
                  </a:cubicBezTo>
                  <a:close/>
                  <a:moveTo>
                    <a:pt x="3312" y="1"/>
                  </a:moveTo>
                  <a:cubicBezTo>
                    <a:pt x="2997" y="1"/>
                    <a:pt x="2686" y="61"/>
                    <a:pt x="2377" y="166"/>
                  </a:cubicBezTo>
                  <a:cubicBezTo>
                    <a:pt x="1844" y="303"/>
                    <a:pt x="1356" y="456"/>
                    <a:pt x="884" y="669"/>
                  </a:cubicBezTo>
                  <a:cubicBezTo>
                    <a:pt x="320" y="913"/>
                    <a:pt x="0" y="1294"/>
                    <a:pt x="0" y="1949"/>
                  </a:cubicBezTo>
                  <a:cubicBezTo>
                    <a:pt x="16" y="2573"/>
                    <a:pt x="153" y="3168"/>
                    <a:pt x="366" y="3731"/>
                  </a:cubicBezTo>
                  <a:cubicBezTo>
                    <a:pt x="541" y="4189"/>
                    <a:pt x="1072" y="4575"/>
                    <a:pt x="1509" y="4575"/>
                  </a:cubicBezTo>
                  <a:cubicBezTo>
                    <a:pt x="1567" y="4575"/>
                    <a:pt x="1623" y="4568"/>
                    <a:pt x="1676" y="4554"/>
                  </a:cubicBezTo>
                  <a:cubicBezTo>
                    <a:pt x="2453" y="4356"/>
                    <a:pt x="3230" y="4295"/>
                    <a:pt x="3992" y="4051"/>
                  </a:cubicBezTo>
                  <a:cubicBezTo>
                    <a:pt x="4556" y="3868"/>
                    <a:pt x="4967" y="3533"/>
                    <a:pt x="5211" y="2969"/>
                  </a:cubicBezTo>
                  <a:cubicBezTo>
                    <a:pt x="5546" y="2192"/>
                    <a:pt x="5302" y="715"/>
                    <a:pt x="4434" y="273"/>
                  </a:cubicBezTo>
                  <a:cubicBezTo>
                    <a:pt x="4056" y="84"/>
                    <a:pt x="3682" y="1"/>
                    <a:pt x="331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a:off x="8491590" y="396628"/>
              <a:ext cx="25941" cy="22221"/>
            </a:xfrm>
            <a:custGeom>
              <a:rect b="b" l="l" r="r" t="t"/>
              <a:pathLst>
                <a:path extrusionOk="0" h="693" w="809">
                  <a:moveTo>
                    <a:pt x="395" y="0"/>
                  </a:moveTo>
                  <a:cubicBezTo>
                    <a:pt x="364" y="0"/>
                    <a:pt x="334" y="5"/>
                    <a:pt x="306" y="14"/>
                  </a:cubicBezTo>
                  <a:cubicBezTo>
                    <a:pt x="138" y="60"/>
                    <a:pt x="1" y="166"/>
                    <a:pt x="31" y="365"/>
                  </a:cubicBezTo>
                  <a:cubicBezTo>
                    <a:pt x="45" y="540"/>
                    <a:pt x="262" y="692"/>
                    <a:pt x="460" y="692"/>
                  </a:cubicBezTo>
                  <a:cubicBezTo>
                    <a:pt x="485" y="692"/>
                    <a:pt x="510" y="690"/>
                    <a:pt x="534" y="685"/>
                  </a:cubicBezTo>
                  <a:cubicBezTo>
                    <a:pt x="702" y="624"/>
                    <a:pt x="808" y="502"/>
                    <a:pt x="778" y="273"/>
                  </a:cubicBezTo>
                  <a:cubicBezTo>
                    <a:pt x="765" y="131"/>
                    <a:pt x="567" y="0"/>
                    <a:pt x="395"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p:nvPr/>
          </p:nvSpPr>
          <p:spPr>
            <a:xfrm>
              <a:off x="8303529" y="417374"/>
              <a:ext cx="24947" cy="21035"/>
            </a:xfrm>
            <a:custGeom>
              <a:rect b="b" l="l" r="r" t="t"/>
              <a:pathLst>
                <a:path extrusionOk="0" h="656" w="778">
                  <a:moveTo>
                    <a:pt x="471" y="1"/>
                  </a:moveTo>
                  <a:cubicBezTo>
                    <a:pt x="424" y="1"/>
                    <a:pt x="373" y="9"/>
                    <a:pt x="320" y="22"/>
                  </a:cubicBezTo>
                  <a:cubicBezTo>
                    <a:pt x="122" y="68"/>
                    <a:pt x="0" y="190"/>
                    <a:pt x="15" y="403"/>
                  </a:cubicBezTo>
                  <a:cubicBezTo>
                    <a:pt x="15" y="535"/>
                    <a:pt x="233" y="656"/>
                    <a:pt x="390" y="656"/>
                  </a:cubicBezTo>
                  <a:cubicBezTo>
                    <a:pt x="414" y="656"/>
                    <a:pt x="437" y="653"/>
                    <a:pt x="457" y="647"/>
                  </a:cubicBezTo>
                  <a:cubicBezTo>
                    <a:pt x="625" y="616"/>
                    <a:pt x="777" y="342"/>
                    <a:pt x="731" y="190"/>
                  </a:cubicBezTo>
                  <a:cubicBezTo>
                    <a:pt x="677" y="49"/>
                    <a:pt x="585" y="1"/>
                    <a:pt x="47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8"/>
            <p:cNvSpPr/>
            <p:nvPr/>
          </p:nvSpPr>
          <p:spPr>
            <a:xfrm>
              <a:off x="8397800" y="412404"/>
              <a:ext cx="24466" cy="21099"/>
            </a:xfrm>
            <a:custGeom>
              <a:rect b="b" l="l" r="r" t="t"/>
              <a:pathLst>
                <a:path extrusionOk="0" h="658" w="763">
                  <a:moveTo>
                    <a:pt x="310" y="0"/>
                  </a:moveTo>
                  <a:cubicBezTo>
                    <a:pt x="278" y="0"/>
                    <a:pt x="246" y="3"/>
                    <a:pt x="214" y="10"/>
                  </a:cubicBezTo>
                  <a:cubicBezTo>
                    <a:pt x="31" y="40"/>
                    <a:pt x="1" y="193"/>
                    <a:pt x="31" y="345"/>
                  </a:cubicBezTo>
                  <a:cubicBezTo>
                    <a:pt x="58" y="507"/>
                    <a:pt x="265" y="657"/>
                    <a:pt x="428" y="657"/>
                  </a:cubicBezTo>
                  <a:cubicBezTo>
                    <a:pt x="449" y="657"/>
                    <a:pt x="469" y="655"/>
                    <a:pt x="488" y="650"/>
                  </a:cubicBezTo>
                  <a:cubicBezTo>
                    <a:pt x="671" y="604"/>
                    <a:pt x="762" y="482"/>
                    <a:pt x="747" y="330"/>
                  </a:cubicBezTo>
                  <a:cubicBezTo>
                    <a:pt x="695" y="120"/>
                    <a:pt x="507" y="0"/>
                    <a:pt x="31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a:off x="8222405" y="340386"/>
              <a:ext cx="342037" cy="147627"/>
            </a:xfrm>
            <a:custGeom>
              <a:rect b="b" l="l" r="r" t="t"/>
              <a:pathLst>
                <a:path extrusionOk="0" h="4604" w="10667">
                  <a:moveTo>
                    <a:pt x="8729" y="1548"/>
                  </a:moveTo>
                  <a:cubicBezTo>
                    <a:pt x="9032" y="1548"/>
                    <a:pt x="9338" y="1725"/>
                    <a:pt x="9402" y="1966"/>
                  </a:cubicBezTo>
                  <a:cubicBezTo>
                    <a:pt x="9462" y="2240"/>
                    <a:pt x="9203" y="2637"/>
                    <a:pt x="8899" y="2728"/>
                  </a:cubicBezTo>
                  <a:cubicBezTo>
                    <a:pt x="8869" y="2736"/>
                    <a:pt x="8837" y="2740"/>
                    <a:pt x="8804" y="2740"/>
                  </a:cubicBezTo>
                  <a:cubicBezTo>
                    <a:pt x="8539" y="2740"/>
                    <a:pt x="8205" y="2478"/>
                    <a:pt x="8137" y="2180"/>
                  </a:cubicBezTo>
                  <a:cubicBezTo>
                    <a:pt x="8076" y="1966"/>
                    <a:pt x="8305" y="1631"/>
                    <a:pt x="8548" y="1570"/>
                  </a:cubicBezTo>
                  <a:cubicBezTo>
                    <a:pt x="8607" y="1555"/>
                    <a:pt x="8668" y="1548"/>
                    <a:pt x="8729" y="1548"/>
                  </a:cubicBezTo>
                  <a:close/>
                  <a:moveTo>
                    <a:pt x="5818" y="2004"/>
                  </a:moveTo>
                  <a:cubicBezTo>
                    <a:pt x="6102" y="2004"/>
                    <a:pt x="6383" y="2172"/>
                    <a:pt x="6446" y="2423"/>
                  </a:cubicBezTo>
                  <a:cubicBezTo>
                    <a:pt x="6507" y="2698"/>
                    <a:pt x="6263" y="3048"/>
                    <a:pt x="5928" y="3124"/>
                  </a:cubicBezTo>
                  <a:cubicBezTo>
                    <a:pt x="5902" y="3130"/>
                    <a:pt x="5875" y="3133"/>
                    <a:pt x="5848" y="3133"/>
                  </a:cubicBezTo>
                  <a:cubicBezTo>
                    <a:pt x="5602" y="3133"/>
                    <a:pt x="5311" y="2897"/>
                    <a:pt x="5242" y="2637"/>
                  </a:cubicBezTo>
                  <a:cubicBezTo>
                    <a:pt x="5181" y="2362"/>
                    <a:pt x="5349" y="2103"/>
                    <a:pt x="5638" y="2027"/>
                  </a:cubicBezTo>
                  <a:cubicBezTo>
                    <a:pt x="5697" y="2011"/>
                    <a:pt x="5758" y="2004"/>
                    <a:pt x="5818" y="2004"/>
                  </a:cubicBezTo>
                  <a:close/>
                  <a:moveTo>
                    <a:pt x="3088" y="2152"/>
                  </a:moveTo>
                  <a:cubicBezTo>
                    <a:pt x="3327" y="2152"/>
                    <a:pt x="3480" y="2257"/>
                    <a:pt x="3536" y="2469"/>
                  </a:cubicBezTo>
                  <a:cubicBezTo>
                    <a:pt x="3612" y="2758"/>
                    <a:pt x="3383" y="3185"/>
                    <a:pt x="3079" y="3276"/>
                  </a:cubicBezTo>
                  <a:cubicBezTo>
                    <a:pt x="3030" y="3291"/>
                    <a:pt x="2979" y="3298"/>
                    <a:pt x="2928" y="3298"/>
                  </a:cubicBezTo>
                  <a:cubicBezTo>
                    <a:pt x="2656" y="3298"/>
                    <a:pt x="2368" y="3108"/>
                    <a:pt x="2317" y="2865"/>
                  </a:cubicBezTo>
                  <a:cubicBezTo>
                    <a:pt x="2241" y="2591"/>
                    <a:pt x="2454" y="2286"/>
                    <a:pt x="2789" y="2195"/>
                  </a:cubicBezTo>
                  <a:cubicBezTo>
                    <a:pt x="2900" y="2166"/>
                    <a:pt x="3000" y="2152"/>
                    <a:pt x="3088" y="2152"/>
                  </a:cubicBezTo>
                  <a:close/>
                  <a:moveTo>
                    <a:pt x="9859" y="1"/>
                  </a:moveTo>
                  <a:cubicBezTo>
                    <a:pt x="9280" y="123"/>
                    <a:pt x="8685" y="290"/>
                    <a:pt x="8061" y="397"/>
                  </a:cubicBezTo>
                  <a:cubicBezTo>
                    <a:pt x="6613" y="671"/>
                    <a:pt x="5166" y="1006"/>
                    <a:pt x="3703" y="1128"/>
                  </a:cubicBezTo>
                  <a:cubicBezTo>
                    <a:pt x="3168" y="1168"/>
                    <a:pt x="2631" y="1222"/>
                    <a:pt x="2096" y="1222"/>
                  </a:cubicBezTo>
                  <a:cubicBezTo>
                    <a:pt x="1397" y="1222"/>
                    <a:pt x="705" y="1130"/>
                    <a:pt x="31" y="793"/>
                  </a:cubicBezTo>
                  <a:lnTo>
                    <a:pt x="31" y="793"/>
                  </a:lnTo>
                  <a:cubicBezTo>
                    <a:pt x="1" y="1951"/>
                    <a:pt x="397" y="2972"/>
                    <a:pt x="854" y="3993"/>
                  </a:cubicBezTo>
                  <a:cubicBezTo>
                    <a:pt x="885" y="4054"/>
                    <a:pt x="961" y="4114"/>
                    <a:pt x="1022" y="4145"/>
                  </a:cubicBezTo>
                  <a:cubicBezTo>
                    <a:pt x="1372" y="4313"/>
                    <a:pt x="1723" y="4495"/>
                    <a:pt x="2119" y="4526"/>
                  </a:cubicBezTo>
                  <a:cubicBezTo>
                    <a:pt x="2736" y="4570"/>
                    <a:pt x="3354" y="4604"/>
                    <a:pt x="3975" y="4604"/>
                  </a:cubicBezTo>
                  <a:cubicBezTo>
                    <a:pt x="4426" y="4604"/>
                    <a:pt x="4878" y="4586"/>
                    <a:pt x="5334" y="4541"/>
                  </a:cubicBezTo>
                  <a:cubicBezTo>
                    <a:pt x="6431" y="4434"/>
                    <a:pt x="7528" y="4373"/>
                    <a:pt x="8625" y="4191"/>
                  </a:cubicBezTo>
                  <a:cubicBezTo>
                    <a:pt x="9325" y="4084"/>
                    <a:pt x="10026" y="3993"/>
                    <a:pt x="10666" y="3764"/>
                  </a:cubicBezTo>
                  <a:cubicBezTo>
                    <a:pt x="9798" y="2606"/>
                    <a:pt x="9539" y="1372"/>
                    <a:pt x="9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8643547" y="353725"/>
              <a:ext cx="59128" cy="32001"/>
            </a:xfrm>
            <a:custGeom>
              <a:rect b="b" l="l" r="r" t="t"/>
              <a:pathLst>
                <a:path extrusionOk="0" h="998" w="1844">
                  <a:moveTo>
                    <a:pt x="1379" y="0"/>
                  </a:moveTo>
                  <a:cubicBezTo>
                    <a:pt x="1167" y="0"/>
                    <a:pt x="960" y="83"/>
                    <a:pt x="732" y="133"/>
                  </a:cubicBezTo>
                  <a:cubicBezTo>
                    <a:pt x="595" y="164"/>
                    <a:pt x="427" y="194"/>
                    <a:pt x="259" y="255"/>
                  </a:cubicBezTo>
                  <a:cubicBezTo>
                    <a:pt x="61" y="316"/>
                    <a:pt x="0" y="499"/>
                    <a:pt x="46" y="667"/>
                  </a:cubicBezTo>
                  <a:cubicBezTo>
                    <a:pt x="99" y="826"/>
                    <a:pt x="187" y="998"/>
                    <a:pt x="372" y="998"/>
                  </a:cubicBezTo>
                  <a:cubicBezTo>
                    <a:pt x="398" y="998"/>
                    <a:pt x="427" y="994"/>
                    <a:pt x="457" y="986"/>
                  </a:cubicBezTo>
                  <a:cubicBezTo>
                    <a:pt x="838" y="895"/>
                    <a:pt x="1234" y="819"/>
                    <a:pt x="1585" y="636"/>
                  </a:cubicBezTo>
                  <a:cubicBezTo>
                    <a:pt x="1752" y="560"/>
                    <a:pt x="1844" y="408"/>
                    <a:pt x="1829" y="240"/>
                  </a:cubicBezTo>
                  <a:cubicBezTo>
                    <a:pt x="1813" y="72"/>
                    <a:pt x="1646" y="42"/>
                    <a:pt x="1509" y="11"/>
                  </a:cubicBezTo>
                  <a:cubicBezTo>
                    <a:pt x="1465" y="4"/>
                    <a:pt x="1422" y="0"/>
                    <a:pt x="137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a:off x="8210701" y="165503"/>
              <a:ext cx="647841" cy="341011"/>
            </a:xfrm>
            <a:custGeom>
              <a:rect b="b" l="l" r="r" t="t"/>
              <a:pathLst>
                <a:path extrusionOk="0" h="10635" w="20204">
                  <a:moveTo>
                    <a:pt x="19015" y="1006"/>
                  </a:moveTo>
                  <a:cubicBezTo>
                    <a:pt x="19289" y="1554"/>
                    <a:pt x="19411" y="2088"/>
                    <a:pt x="19518" y="2621"/>
                  </a:cubicBezTo>
                  <a:cubicBezTo>
                    <a:pt x="19563" y="2849"/>
                    <a:pt x="19594" y="3078"/>
                    <a:pt x="19655" y="3307"/>
                  </a:cubicBezTo>
                  <a:cubicBezTo>
                    <a:pt x="19853" y="4175"/>
                    <a:pt x="19548" y="4906"/>
                    <a:pt x="18969" y="5531"/>
                  </a:cubicBezTo>
                  <a:cubicBezTo>
                    <a:pt x="18928" y="5572"/>
                    <a:pt x="18900" y="5625"/>
                    <a:pt x="18840" y="5625"/>
                  </a:cubicBezTo>
                  <a:cubicBezTo>
                    <a:pt x="18832" y="5625"/>
                    <a:pt x="18825" y="5624"/>
                    <a:pt x="18817" y="5622"/>
                  </a:cubicBezTo>
                  <a:cubicBezTo>
                    <a:pt x="18771" y="5500"/>
                    <a:pt x="18725" y="5379"/>
                    <a:pt x="18680" y="5257"/>
                  </a:cubicBezTo>
                  <a:cubicBezTo>
                    <a:pt x="18375" y="4419"/>
                    <a:pt x="17689" y="4068"/>
                    <a:pt x="16866" y="3885"/>
                  </a:cubicBezTo>
                  <a:cubicBezTo>
                    <a:pt x="16425" y="3794"/>
                    <a:pt x="15983" y="3779"/>
                    <a:pt x="15541" y="3733"/>
                  </a:cubicBezTo>
                  <a:cubicBezTo>
                    <a:pt x="15526" y="3642"/>
                    <a:pt x="15602" y="3626"/>
                    <a:pt x="15648" y="3596"/>
                  </a:cubicBezTo>
                  <a:cubicBezTo>
                    <a:pt x="16440" y="3078"/>
                    <a:pt x="17232" y="2560"/>
                    <a:pt x="18040" y="2042"/>
                  </a:cubicBezTo>
                  <a:cubicBezTo>
                    <a:pt x="18436" y="1783"/>
                    <a:pt x="18786" y="1493"/>
                    <a:pt x="19015" y="1006"/>
                  </a:cubicBezTo>
                  <a:close/>
                  <a:moveTo>
                    <a:pt x="15571" y="3063"/>
                  </a:moveTo>
                  <a:lnTo>
                    <a:pt x="15571" y="3063"/>
                  </a:lnTo>
                  <a:cubicBezTo>
                    <a:pt x="15145" y="3398"/>
                    <a:pt x="14673" y="3626"/>
                    <a:pt x="14185" y="3809"/>
                  </a:cubicBezTo>
                  <a:cubicBezTo>
                    <a:pt x="13819" y="3931"/>
                    <a:pt x="13408" y="3946"/>
                    <a:pt x="13027" y="4007"/>
                  </a:cubicBezTo>
                  <a:cubicBezTo>
                    <a:pt x="12098" y="4175"/>
                    <a:pt x="11275" y="4602"/>
                    <a:pt x="10406" y="4891"/>
                  </a:cubicBezTo>
                  <a:cubicBezTo>
                    <a:pt x="10132" y="4982"/>
                    <a:pt x="9843" y="5059"/>
                    <a:pt x="9568" y="5135"/>
                  </a:cubicBezTo>
                  <a:cubicBezTo>
                    <a:pt x="8654" y="5394"/>
                    <a:pt x="7710" y="5546"/>
                    <a:pt x="6780" y="5759"/>
                  </a:cubicBezTo>
                  <a:cubicBezTo>
                    <a:pt x="6264" y="5885"/>
                    <a:pt x="5735" y="5959"/>
                    <a:pt x="5182" y="5959"/>
                  </a:cubicBezTo>
                  <a:cubicBezTo>
                    <a:pt x="5131" y="5959"/>
                    <a:pt x="5080" y="5959"/>
                    <a:pt x="5028" y="5958"/>
                  </a:cubicBezTo>
                  <a:cubicBezTo>
                    <a:pt x="8411" y="4480"/>
                    <a:pt x="11808" y="3139"/>
                    <a:pt x="15571" y="3063"/>
                  </a:cubicBezTo>
                  <a:close/>
                  <a:moveTo>
                    <a:pt x="17080" y="351"/>
                  </a:moveTo>
                  <a:cubicBezTo>
                    <a:pt x="17491" y="351"/>
                    <a:pt x="17887" y="381"/>
                    <a:pt x="18268" y="503"/>
                  </a:cubicBezTo>
                  <a:cubicBezTo>
                    <a:pt x="18664" y="640"/>
                    <a:pt x="18725" y="838"/>
                    <a:pt x="18451" y="1143"/>
                  </a:cubicBezTo>
                  <a:cubicBezTo>
                    <a:pt x="17979" y="1646"/>
                    <a:pt x="17354" y="1935"/>
                    <a:pt x="16775" y="2301"/>
                  </a:cubicBezTo>
                  <a:cubicBezTo>
                    <a:pt x="16211" y="2651"/>
                    <a:pt x="15587" y="2682"/>
                    <a:pt x="14947" y="2712"/>
                  </a:cubicBezTo>
                  <a:cubicBezTo>
                    <a:pt x="13332" y="2773"/>
                    <a:pt x="11762" y="3093"/>
                    <a:pt x="10224" y="3535"/>
                  </a:cubicBezTo>
                  <a:cubicBezTo>
                    <a:pt x="8700" y="3977"/>
                    <a:pt x="7207" y="4464"/>
                    <a:pt x="5790" y="5181"/>
                  </a:cubicBezTo>
                  <a:cubicBezTo>
                    <a:pt x="5561" y="5302"/>
                    <a:pt x="5302" y="5394"/>
                    <a:pt x="5104" y="5546"/>
                  </a:cubicBezTo>
                  <a:cubicBezTo>
                    <a:pt x="4525" y="5973"/>
                    <a:pt x="3855" y="6064"/>
                    <a:pt x="3185" y="6095"/>
                  </a:cubicBezTo>
                  <a:cubicBezTo>
                    <a:pt x="2817" y="6116"/>
                    <a:pt x="2449" y="6151"/>
                    <a:pt x="2076" y="6151"/>
                  </a:cubicBezTo>
                  <a:cubicBezTo>
                    <a:pt x="1908" y="6151"/>
                    <a:pt x="1740" y="6144"/>
                    <a:pt x="1570" y="6125"/>
                  </a:cubicBezTo>
                  <a:cubicBezTo>
                    <a:pt x="1387" y="6110"/>
                    <a:pt x="1189" y="6095"/>
                    <a:pt x="1006" y="6034"/>
                  </a:cubicBezTo>
                  <a:cubicBezTo>
                    <a:pt x="640" y="5927"/>
                    <a:pt x="594" y="5744"/>
                    <a:pt x="823" y="5455"/>
                  </a:cubicBezTo>
                  <a:cubicBezTo>
                    <a:pt x="1128" y="5074"/>
                    <a:pt x="1524" y="4815"/>
                    <a:pt x="1935" y="4571"/>
                  </a:cubicBezTo>
                  <a:cubicBezTo>
                    <a:pt x="3139" y="3825"/>
                    <a:pt x="4464" y="3276"/>
                    <a:pt x="5790" y="2773"/>
                  </a:cubicBezTo>
                  <a:cubicBezTo>
                    <a:pt x="7161" y="2240"/>
                    <a:pt x="8548" y="1829"/>
                    <a:pt x="9706" y="1524"/>
                  </a:cubicBezTo>
                  <a:cubicBezTo>
                    <a:pt x="11016" y="1128"/>
                    <a:pt x="12098" y="899"/>
                    <a:pt x="13179" y="716"/>
                  </a:cubicBezTo>
                  <a:cubicBezTo>
                    <a:pt x="14474" y="503"/>
                    <a:pt x="15769" y="366"/>
                    <a:pt x="17080" y="351"/>
                  </a:cubicBezTo>
                  <a:close/>
                  <a:moveTo>
                    <a:pt x="15467" y="4091"/>
                  </a:moveTo>
                  <a:cubicBezTo>
                    <a:pt x="15568" y="4091"/>
                    <a:pt x="15670" y="4106"/>
                    <a:pt x="15769" y="4114"/>
                  </a:cubicBezTo>
                  <a:cubicBezTo>
                    <a:pt x="16486" y="4175"/>
                    <a:pt x="17202" y="4297"/>
                    <a:pt x="17826" y="4739"/>
                  </a:cubicBezTo>
                  <a:cubicBezTo>
                    <a:pt x="18649" y="5333"/>
                    <a:pt x="18756" y="6856"/>
                    <a:pt x="17994" y="7588"/>
                  </a:cubicBezTo>
                  <a:cubicBezTo>
                    <a:pt x="17779" y="7781"/>
                    <a:pt x="17484" y="7877"/>
                    <a:pt x="17192" y="7877"/>
                  </a:cubicBezTo>
                  <a:cubicBezTo>
                    <a:pt x="16862" y="7877"/>
                    <a:pt x="16535" y="7754"/>
                    <a:pt x="16333" y="7512"/>
                  </a:cubicBezTo>
                  <a:cubicBezTo>
                    <a:pt x="16272" y="7451"/>
                    <a:pt x="16288" y="7390"/>
                    <a:pt x="16303" y="7314"/>
                  </a:cubicBezTo>
                  <a:cubicBezTo>
                    <a:pt x="16592" y="6034"/>
                    <a:pt x="16257" y="4982"/>
                    <a:pt x="15175" y="4190"/>
                  </a:cubicBezTo>
                  <a:cubicBezTo>
                    <a:pt x="15175" y="4190"/>
                    <a:pt x="15175" y="4175"/>
                    <a:pt x="15175" y="4160"/>
                  </a:cubicBezTo>
                  <a:cubicBezTo>
                    <a:pt x="15267" y="4106"/>
                    <a:pt x="15366" y="4091"/>
                    <a:pt x="15467" y="4091"/>
                  </a:cubicBezTo>
                  <a:close/>
                  <a:moveTo>
                    <a:pt x="13898" y="4398"/>
                  </a:moveTo>
                  <a:cubicBezTo>
                    <a:pt x="14270" y="4398"/>
                    <a:pt x="14644" y="4480"/>
                    <a:pt x="15023" y="4678"/>
                  </a:cubicBezTo>
                  <a:cubicBezTo>
                    <a:pt x="15891" y="5120"/>
                    <a:pt x="16135" y="6597"/>
                    <a:pt x="15800" y="7374"/>
                  </a:cubicBezTo>
                  <a:cubicBezTo>
                    <a:pt x="15541" y="7938"/>
                    <a:pt x="15145" y="8273"/>
                    <a:pt x="14581" y="8456"/>
                  </a:cubicBezTo>
                  <a:cubicBezTo>
                    <a:pt x="13819" y="8700"/>
                    <a:pt x="13027" y="8761"/>
                    <a:pt x="12265" y="8959"/>
                  </a:cubicBezTo>
                  <a:cubicBezTo>
                    <a:pt x="12212" y="8973"/>
                    <a:pt x="12156" y="8980"/>
                    <a:pt x="12098" y="8980"/>
                  </a:cubicBezTo>
                  <a:cubicBezTo>
                    <a:pt x="11661" y="8980"/>
                    <a:pt x="11130" y="8594"/>
                    <a:pt x="10955" y="8136"/>
                  </a:cubicBezTo>
                  <a:cubicBezTo>
                    <a:pt x="10726" y="7573"/>
                    <a:pt x="10589" y="6978"/>
                    <a:pt x="10589" y="6354"/>
                  </a:cubicBezTo>
                  <a:cubicBezTo>
                    <a:pt x="10589" y="5699"/>
                    <a:pt x="10894" y="5318"/>
                    <a:pt x="11473" y="5074"/>
                  </a:cubicBezTo>
                  <a:cubicBezTo>
                    <a:pt x="11945" y="4861"/>
                    <a:pt x="12433" y="4693"/>
                    <a:pt x="12951" y="4556"/>
                  </a:cubicBezTo>
                  <a:cubicBezTo>
                    <a:pt x="13266" y="4458"/>
                    <a:pt x="13582" y="4398"/>
                    <a:pt x="13898" y="4398"/>
                  </a:cubicBezTo>
                  <a:close/>
                  <a:moveTo>
                    <a:pt x="10224" y="5455"/>
                  </a:moveTo>
                  <a:lnTo>
                    <a:pt x="10224" y="5455"/>
                  </a:lnTo>
                  <a:cubicBezTo>
                    <a:pt x="9904" y="6826"/>
                    <a:pt x="10163" y="8060"/>
                    <a:pt x="11031" y="9218"/>
                  </a:cubicBezTo>
                  <a:cubicBezTo>
                    <a:pt x="10391" y="9447"/>
                    <a:pt x="9690" y="9538"/>
                    <a:pt x="8990" y="9645"/>
                  </a:cubicBezTo>
                  <a:cubicBezTo>
                    <a:pt x="7893" y="9827"/>
                    <a:pt x="6796" y="9888"/>
                    <a:pt x="5683" y="9995"/>
                  </a:cubicBezTo>
                  <a:cubicBezTo>
                    <a:pt x="5248" y="10039"/>
                    <a:pt x="4812" y="10057"/>
                    <a:pt x="4376" y="10057"/>
                  </a:cubicBezTo>
                  <a:cubicBezTo>
                    <a:pt x="3743" y="10057"/>
                    <a:pt x="3109" y="10019"/>
                    <a:pt x="2469" y="9965"/>
                  </a:cubicBezTo>
                  <a:cubicBezTo>
                    <a:pt x="2088" y="9934"/>
                    <a:pt x="1737" y="9767"/>
                    <a:pt x="1387" y="9599"/>
                  </a:cubicBezTo>
                  <a:cubicBezTo>
                    <a:pt x="1326" y="9553"/>
                    <a:pt x="1250" y="9508"/>
                    <a:pt x="1219" y="9447"/>
                  </a:cubicBezTo>
                  <a:cubicBezTo>
                    <a:pt x="762" y="8426"/>
                    <a:pt x="366" y="7405"/>
                    <a:pt x="396" y="6247"/>
                  </a:cubicBezTo>
                  <a:lnTo>
                    <a:pt x="396" y="6247"/>
                  </a:lnTo>
                  <a:cubicBezTo>
                    <a:pt x="1070" y="6584"/>
                    <a:pt x="1762" y="6676"/>
                    <a:pt x="2458" y="6676"/>
                  </a:cubicBezTo>
                  <a:cubicBezTo>
                    <a:pt x="2991" y="6676"/>
                    <a:pt x="3525" y="6622"/>
                    <a:pt x="4053" y="6582"/>
                  </a:cubicBezTo>
                  <a:cubicBezTo>
                    <a:pt x="5531" y="6460"/>
                    <a:pt x="6978" y="6125"/>
                    <a:pt x="8426" y="5851"/>
                  </a:cubicBezTo>
                  <a:cubicBezTo>
                    <a:pt x="9035" y="5744"/>
                    <a:pt x="9645" y="5577"/>
                    <a:pt x="10224" y="5455"/>
                  </a:cubicBezTo>
                  <a:close/>
                  <a:moveTo>
                    <a:pt x="17019" y="0"/>
                  </a:moveTo>
                  <a:cubicBezTo>
                    <a:pt x="15983" y="16"/>
                    <a:pt x="14962" y="168"/>
                    <a:pt x="13926" y="320"/>
                  </a:cubicBezTo>
                  <a:cubicBezTo>
                    <a:pt x="12768" y="488"/>
                    <a:pt x="11595" y="579"/>
                    <a:pt x="10589" y="899"/>
                  </a:cubicBezTo>
                  <a:cubicBezTo>
                    <a:pt x="9492" y="1173"/>
                    <a:pt x="8532" y="1478"/>
                    <a:pt x="7573" y="1768"/>
                  </a:cubicBezTo>
                  <a:cubicBezTo>
                    <a:pt x="6125" y="2194"/>
                    <a:pt x="4723" y="2712"/>
                    <a:pt x="3352" y="3337"/>
                  </a:cubicBezTo>
                  <a:cubicBezTo>
                    <a:pt x="2362" y="3779"/>
                    <a:pt x="1417" y="4297"/>
                    <a:pt x="625" y="5043"/>
                  </a:cubicBezTo>
                  <a:cubicBezTo>
                    <a:pt x="214" y="5424"/>
                    <a:pt x="0" y="5897"/>
                    <a:pt x="31" y="6476"/>
                  </a:cubicBezTo>
                  <a:cubicBezTo>
                    <a:pt x="61" y="7329"/>
                    <a:pt x="335" y="8136"/>
                    <a:pt x="564" y="8959"/>
                  </a:cubicBezTo>
                  <a:cubicBezTo>
                    <a:pt x="854" y="9995"/>
                    <a:pt x="1585" y="10391"/>
                    <a:pt x="2545" y="10513"/>
                  </a:cubicBezTo>
                  <a:cubicBezTo>
                    <a:pt x="3129" y="10597"/>
                    <a:pt x="3713" y="10635"/>
                    <a:pt x="4298" y="10635"/>
                  </a:cubicBezTo>
                  <a:cubicBezTo>
                    <a:pt x="4673" y="10635"/>
                    <a:pt x="5049" y="10619"/>
                    <a:pt x="5424" y="10589"/>
                  </a:cubicBezTo>
                  <a:cubicBezTo>
                    <a:pt x="6445" y="10528"/>
                    <a:pt x="7466" y="10422"/>
                    <a:pt x="8456" y="10254"/>
                  </a:cubicBezTo>
                  <a:cubicBezTo>
                    <a:pt x="9873" y="10026"/>
                    <a:pt x="11260" y="9675"/>
                    <a:pt x="12661" y="9401"/>
                  </a:cubicBezTo>
                  <a:cubicBezTo>
                    <a:pt x="13347" y="9279"/>
                    <a:pt x="14017" y="9081"/>
                    <a:pt x="14688" y="8868"/>
                  </a:cubicBezTo>
                  <a:cubicBezTo>
                    <a:pt x="15130" y="8746"/>
                    <a:pt x="15571" y="8593"/>
                    <a:pt x="15861" y="8182"/>
                  </a:cubicBezTo>
                  <a:cubicBezTo>
                    <a:pt x="16000" y="7982"/>
                    <a:pt x="16060" y="7896"/>
                    <a:pt x="16153" y="7896"/>
                  </a:cubicBezTo>
                  <a:cubicBezTo>
                    <a:pt x="16224" y="7896"/>
                    <a:pt x="16313" y="7945"/>
                    <a:pt x="16470" y="8030"/>
                  </a:cubicBezTo>
                  <a:cubicBezTo>
                    <a:pt x="16547" y="8075"/>
                    <a:pt x="16623" y="8121"/>
                    <a:pt x="16699" y="8152"/>
                  </a:cubicBezTo>
                  <a:cubicBezTo>
                    <a:pt x="16870" y="8226"/>
                    <a:pt x="17040" y="8264"/>
                    <a:pt x="17216" y="8264"/>
                  </a:cubicBezTo>
                  <a:cubicBezTo>
                    <a:pt x="17291" y="8264"/>
                    <a:pt x="17368" y="8257"/>
                    <a:pt x="17445" y="8243"/>
                  </a:cubicBezTo>
                  <a:cubicBezTo>
                    <a:pt x="18177" y="8075"/>
                    <a:pt x="18634" y="7588"/>
                    <a:pt x="18741" y="6902"/>
                  </a:cubicBezTo>
                  <a:cubicBezTo>
                    <a:pt x="18832" y="6278"/>
                    <a:pt x="19121" y="5866"/>
                    <a:pt x="19548" y="5470"/>
                  </a:cubicBezTo>
                  <a:cubicBezTo>
                    <a:pt x="19639" y="5394"/>
                    <a:pt x="19716" y="5287"/>
                    <a:pt x="19792" y="5181"/>
                  </a:cubicBezTo>
                  <a:cubicBezTo>
                    <a:pt x="20020" y="4800"/>
                    <a:pt x="20203" y="4403"/>
                    <a:pt x="20157" y="3946"/>
                  </a:cubicBezTo>
                  <a:cubicBezTo>
                    <a:pt x="20051" y="3032"/>
                    <a:pt x="19898" y="2133"/>
                    <a:pt x="19609" y="1265"/>
                  </a:cubicBezTo>
                  <a:cubicBezTo>
                    <a:pt x="19411" y="655"/>
                    <a:pt x="18984" y="290"/>
                    <a:pt x="18344" y="137"/>
                  </a:cubicBezTo>
                  <a:cubicBezTo>
                    <a:pt x="17918" y="31"/>
                    <a:pt x="17476" y="0"/>
                    <a:pt x="1701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8"/>
            <p:cNvSpPr/>
            <p:nvPr/>
          </p:nvSpPr>
          <p:spPr>
            <a:xfrm>
              <a:off x="8481362" y="389990"/>
              <a:ext cx="44474" cy="38286"/>
            </a:xfrm>
            <a:custGeom>
              <a:rect b="b" l="l" r="r" t="t"/>
              <a:pathLst>
                <a:path extrusionOk="0" h="1194" w="1387">
                  <a:moveTo>
                    <a:pt x="701" y="212"/>
                  </a:moveTo>
                  <a:cubicBezTo>
                    <a:pt x="875" y="212"/>
                    <a:pt x="1084" y="337"/>
                    <a:pt x="1097" y="495"/>
                  </a:cubicBezTo>
                  <a:cubicBezTo>
                    <a:pt x="1127" y="709"/>
                    <a:pt x="1021" y="831"/>
                    <a:pt x="853" y="892"/>
                  </a:cubicBezTo>
                  <a:cubicBezTo>
                    <a:pt x="829" y="897"/>
                    <a:pt x="804" y="899"/>
                    <a:pt x="779" y="899"/>
                  </a:cubicBezTo>
                  <a:cubicBezTo>
                    <a:pt x="581" y="899"/>
                    <a:pt x="364" y="747"/>
                    <a:pt x="350" y="572"/>
                  </a:cubicBezTo>
                  <a:cubicBezTo>
                    <a:pt x="320" y="373"/>
                    <a:pt x="457" y="267"/>
                    <a:pt x="625" y="221"/>
                  </a:cubicBezTo>
                  <a:cubicBezTo>
                    <a:pt x="649" y="215"/>
                    <a:pt x="674" y="212"/>
                    <a:pt x="701" y="212"/>
                  </a:cubicBezTo>
                  <a:close/>
                  <a:moveTo>
                    <a:pt x="653" y="1"/>
                  </a:moveTo>
                  <a:cubicBezTo>
                    <a:pt x="592" y="1"/>
                    <a:pt x="531" y="8"/>
                    <a:pt x="472" y="23"/>
                  </a:cubicBezTo>
                  <a:cubicBezTo>
                    <a:pt x="229" y="84"/>
                    <a:pt x="0" y="419"/>
                    <a:pt x="61" y="648"/>
                  </a:cubicBezTo>
                  <a:cubicBezTo>
                    <a:pt x="129" y="933"/>
                    <a:pt x="462" y="1193"/>
                    <a:pt x="728" y="1193"/>
                  </a:cubicBezTo>
                  <a:cubicBezTo>
                    <a:pt x="761" y="1193"/>
                    <a:pt x="793" y="1189"/>
                    <a:pt x="823" y="1181"/>
                  </a:cubicBezTo>
                  <a:cubicBezTo>
                    <a:pt x="1127" y="1090"/>
                    <a:pt x="1386" y="693"/>
                    <a:pt x="1326" y="419"/>
                  </a:cubicBezTo>
                  <a:cubicBezTo>
                    <a:pt x="1262" y="178"/>
                    <a:pt x="956" y="1"/>
                    <a:pt x="65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8294230" y="409358"/>
              <a:ext cx="43993" cy="36779"/>
            </a:xfrm>
            <a:custGeom>
              <a:rect b="b" l="l" r="r" t="t"/>
              <a:pathLst>
                <a:path extrusionOk="0" h="1147" w="1372">
                  <a:moveTo>
                    <a:pt x="761" y="251"/>
                  </a:moveTo>
                  <a:cubicBezTo>
                    <a:pt x="875" y="251"/>
                    <a:pt x="967" y="299"/>
                    <a:pt x="1021" y="440"/>
                  </a:cubicBezTo>
                  <a:cubicBezTo>
                    <a:pt x="1067" y="592"/>
                    <a:pt x="915" y="866"/>
                    <a:pt x="747" y="897"/>
                  </a:cubicBezTo>
                  <a:cubicBezTo>
                    <a:pt x="727" y="903"/>
                    <a:pt x="704" y="906"/>
                    <a:pt x="680" y="906"/>
                  </a:cubicBezTo>
                  <a:cubicBezTo>
                    <a:pt x="523" y="906"/>
                    <a:pt x="305" y="785"/>
                    <a:pt x="305" y="653"/>
                  </a:cubicBezTo>
                  <a:cubicBezTo>
                    <a:pt x="290" y="440"/>
                    <a:pt x="412" y="333"/>
                    <a:pt x="610" y="272"/>
                  </a:cubicBezTo>
                  <a:cubicBezTo>
                    <a:pt x="663" y="259"/>
                    <a:pt x="714" y="251"/>
                    <a:pt x="761" y="251"/>
                  </a:cubicBezTo>
                  <a:close/>
                  <a:moveTo>
                    <a:pt x="848" y="1"/>
                  </a:moveTo>
                  <a:cubicBezTo>
                    <a:pt x="760" y="1"/>
                    <a:pt x="660" y="15"/>
                    <a:pt x="549" y="44"/>
                  </a:cubicBezTo>
                  <a:cubicBezTo>
                    <a:pt x="214" y="135"/>
                    <a:pt x="1" y="425"/>
                    <a:pt x="77" y="714"/>
                  </a:cubicBezTo>
                  <a:cubicBezTo>
                    <a:pt x="128" y="957"/>
                    <a:pt x="416" y="1147"/>
                    <a:pt x="688" y="1147"/>
                  </a:cubicBezTo>
                  <a:cubicBezTo>
                    <a:pt x="739" y="1147"/>
                    <a:pt x="790" y="1140"/>
                    <a:pt x="839" y="1125"/>
                  </a:cubicBezTo>
                  <a:cubicBezTo>
                    <a:pt x="1143" y="1034"/>
                    <a:pt x="1372" y="607"/>
                    <a:pt x="1296" y="318"/>
                  </a:cubicBezTo>
                  <a:cubicBezTo>
                    <a:pt x="1240" y="106"/>
                    <a:pt x="1087" y="1"/>
                    <a:pt x="84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8388534" y="404644"/>
              <a:ext cx="42518" cy="36233"/>
            </a:xfrm>
            <a:custGeom>
              <a:rect b="b" l="l" r="r" t="t"/>
              <a:pathLst>
                <a:path extrusionOk="0" h="1130" w="1326">
                  <a:moveTo>
                    <a:pt x="592" y="243"/>
                  </a:moveTo>
                  <a:cubicBezTo>
                    <a:pt x="791" y="243"/>
                    <a:pt x="983" y="373"/>
                    <a:pt x="1036" y="572"/>
                  </a:cubicBezTo>
                  <a:cubicBezTo>
                    <a:pt x="1051" y="724"/>
                    <a:pt x="960" y="831"/>
                    <a:pt x="777" y="892"/>
                  </a:cubicBezTo>
                  <a:cubicBezTo>
                    <a:pt x="758" y="897"/>
                    <a:pt x="738" y="899"/>
                    <a:pt x="717" y="899"/>
                  </a:cubicBezTo>
                  <a:cubicBezTo>
                    <a:pt x="554" y="899"/>
                    <a:pt x="347" y="749"/>
                    <a:pt x="320" y="587"/>
                  </a:cubicBezTo>
                  <a:cubicBezTo>
                    <a:pt x="290" y="435"/>
                    <a:pt x="320" y="282"/>
                    <a:pt x="503" y="252"/>
                  </a:cubicBezTo>
                  <a:cubicBezTo>
                    <a:pt x="532" y="246"/>
                    <a:pt x="562" y="243"/>
                    <a:pt x="592" y="243"/>
                  </a:cubicBezTo>
                  <a:close/>
                  <a:moveTo>
                    <a:pt x="629" y="1"/>
                  </a:moveTo>
                  <a:cubicBezTo>
                    <a:pt x="571" y="1"/>
                    <a:pt x="513" y="8"/>
                    <a:pt x="457" y="23"/>
                  </a:cubicBezTo>
                  <a:cubicBezTo>
                    <a:pt x="168" y="99"/>
                    <a:pt x="0" y="358"/>
                    <a:pt x="61" y="633"/>
                  </a:cubicBezTo>
                  <a:cubicBezTo>
                    <a:pt x="130" y="893"/>
                    <a:pt x="421" y="1129"/>
                    <a:pt x="667" y="1129"/>
                  </a:cubicBezTo>
                  <a:cubicBezTo>
                    <a:pt x="694" y="1129"/>
                    <a:pt x="721" y="1126"/>
                    <a:pt x="747" y="1120"/>
                  </a:cubicBezTo>
                  <a:cubicBezTo>
                    <a:pt x="1082" y="1044"/>
                    <a:pt x="1326" y="694"/>
                    <a:pt x="1265" y="419"/>
                  </a:cubicBezTo>
                  <a:cubicBezTo>
                    <a:pt x="1201" y="178"/>
                    <a:pt x="916" y="1"/>
                    <a:pt x="62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8567328" y="329868"/>
              <a:ext cx="145607" cy="102416"/>
            </a:xfrm>
            <a:custGeom>
              <a:rect b="b" l="l" r="r" t="t"/>
              <a:pathLst>
                <a:path extrusionOk="0" h="3194" w="4541">
                  <a:moveTo>
                    <a:pt x="3757" y="744"/>
                  </a:moveTo>
                  <a:cubicBezTo>
                    <a:pt x="3799" y="744"/>
                    <a:pt x="3842" y="748"/>
                    <a:pt x="3886" y="755"/>
                  </a:cubicBezTo>
                  <a:cubicBezTo>
                    <a:pt x="4023" y="786"/>
                    <a:pt x="4190" y="816"/>
                    <a:pt x="4206" y="984"/>
                  </a:cubicBezTo>
                  <a:cubicBezTo>
                    <a:pt x="4221" y="1152"/>
                    <a:pt x="4129" y="1304"/>
                    <a:pt x="3962" y="1380"/>
                  </a:cubicBezTo>
                  <a:cubicBezTo>
                    <a:pt x="3611" y="1563"/>
                    <a:pt x="3215" y="1639"/>
                    <a:pt x="2834" y="1730"/>
                  </a:cubicBezTo>
                  <a:cubicBezTo>
                    <a:pt x="2804" y="1738"/>
                    <a:pt x="2775" y="1742"/>
                    <a:pt x="2749" y="1742"/>
                  </a:cubicBezTo>
                  <a:cubicBezTo>
                    <a:pt x="2564" y="1742"/>
                    <a:pt x="2476" y="1570"/>
                    <a:pt x="2423" y="1411"/>
                  </a:cubicBezTo>
                  <a:cubicBezTo>
                    <a:pt x="2377" y="1228"/>
                    <a:pt x="2438" y="1060"/>
                    <a:pt x="2636" y="999"/>
                  </a:cubicBezTo>
                  <a:cubicBezTo>
                    <a:pt x="2804" y="938"/>
                    <a:pt x="2972" y="908"/>
                    <a:pt x="3109" y="877"/>
                  </a:cubicBezTo>
                  <a:cubicBezTo>
                    <a:pt x="3349" y="827"/>
                    <a:pt x="3548" y="744"/>
                    <a:pt x="3757" y="744"/>
                  </a:cubicBezTo>
                  <a:close/>
                  <a:moveTo>
                    <a:pt x="2831" y="211"/>
                  </a:moveTo>
                  <a:cubicBezTo>
                    <a:pt x="3075" y="211"/>
                    <a:pt x="3328" y="347"/>
                    <a:pt x="3474" y="542"/>
                  </a:cubicBezTo>
                  <a:cubicBezTo>
                    <a:pt x="3185" y="618"/>
                    <a:pt x="2911" y="771"/>
                    <a:pt x="2621" y="832"/>
                  </a:cubicBezTo>
                  <a:cubicBezTo>
                    <a:pt x="2271" y="908"/>
                    <a:pt x="2088" y="1197"/>
                    <a:pt x="2149" y="1487"/>
                  </a:cubicBezTo>
                  <a:cubicBezTo>
                    <a:pt x="2217" y="1734"/>
                    <a:pt x="2545" y="1968"/>
                    <a:pt x="2821" y="1968"/>
                  </a:cubicBezTo>
                  <a:cubicBezTo>
                    <a:pt x="2852" y="1968"/>
                    <a:pt x="2882" y="1965"/>
                    <a:pt x="2911" y="1959"/>
                  </a:cubicBezTo>
                  <a:cubicBezTo>
                    <a:pt x="3170" y="1898"/>
                    <a:pt x="3413" y="1837"/>
                    <a:pt x="3672" y="1776"/>
                  </a:cubicBezTo>
                  <a:cubicBezTo>
                    <a:pt x="3718" y="1762"/>
                    <a:pt x="3754" y="1755"/>
                    <a:pt x="3782" y="1755"/>
                  </a:cubicBezTo>
                  <a:cubicBezTo>
                    <a:pt x="3874" y="1755"/>
                    <a:pt x="3875" y="1830"/>
                    <a:pt x="3840" y="1959"/>
                  </a:cubicBezTo>
                  <a:cubicBezTo>
                    <a:pt x="3779" y="2233"/>
                    <a:pt x="3535" y="2325"/>
                    <a:pt x="3322" y="2416"/>
                  </a:cubicBezTo>
                  <a:cubicBezTo>
                    <a:pt x="2643" y="2726"/>
                    <a:pt x="1950" y="2950"/>
                    <a:pt x="1188" y="2950"/>
                  </a:cubicBezTo>
                  <a:cubicBezTo>
                    <a:pt x="1163" y="2950"/>
                    <a:pt x="1138" y="2950"/>
                    <a:pt x="1113" y="2949"/>
                  </a:cubicBezTo>
                  <a:cubicBezTo>
                    <a:pt x="778" y="2949"/>
                    <a:pt x="610" y="2812"/>
                    <a:pt x="519" y="2477"/>
                  </a:cubicBezTo>
                  <a:cubicBezTo>
                    <a:pt x="458" y="2279"/>
                    <a:pt x="412" y="2081"/>
                    <a:pt x="366" y="1883"/>
                  </a:cubicBezTo>
                  <a:cubicBezTo>
                    <a:pt x="244" y="1380"/>
                    <a:pt x="549" y="832"/>
                    <a:pt x="1052" y="679"/>
                  </a:cubicBezTo>
                  <a:cubicBezTo>
                    <a:pt x="1585" y="527"/>
                    <a:pt x="2134" y="405"/>
                    <a:pt x="2652" y="237"/>
                  </a:cubicBezTo>
                  <a:cubicBezTo>
                    <a:pt x="2709" y="219"/>
                    <a:pt x="2770" y="211"/>
                    <a:pt x="2831" y="211"/>
                  </a:cubicBezTo>
                  <a:close/>
                  <a:moveTo>
                    <a:pt x="2883" y="1"/>
                  </a:moveTo>
                  <a:cubicBezTo>
                    <a:pt x="2773" y="1"/>
                    <a:pt x="2656" y="14"/>
                    <a:pt x="2530" y="39"/>
                  </a:cubicBezTo>
                  <a:cubicBezTo>
                    <a:pt x="1966" y="146"/>
                    <a:pt x="1433" y="329"/>
                    <a:pt x="884" y="481"/>
                  </a:cubicBezTo>
                  <a:cubicBezTo>
                    <a:pt x="366" y="633"/>
                    <a:pt x="1" y="1350"/>
                    <a:pt x="122" y="1868"/>
                  </a:cubicBezTo>
                  <a:cubicBezTo>
                    <a:pt x="183" y="2111"/>
                    <a:pt x="260" y="2370"/>
                    <a:pt x="320" y="2629"/>
                  </a:cubicBezTo>
                  <a:cubicBezTo>
                    <a:pt x="427" y="3041"/>
                    <a:pt x="625" y="3193"/>
                    <a:pt x="1067" y="3193"/>
                  </a:cubicBezTo>
                  <a:cubicBezTo>
                    <a:pt x="1509" y="3193"/>
                    <a:pt x="1951" y="3117"/>
                    <a:pt x="2347" y="2995"/>
                  </a:cubicBezTo>
                  <a:cubicBezTo>
                    <a:pt x="2804" y="2919"/>
                    <a:pt x="3200" y="2782"/>
                    <a:pt x="3581" y="2568"/>
                  </a:cubicBezTo>
                  <a:cubicBezTo>
                    <a:pt x="3916" y="2386"/>
                    <a:pt x="4099" y="2142"/>
                    <a:pt x="4129" y="1776"/>
                  </a:cubicBezTo>
                  <a:cubicBezTo>
                    <a:pt x="4145" y="1639"/>
                    <a:pt x="4175" y="1548"/>
                    <a:pt x="4282" y="1456"/>
                  </a:cubicBezTo>
                  <a:cubicBezTo>
                    <a:pt x="4434" y="1319"/>
                    <a:pt x="4541" y="1152"/>
                    <a:pt x="4465" y="908"/>
                  </a:cubicBezTo>
                  <a:cubicBezTo>
                    <a:pt x="4388" y="679"/>
                    <a:pt x="4221" y="557"/>
                    <a:pt x="3977" y="527"/>
                  </a:cubicBezTo>
                  <a:cubicBezTo>
                    <a:pt x="3901" y="512"/>
                    <a:pt x="3810" y="542"/>
                    <a:pt x="3764" y="466"/>
                  </a:cubicBezTo>
                  <a:cubicBezTo>
                    <a:pt x="3519" y="140"/>
                    <a:pt x="3239" y="1"/>
                    <a:pt x="288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7873602" y="246211"/>
              <a:ext cx="75770" cy="62431"/>
            </a:xfrm>
            <a:custGeom>
              <a:rect b="b" l="l" r="r" t="t"/>
              <a:pathLst>
                <a:path extrusionOk="0" h="1947" w="2363">
                  <a:moveTo>
                    <a:pt x="1173" y="0"/>
                  </a:moveTo>
                  <a:cubicBezTo>
                    <a:pt x="963" y="0"/>
                    <a:pt x="757" y="53"/>
                    <a:pt x="595" y="165"/>
                  </a:cubicBezTo>
                  <a:cubicBezTo>
                    <a:pt x="122" y="485"/>
                    <a:pt x="0" y="1049"/>
                    <a:pt x="290" y="1475"/>
                  </a:cubicBezTo>
                  <a:cubicBezTo>
                    <a:pt x="512" y="1778"/>
                    <a:pt x="894" y="1947"/>
                    <a:pt x="1251" y="1947"/>
                  </a:cubicBezTo>
                  <a:cubicBezTo>
                    <a:pt x="1433" y="1947"/>
                    <a:pt x="1609" y="1903"/>
                    <a:pt x="1753" y="1810"/>
                  </a:cubicBezTo>
                  <a:cubicBezTo>
                    <a:pt x="2194" y="1521"/>
                    <a:pt x="2362" y="835"/>
                    <a:pt x="2088" y="424"/>
                  </a:cubicBezTo>
                  <a:cubicBezTo>
                    <a:pt x="1905" y="154"/>
                    <a:pt x="1533" y="0"/>
                    <a:pt x="11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7730464" y="287318"/>
              <a:ext cx="117262" cy="107578"/>
            </a:xfrm>
            <a:custGeom>
              <a:rect b="b" l="l" r="r" t="t"/>
              <a:pathLst>
                <a:path extrusionOk="0" h="3355" w="3657">
                  <a:moveTo>
                    <a:pt x="1898" y="0"/>
                  </a:moveTo>
                  <a:cubicBezTo>
                    <a:pt x="1557" y="0"/>
                    <a:pt x="1199" y="110"/>
                    <a:pt x="869" y="330"/>
                  </a:cubicBezTo>
                  <a:cubicBezTo>
                    <a:pt x="0" y="924"/>
                    <a:pt x="16" y="2006"/>
                    <a:pt x="488" y="2692"/>
                  </a:cubicBezTo>
                  <a:cubicBezTo>
                    <a:pt x="789" y="3119"/>
                    <a:pt x="1307" y="3355"/>
                    <a:pt x="1805" y="3355"/>
                  </a:cubicBezTo>
                  <a:cubicBezTo>
                    <a:pt x="2088" y="3355"/>
                    <a:pt x="2364" y="3279"/>
                    <a:pt x="2590" y="3118"/>
                  </a:cubicBezTo>
                  <a:cubicBezTo>
                    <a:pt x="3444" y="2509"/>
                    <a:pt x="3657" y="1397"/>
                    <a:pt x="3078" y="604"/>
                  </a:cubicBezTo>
                  <a:cubicBezTo>
                    <a:pt x="2789" y="202"/>
                    <a:pt x="2359" y="0"/>
                    <a:pt x="18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a:off x="7458841" y="25828"/>
              <a:ext cx="664451" cy="603944"/>
            </a:xfrm>
            <a:custGeom>
              <a:rect b="b" l="l" r="r" t="t"/>
              <a:pathLst>
                <a:path extrusionOk="0" h="18835" w="20722">
                  <a:moveTo>
                    <a:pt x="15821" y="1752"/>
                  </a:moveTo>
                  <a:cubicBezTo>
                    <a:pt x="15861" y="1752"/>
                    <a:pt x="15905" y="1765"/>
                    <a:pt x="15952" y="1797"/>
                  </a:cubicBezTo>
                  <a:cubicBezTo>
                    <a:pt x="16166" y="1919"/>
                    <a:pt x="16044" y="2101"/>
                    <a:pt x="15983" y="2269"/>
                  </a:cubicBezTo>
                  <a:cubicBezTo>
                    <a:pt x="15876" y="2513"/>
                    <a:pt x="15693" y="2696"/>
                    <a:pt x="15526" y="2878"/>
                  </a:cubicBezTo>
                  <a:cubicBezTo>
                    <a:pt x="15267" y="3198"/>
                    <a:pt x="15023" y="3534"/>
                    <a:pt x="14794" y="3884"/>
                  </a:cubicBezTo>
                  <a:cubicBezTo>
                    <a:pt x="14672" y="4082"/>
                    <a:pt x="14672" y="4234"/>
                    <a:pt x="14840" y="4417"/>
                  </a:cubicBezTo>
                  <a:cubicBezTo>
                    <a:pt x="15145" y="4722"/>
                    <a:pt x="15449" y="5042"/>
                    <a:pt x="15739" y="5362"/>
                  </a:cubicBezTo>
                  <a:cubicBezTo>
                    <a:pt x="15786" y="5415"/>
                    <a:pt x="15824" y="5439"/>
                    <a:pt x="15858" y="5439"/>
                  </a:cubicBezTo>
                  <a:cubicBezTo>
                    <a:pt x="15902" y="5439"/>
                    <a:pt x="15940" y="5400"/>
                    <a:pt x="15983" y="5331"/>
                  </a:cubicBezTo>
                  <a:cubicBezTo>
                    <a:pt x="16105" y="5179"/>
                    <a:pt x="16226" y="5011"/>
                    <a:pt x="16364" y="4874"/>
                  </a:cubicBezTo>
                  <a:cubicBezTo>
                    <a:pt x="16445" y="4781"/>
                    <a:pt x="16544" y="4671"/>
                    <a:pt x="16668" y="4671"/>
                  </a:cubicBezTo>
                  <a:cubicBezTo>
                    <a:pt x="16706" y="4671"/>
                    <a:pt x="16747" y="4681"/>
                    <a:pt x="16790" y="4707"/>
                  </a:cubicBezTo>
                  <a:cubicBezTo>
                    <a:pt x="16988" y="4829"/>
                    <a:pt x="16882" y="5027"/>
                    <a:pt x="16821" y="5194"/>
                  </a:cubicBezTo>
                  <a:cubicBezTo>
                    <a:pt x="16729" y="5423"/>
                    <a:pt x="16607" y="5651"/>
                    <a:pt x="16440" y="5865"/>
                  </a:cubicBezTo>
                  <a:cubicBezTo>
                    <a:pt x="16333" y="6002"/>
                    <a:pt x="16333" y="6093"/>
                    <a:pt x="16440" y="6230"/>
                  </a:cubicBezTo>
                  <a:cubicBezTo>
                    <a:pt x="16699" y="6550"/>
                    <a:pt x="16943" y="6885"/>
                    <a:pt x="17186" y="7221"/>
                  </a:cubicBezTo>
                  <a:cubicBezTo>
                    <a:pt x="17262" y="7327"/>
                    <a:pt x="17354" y="7464"/>
                    <a:pt x="17247" y="7571"/>
                  </a:cubicBezTo>
                  <a:cubicBezTo>
                    <a:pt x="17200" y="7619"/>
                    <a:pt x="17150" y="7636"/>
                    <a:pt x="17100" y="7636"/>
                  </a:cubicBezTo>
                  <a:cubicBezTo>
                    <a:pt x="17021" y="7636"/>
                    <a:pt x="16941" y="7593"/>
                    <a:pt x="16866" y="7556"/>
                  </a:cubicBezTo>
                  <a:cubicBezTo>
                    <a:pt x="16470" y="7343"/>
                    <a:pt x="16150" y="7038"/>
                    <a:pt x="15861" y="6687"/>
                  </a:cubicBezTo>
                  <a:cubicBezTo>
                    <a:pt x="15373" y="6139"/>
                    <a:pt x="14931" y="5560"/>
                    <a:pt x="14566" y="5103"/>
                  </a:cubicBezTo>
                  <a:cubicBezTo>
                    <a:pt x="13987" y="4326"/>
                    <a:pt x="13987" y="4113"/>
                    <a:pt x="14429" y="3412"/>
                  </a:cubicBezTo>
                  <a:cubicBezTo>
                    <a:pt x="14764" y="2909"/>
                    <a:pt x="15114" y="2406"/>
                    <a:pt x="15526" y="1949"/>
                  </a:cubicBezTo>
                  <a:cubicBezTo>
                    <a:pt x="15616" y="1859"/>
                    <a:pt x="15706" y="1752"/>
                    <a:pt x="15821" y="1752"/>
                  </a:cubicBezTo>
                  <a:close/>
                  <a:moveTo>
                    <a:pt x="14090" y="6469"/>
                  </a:moveTo>
                  <a:cubicBezTo>
                    <a:pt x="14592" y="6469"/>
                    <a:pt x="15101" y="6698"/>
                    <a:pt x="15404" y="7114"/>
                  </a:cubicBezTo>
                  <a:cubicBezTo>
                    <a:pt x="15876" y="7784"/>
                    <a:pt x="15708" y="8775"/>
                    <a:pt x="15023" y="9247"/>
                  </a:cubicBezTo>
                  <a:cubicBezTo>
                    <a:pt x="14767" y="9425"/>
                    <a:pt x="14472" y="9510"/>
                    <a:pt x="14177" y="9510"/>
                  </a:cubicBezTo>
                  <a:cubicBezTo>
                    <a:pt x="13664" y="9510"/>
                    <a:pt x="13148" y="9254"/>
                    <a:pt x="12829" y="8790"/>
                  </a:cubicBezTo>
                  <a:cubicBezTo>
                    <a:pt x="12387" y="8135"/>
                    <a:pt x="12570" y="7160"/>
                    <a:pt x="13225" y="6733"/>
                  </a:cubicBezTo>
                  <a:cubicBezTo>
                    <a:pt x="13479" y="6554"/>
                    <a:pt x="13783" y="6469"/>
                    <a:pt x="14090" y="6469"/>
                  </a:cubicBezTo>
                  <a:close/>
                  <a:moveTo>
                    <a:pt x="10379" y="7664"/>
                  </a:moveTo>
                  <a:cubicBezTo>
                    <a:pt x="11019" y="7664"/>
                    <a:pt x="11621" y="7984"/>
                    <a:pt x="12052" y="8607"/>
                  </a:cubicBezTo>
                  <a:cubicBezTo>
                    <a:pt x="12798" y="9674"/>
                    <a:pt x="12539" y="11152"/>
                    <a:pt x="11473" y="11898"/>
                  </a:cubicBezTo>
                  <a:cubicBezTo>
                    <a:pt x="11134" y="12131"/>
                    <a:pt x="10747" y="12243"/>
                    <a:pt x="10358" y="12243"/>
                  </a:cubicBezTo>
                  <a:cubicBezTo>
                    <a:pt x="9681" y="12243"/>
                    <a:pt x="8999" y="11903"/>
                    <a:pt x="8563" y="11273"/>
                  </a:cubicBezTo>
                  <a:cubicBezTo>
                    <a:pt x="7862" y="10253"/>
                    <a:pt x="8106" y="8744"/>
                    <a:pt x="9096" y="8089"/>
                  </a:cubicBezTo>
                  <a:cubicBezTo>
                    <a:pt x="9515" y="7804"/>
                    <a:pt x="9955" y="7664"/>
                    <a:pt x="10379" y="7664"/>
                  </a:cubicBezTo>
                  <a:close/>
                  <a:moveTo>
                    <a:pt x="7070" y="8744"/>
                  </a:moveTo>
                  <a:cubicBezTo>
                    <a:pt x="7237" y="8744"/>
                    <a:pt x="7313" y="8836"/>
                    <a:pt x="7359" y="8973"/>
                  </a:cubicBezTo>
                  <a:cubicBezTo>
                    <a:pt x="7451" y="9186"/>
                    <a:pt x="7466" y="9430"/>
                    <a:pt x="7466" y="9658"/>
                  </a:cubicBezTo>
                  <a:cubicBezTo>
                    <a:pt x="7420" y="10786"/>
                    <a:pt x="7466" y="11913"/>
                    <a:pt x="7511" y="13041"/>
                  </a:cubicBezTo>
                  <a:cubicBezTo>
                    <a:pt x="7522" y="13410"/>
                    <a:pt x="7433" y="13578"/>
                    <a:pt x="7204" y="13578"/>
                  </a:cubicBezTo>
                  <a:cubicBezTo>
                    <a:pt x="7112" y="13578"/>
                    <a:pt x="6997" y="13550"/>
                    <a:pt x="6856" y="13498"/>
                  </a:cubicBezTo>
                  <a:cubicBezTo>
                    <a:pt x="6475" y="13346"/>
                    <a:pt x="6095" y="13193"/>
                    <a:pt x="5668" y="13026"/>
                  </a:cubicBezTo>
                  <a:lnTo>
                    <a:pt x="5668" y="13026"/>
                  </a:lnTo>
                  <a:cubicBezTo>
                    <a:pt x="5896" y="13528"/>
                    <a:pt x="6110" y="13985"/>
                    <a:pt x="6293" y="14442"/>
                  </a:cubicBezTo>
                  <a:cubicBezTo>
                    <a:pt x="6415" y="14717"/>
                    <a:pt x="6613" y="15021"/>
                    <a:pt x="6354" y="15311"/>
                  </a:cubicBezTo>
                  <a:cubicBezTo>
                    <a:pt x="6240" y="15430"/>
                    <a:pt x="6120" y="15472"/>
                    <a:pt x="5999" y="15472"/>
                  </a:cubicBezTo>
                  <a:cubicBezTo>
                    <a:pt x="5811" y="15472"/>
                    <a:pt x="5622" y="15370"/>
                    <a:pt x="5455" y="15296"/>
                  </a:cubicBezTo>
                  <a:cubicBezTo>
                    <a:pt x="4601" y="14915"/>
                    <a:pt x="3763" y="14534"/>
                    <a:pt x="2925" y="14138"/>
                  </a:cubicBezTo>
                  <a:cubicBezTo>
                    <a:pt x="2788" y="14062"/>
                    <a:pt x="2590" y="14001"/>
                    <a:pt x="2682" y="13772"/>
                  </a:cubicBezTo>
                  <a:cubicBezTo>
                    <a:pt x="2733" y="13638"/>
                    <a:pt x="2834" y="13602"/>
                    <a:pt x="2945" y="13602"/>
                  </a:cubicBezTo>
                  <a:cubicBezTo>
                    <a:pt x="2999" y="13602"/>
                    <a:pt x="3054" y="13610"/>
                    <a:pt x="3108" y="13620"/>
                  </a:cubicBezTo>
                  <a:cubicBezTo>
                    <a:pt x="3413" y="13665"/>
                    <a:pt x="3687" y="13803"/>
                    <a:pt x="3962" y="13909"/>
                  </a:cubicBezTo>
                  <a:cubicBezTo>
                    <a:pt x="4556" y="14168"/>
                    <a:pt x="5165" y="14427"/>
                    <a:pt x="5820" y="14717"/>
                  </a:cubicBezTo>
                  <a:cubicBezTo>
                    <a:pt x="5637" y="14077"/>
                    <a:pt x="5394" y="13513"/>
                    <a:pt x="5180" y="12949"/>
                  </a:cubicBezTo>
                  <a:cubicBezTo>
                    <a:pt x="5119" y="12767"/>
                    <a:pt x="4906" y="12584"/>
                    <a:pt x="5074" y="12386"/>
                  </a:cubicBezTo>
                  <a:cubicBezTo>
                    <a:pt x="5129" y="12325"/>
                    <a:pt x="5185" y="12303"/>
                    <a:pt x="5241" y="12303"/>
                  </a:cubicBezTo>
                  <a:cubicBezTo>
                    <a:pt x="5368" y="12303"/>
                    <a:pt x="5495" y="12419"/>
                    <a:pt x="5622" y="12462"/>
                  </a:cubicBezTo>
                  <a:cubicBezTo>
                    <a:pt x="6003" y="12599"/>
                    <a:pt x="6399" y="12751"/>
                    <a:pt x="6795" y="12888"/>
                  </a:cubicBezTo>
                  <a:cubicBezTo>
                    <a:pt x="6765" y="12264"/>
                    <a:pt x="6719" y="11670"/>
                    <a:pt x="6704" y="11075"/>
                  </a:cubicBezTo>
                  <a:cubicBezTo>
                    <a:pt x="6674" y="10496"/>
                    <a:pt x="6674" y="9902"/>
                    <a:pt x="6750" y="9338"/>
                  </a:cubicBezTo>
                  <a:cubicBezTo>
                    <a:pt x="6765" y="9217"/>
                    <a:pt x="6795" y="9095"/>
                    <a:pt x="6826" y="8973"/>
                  </a:cubicBezTo>
                  <a:cubicBezTo>
                    <a:pt x="6872" y="8851"/>
                    <a:pt x="6917" y="8744"/>
                    <a:pt x="7070" y="8744"/>
                  </a:cubicBezTo>
                  <a:close/>
                  <a:moveTo>
                    <a:pt x="14635" y="1"/>
                  </a:moveTo>
                  <a:cubicBezTo>
                    <a:pt x="13950" y="1"/>
                    <a:pt x="13268" y="113"/>
                    <a:pt x="12585" y="319"/>
                  </a:cubicBezTo>
                  <a:cubicBezTo>
                    <a:pt x="10726" y="867"/>
                    <a:pt x="8959" y="1599"/>
                    <a:pt x="7283" y="2558"/>
                  </a:cubicBezTo>
                  <a:cubicBezTo>
                    <a:pt x="5516" y="3564"/>
                    <a:pt x="4068" y="4951"/>
                    <a:pt x="2788" y="6505"/>
                  </a:cubicBezTo>
                  <a:cubicBezTo>
                    <a:pt x="1493" y="8089"/>
                    <a:pt x="610" y="9887"/>
                    <a:pt x="259" y="11913"/>
                  </a:cubicBezTo>
                  <a:cubicBezTo>
                    <a:pt x="0" y="13361"/>
                    <a:pt x="351" y="14686"/>
                    <a:pt x="1371" y="15753"/>
                  </a:cubicBezTo>
                  <a:cubicBezTo>
                    <a:pt x="2651" y="17078"/>
                    <a:pt x="4281" y="17733"/>
                    <a:pt x="6125" y="17779"/>
                  </a:cubicBezTo>
                  <a:cubicBezTo>
                    <a:pt x="6179" y="17780"/>
                    <a:pt x="6234" y="17781"/>
                    <a:pt x="6288" y="17781"/>
                  </a:cubicBezTo>
                  <a:cubicBezTo>
                    <a:pt x="6978" y="17781"/>
                    <a:pt x="7656" y="17693"/>
                    <a:pt x="8334" y="17566"/>
                  </a:cubicBezTo>
                  <a:cubicBezTo>
                    <a:pt x="8400" y="17556"/>
                    <a:pt x="8462" y="17552"/>
                    <a:pt x="8522" y="17552"/>
                  </a:cubicBezTo>
                  <a:cubicBezTo>
                    <a:pt x="8754" y="17552"/>
                    <a:pt x="8945" y="17625"/>
                    <a:pt x="9127" y="17794"/>
                  </a:cubicBezTo>
                  <a:cubicBezTo>
                    <a:pt x="9492" y="18130"/>
                    <a:pt x="9843" y="18480"/>
                    <a:pt x="10254" y="18754"/>
                  </a:cubicBezTo>
                  <a:cubicBezTo>
                    <a:pt x="10289" y="18789"/>
                    <a:pt x="10334" y="18835"/>
                    <a:pt x="10378" y="18835"/>
                  </a:cubicBezTo>
                  <a:cubicBezTo>
                    <a:pt x="10410" y="18835"/>
                    <a:pt x="10441" y="18810"/>
                    <a:pt x="10467" y="18739"/>
                  </a:cubicBezTo>
                  <a:cubicBezTo>
                    <a:pt x="10620" y="18404"/>
                    <a:pt x="10772" y="18053"/>
                    <a:pt x="10924" y="17718"/>
                  </a:cubicBezTo>
                  <a:cubicBezTo>
                    <a:pt x="11199" y="17124"/>
                    <a:pt x="11488" y="16606"/>
                    <a:pt x="12174" y="16347"/>
                  </a:cubicBezTo>
                  <a:cubicBezTo>
                    <a:pt x="13286" y="15920"/>
                    <a:pt x="14322" y="15296"/>
                    <a:pt x="15297" y="14595"/>
                  </a:cubicBezTo>
                  <a:cubicBezTo>
                    <a:pt x="16653" y="13635"/>
                    <a:pt x="17887" y="12553"/>
                    <a:pt x="18908" y="11228"/>
                  </a:cubicBezTo>
                  <a:cubicBezTo>
                    <a:pt x="20218" y="9506"/>
                    <a:pt x="20721" y="7556"/>
                    <a:pt x="20691" y="5438"/>
                  </a:cubicBezTo>
                  <a:cubicBezTo>
                    <a:pt x="20660" y="2848"/>
                    <a:pt x="18603" y="913"/>
                    <a:pt x="16394" y="258"/>
                  </a:cubicBezTo>
                  <a:cubicBezTo>
                    <a:pt x="15805" y="83"/>
                    <a:pt x="15219" y="1"/>
                    <a:pt x="14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7541889" y="305723"/>
              <a:ext cx="158177" cy="216246"/>
            </a:xfrm>
            <a:custGeom>
              <a:rect b="b" l="l" r="r" t="t"/>
              <a:pathLst>
                <a:path extrusionOk="0" h="6744" w="4933">
                  <a:moveTo>
                    <a:pt x="4480" y="0"/>
                  </a:moveTo>
                  <a:cubicBezTo>
                    <a:pt x="4327" y="0"/>
                    <a:pt x="4282" y="122"/>
                    <a:pt x="4236" y="244"/>
                  </a:cubicBezTo>
                  <a:cubicBezTo>
                    <a:pt x="4205" y="350"/>
                    <a:pt x="4175" y="472"/>
                    <a:pt x="4160" y="594"/>
                  </a:cubicBezTo>
                  <a:cubicBezTo>
                    <a:pt x="4084" y="1173"/>
                    <a:pt x="4099" y="1752"/>
                    <a:pt x="4114" y="2331"/>
                  </a:cubicBezTo>
                  <a:cubicBezTo>
                    <a:pt x="4129" y="2941"/>
                    <a:pt x="4175" y="3535"/>
                    <a:pt x="4221" y="4159"/>
                  </a:cubicBezTo>
                  <a:cubicBezTo>
                    <a:pt x="3809" y="4007"/>
                    <a:pt x="3428" y="3870"/>
                    <a:pt x="3032" y="3733"/>
                  </a:cubicBezTo>
                  <a:cubicBezTo>
                    <a:pt x="2916" y="3690"/>
                    <a:pt x="2784" y="3574"/>
                    <a:pt x="2653" y="3574"/>
                  </a:cubicBezTo>
                  <a:cubicBezTo>
                    <a:pt x="2596" y="3574"/>
                    <a:pt x="2539" y="3596"/>
                    <a:pt x="2484" y="3657"/>
                  </a:cubicBezTo>
                  <a:cubicBezTo>
                    <a:pt x="2316" y="3855"/>
                    <a:pt x="2529" y="4038"/>
                    <a:pt x="2590" y="4220"/>
                  </a:cubicBezTo>
                  <a:cubicBezTo>
                    <a:pt x="2819" y="4784"/>
                    <a:pt x="3047" y="5348"/>
                    <a:pt x="3246" y="5988"/>
                  </a:cubicBezTo>
                  <a:cubicBezTo>
                    <a:pt x="2575" y="5698"/>
                    <a:pt x="1981" y="5439"/>
                    <a:pt x="1372" y="5180"/>
                  </a:cubicBezTo>
                  <a:cubicBezTo>
                    <a:pt x="1097" y="5058"/>
                    <a:pt x="823" y="4936"/>
                    <a:pt x="518" y="4891"/>
                  </a:cubicBezTo>
                  <a:cubicBezTo>
                    <a:pt x="464" y="4881"/>
                    <a:pt x="409" y="4873"/>
                    <a:pt x="355" y="4873"/>
                  </a:cubicBezTo>
                  <a:cubicBezTo>
                    <a:pt x="244" y="4873"/>
                    <a:pt x="143" y="4909"/>
                    <a:pt x="92" y="5043"/>
                  </a:cubicBezTo>
                  <a:cubicBezTo>
                    <a:pt x="0" y="5272"/>
                    <a:pt x="198" y="5333"/>
                    <a:pt x="351" y="5409"/>
                  </a:cubicBezTo>
                  <a:cubicBezTo>
                    <a:pt x="1189" y="5790"/>
                    <a:pt x="2011" y="6186"/>
                    <a:pt x="2865" y="6567"/>
                  </a:cubicBezTo>
                  <a:cubicBezTo>
                    <a:pt x="3041" y="6641"/>
                    <a:pt x="3228" y="6743"/>
                    <a:pt x="3414" y="6743"/>
                  </a:cubicBezTo>
                  <a:cubicBezTo>
                    <a:pt x="3532" y="6743"/>
                    <a:pt x="3650" y="6701"/>
                    <a:pt x="3764" y="6582"/>
                  </a:cubicBezTo>
                  <a:cubicBezTo>
                    <a:pt x="4038" y="6292"/>
                    <a:pt x="3825" y="5988"/>
                    <a:pt x="3718" y="5713"/>
                  </a:cubicBezTo>
                  <a:cubicBezTo>
                    <a:pt x="3520" y="5256"/>
                    <a:pt x="3306" y="4799"/>
                    <a:pt x="3078" y="4281"/>
                  </a:cubicBezTo>
                  <a:lnTo>
                    <a:pt x="3078" y="4281"/>
                  </a:lnTo>
                  <a:cubicBezTo>
                    <a:pt x="3520" y="4464"/>
                    <a:pt x="3885" y="4617"/>
                    <a:pt x="4266" y="4769"/>
                  </a:cubicBezTo>
                  <a:cubicBezTo>
                    <a:pt x="4407" y="4821"/>
                    <a:pt x="4522" y="4849"/>
                    <a:pt x="4614" y="4849"/>
                  </a:cubicBezTo>
                  <a:cubicBezTo>
                    <a:pt x="4843" y="4849"/>
                    <a:pt x="4932" y="4681"/>
                    <a:pt x="4921" y="4312"/>
                  </a:cubicBezTo>
                  <a:cubicBezTo>
                    <a:pt x="4891" y="3184"/>
                    <a:pt x="4830" y="2057"/>
                    <a:pt x="4876" y="929"/>
                  </a:cubicBezTo>
                  <a:cubicBezTo>
                    <a:pt x="4891" y="701"/>
                    <a:pt x="4861" y="457"/>
                    <a:pt x="4784" y="244"/>
                  </a:cubicBezTo>
                  <a:cubicBezTo>
                    <a:pt x="4739" y="107"/>
                    <a:pt x="4647" y="0"/>
                    <a:pt x="448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7710904" y="271542"/>
              <a:ext cx="158337" cy="146890"/>
            </a:xfrm>
            <a:custGeom>
              <a:rect b="b" l="l" r="r" t="t"/>
              <a:pathLst>
                <a:path extrusionOk="0" h="4581" w="4938">
                  <a:moveTo>
                    <a:pt x="2494" y="497"/>
                  </a:moveTo>
                  <a:cubicBezTo>
                    <a:pt x="2956" y="497"/>
                    <a:pt x="3388" y="700"/>
                    <a:pt x="3688" y="1096"/>
                  </a:cubicBezTo>
                  <a:cubicBezTo>
                    <a:pt x="4267" y="1904"/>
                    <a:pt x="4054" y="3001"/>
                    <a:pt x="3200" y="3610"/>
                  </a:cubicBezTo>
                  <a:cubicBezTo>
                    <a:pt x="2974" y="3771"/>
                    <a:pt x="2698" y="3847"/>
                    <a:pt x="2415" y="3847"/>
                  </a:cubicBezTo>
                  <a:cubicBezTo>
                    <a:pt x="1917" y="3847"/>
                    <a:pt x="1399" y="3611"/>
                    <a:pt x="1098" y="3184"/>
                  </a:cubicBezTo>
                  <a:cubicBezTo>
                    <a:pt x="626" y="2498"/>
                    <a:pt x="610" y="1432"/>
                    <a:pt x="1479" y="822"/>
                  </a:cubicBezTo>
                  <a:cubicBezTo>
                    <a:pt x="1806" y="604"/>
                    <a:pt x="2158" y="497"/>
                    <a:pt x="2494" y="497"/>
                  </a:cubicBezTo>
                  <a:close/>
                  <a:moveTo>
                    <a:pt x="2518" y="1"/>
                  </a:moveTo>
                  <a:cubicBezTo>
                    <a:pt x="2094" y="1"/>
                    <a:pt x="1654" y="141"/>
                    <a:pt x="1235" y="426"/>
                  </a:cubicBezTo>
                  <a:cubicBezTo>
                    <a:pt x="245" y="1081"/>
                    <a:pt x="1" y="2590"/>
                    <a:pt x="702" y="3610"/>
                  </a:cubicBezTo>
                  <a:cubicBezTo>
                    <a:pt x="1138" y="4240"/>
                    <a:pt x="1820" y="4580"/>
                    <a:pt x="2497" y="4580"/>
                  </a:cubicBezTo>
                  <a:cubicBezTo>
                    <a:pt x="2886" y="4580"/>
                    <a:pt x="3273" y="4468"/>
                    <a:pt x="3612" y="4235"/>
                  </a:cubicBezTo>
                  <a:cubicBezTo>
                    <a:pt x="4678" y="3489"/>
                    <a:pt x="4937" y="2011"/>
                    <a:pt x="4191" y="944"/>
                  </a:cubicBezTo>
                  <a:cubicBezTo>
                    <a:pt x="3760" y="321"/>
                    <a:pt x="3158" y="1"/>
                    <a:pt x="251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7906821" y="81974"/>
              <a:ext cx="108476" cy="188703"/>
            </a:xfrm>
            <a:custGeom>
              <a:rect b="b" l="l" r="r" t="t"/>
              <a:pathLst>
                <a:path extrusionOk="0" h="5885" w="3383">
                  <a:moveTo>
                    <a:pt x="1850" y="1"/>
                  </a:moveTo>
                  <a:cubicBezTo>
                    <a:pt x="1735" y="1"/>
                    <a:pt x="1645" y="108"/>
                    <a:pt x="1555" y="198"/>
                  </a:cubicBezTo>
                  <a:cubicBezTo>
                    <a:pt x="1143" y="655"/>
                    <a:pt x="793" y="1158"/>
                    <a:pt x="458" y="1661"/>
                  </a:cubicBezTo>
                  <a:cubicBezTo>
                    <a:pt x="1" y="2362"/>
                    <a:pt x="16" y="2560"/>
                    <a:pt x="580" y="3352"/>
                  </a:cubicBezTo>
                  <a:cubicBezTo>
                    <a:pt x="960" y="3809"/>
                    <a:pt x="1402" y="4388"/>
                    <a:pt x="1890" y="4936"/>
                  </a:cubicBezTo>
                  <a:cubicBezTo>
                    <a:pt x="2179" y="5287"/>
                    <a:pt x="2499" y="5592"/>
                    <a:pt x="2895" y="5805"/>
                  </a:cubicBezTo>
                  <a:cubicBezTo>
                    <a:pt x="2970" y="5842"/>
                    <a:pt x="3050" y="5885"/>
                    <a:pt x="3129" y="5885"/>
                  </a:cubicBezTo>
                  <a:cubicBezTo>
                    <a:pt x="3179" y="5885"/>
                    <a:pt x="3229" y="5868"/>
                    <a:pt x="3276" y="5820"/>
                  </a:cubicBezTo>
                  <a:cubicBezTo>
                    <a:pt x="3383" y="5698"/>
                    <a:pt x="3291" y="5576"/>
                    <a:pt x="3215" y="5470"/>
                  </a:cubicBezTo>
                  <a:cubicBezTo>
                    <a:pt x="2972" y="5134"/>
                    <a:pt x="2728" y="4799"/>
                    <a:pt x="2469" y="4479"/>
                  </a:cubicBezTo>
                  <a:cubicBezTo>
                    <a:pt x="2362" y="4342"/>
                    <a:pt x="2362" y="4236"/>
                    <a:pt x="2469" y="4098"/>
                  </a:cubicBezTo>
                  <a:cubicBezTo>
                    <a:pt x="2636" y="3900"/>
                    <a:pt x="2758" y="3672"/>
                    <a:pt x="2850" y="3443"/>
                  </a:cubicBezTo>
                  <a:cubicBezTo>
                    <a:pt x="2911" y="3276"/>
                    <a:pt x="3017" y="3078"/>
                    <a:pt x="2819" y="2956"/>
                  </a:cubicBezTo>
                  <a:cubicBezTo>
                    <a:pt x="2776" y="2930"/>
                    <a:pt x="2735" y="2920"/>
                    <a:pt x="2697" y="2920"/>
                  </a:cubicBezTo>
                  <a:cubicBezTo>
                    <a:pt x="2573" y="2920"/>
                    <a:pt x="2474" y="3030"/>
                    <a:pt x="2393" y="3123"/>
                  </a:cubicBezTo>
                  <a:cubicBezTo>
                    <a:pt x="2255" y="3260"/>
                    <a:pt x="2134" y="3428"/>
                    <a:pt x="2012" y="3580"/>
                  </a:cubicBezTo>
                  <a:cubicBezTo>
                    <a:pt x="1969" y="3649"/>
                    <a:pt x="1931" y="3688"/>
                    <a:pt x="1887" y="3688"/>
                  </a:cubicBezTo>
                  <a:cubicBezTo>
                    <a:pt x="1853" y="3688"/>
                    <a:pt x="1815" y="3664"/>
                    <a:pt x="1768" y="3611"/>
                  </a:cubicBezTo>
                  <a:cubicBezTo>
                    <a:pt x="1478" y="3291"/>
                    <a:pt x="1174" y="2971"/>
                    <a:pt x="869" y="2666"/>
                  </a:cubicBezTo>
                  <a:cubicBezTo>
                    <a:pt x="701" y="2483"/>
                    <a:pt x="686" y="2331"/>
                    <a:pt x="823" y="2133"/>
                  </a:cubicBezTo>
                  <a:cubicBezTo>
                    <a:pt x="1052" y="1783"/>
                    <a:pt x="1296" y="1447"/>
                    <a:pt x="1555" y="1127"/>
                  </a:cubicBezTo>
                  <a:cubicBezTo>
                    <a:pt x="1722" y="945"/>
                    <a:pt x="1905" y="762"/>
                    <a:pt x="2012" y="518"/>
                  </a:cubicBezTo>
                  <a:cubicBezTo>
                    <a:pt x="2073" y="350"/>
                    <a:pt x="2195" y="168"/>
                    <a:pt x="1981" y="46"/>
                  </a:cubicBezTo>
                  <a:cubicBezTo>
                    <a:pt x="1934" y="14"/>
                    <a:pt x="1890" y="1"/>
                    <a:pt x="18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7856511" y="233257"/>
              <a:ext cx="111426" cy="97478"/>
            </a:xfrm>
            <a:custGeom>
              <a:rect b="b" l="l" r="r" t="t"/>
              <a:pathLst>
                <a:path extrusionOk="0" h="3040" w="3475">
                  <a:moveTo>
                    <a:pt x="1706" y="404"/>
                  </a:moveTo>
                  <a:cubicBezTo>
                    <a:pt x="2066" y="404"/>
                    <a:pt x="2438" y="558"/>
                    <a:pt x="2621" y="828"/>
                  </a:cubicBezTo>
                  <a:cubicBezTo>
                    <a:pt x="2895" y="1239"/>
                    <a:pt x="2727" y="1925"/>
                    <a:pt x="2286" y="2214"/>
                  </a:cubicBezTo>
                  <a:cubicBezTo>
                    <a:pt x="2142" y="2312"/>
                    <a:pt x="1966" y="2358"/>
                    <a:pt x="1784" y="2358"/>
                  </a:cubicBezTo>
                  <a:cubicBezTo>
                    <a:pt x="1428" y="2358"/>
                    <a:pt x="1045" y="2182"/>
                    <a:pt x="823" y="1879"/>
                  </a:cubicBezTo>
                  <a:cubicBezTo>
                    <a:pt x="533" y="1453"/>
                    <a:pt x="655" y="889"/>
                    <a:pt x="1128" y="569"/>
                  </a:cubicBezTo>
                  <a:cubicBezTo>
                    <a:pt x="1290" y="457"/>
                    <a:pt x="1496" y="404"/>
                    <a:pt x="1706" y="404"/>
                  </a:cubicBezTo>
                  <a:close/>
                  <a:moveTo>
                    <a:pt x="1698" y="0"/>
                  </a:moveTo>
                  <a:cubicBezTo>
                    <a:pt x="1391" y="0"/>
                    <a:pt x="1083" y="85"/>
                    <a:pt x="823" y="264"/>
                  </a:cubicBezTo>
                  <a:cubicBezTo>
                    <a:pt x="183" y="691"/>
                    <a:pt x="0" y="1666"/>
                    <a:pt x="427" y="2306"/>
                  </a:cubicBezTo>
                  <a:cubicBezTo>
                    <a:pt x="747" y="2781"/>
                    <a:pt x="1264" y="3040"/>
                    <a:pt x="1783" y="3040"/>
                  </a:cubicBezTo>
                  <a:cubicBezTo>
                    <a:pt x="2079" y="3040"/>
                    <a:pt x="2376" y="2955"/>
                    <a:pt x="2636" y="2778"/>
                  </a:cubicBezTo>
                  <a:cubicBezTo>
                    <a:pt x="3306" y="2321"/>
                    <a:pt x="3474" y="1315"/>
                    <a:pt x="3002" y="645"/>
                  </a:cubicBezTo>
                  <a:cubicBezTo>
                    <a:pt x="2708" y="229"/>
                    <a:pt x="2203" y="0"/>
                    <a:pt x="169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7436844" y="12136"/>
              <a:ext cx="703538" cy="640883"/>
            </a:xfrm>
            <a:custGeom>
              <a:rect b="b" l="l" r="r" t="t"/>
              <a:pathLst>
                <a:path extrusionOk="0" h="19987" w="21941">
                  <a:moveTo>
                    <a:pt x="15298" y="423"/>
                  </a:moveTo>
                  <a:cubicBezTo>
                    <a:pt x="15891" y="423"/>
                    <a:pt x="16484" y="507"/>
                    <a:pt x="17080" y="685"/>
                  </a:cubicBezTo>
                  <a:cubicBezTo>
                    <a:pt x="19289" y="1325"/>
                    <a:pt x="21346" y="3275"/>
                    <a:pt x="21377" y="5865"/>
                  </a:cubicBezTo>
                  <a:cubicBezTo>
                    <a:pt x="21407" y="7983"/>
                    <a:pt x="20904" y="9933"/>
                    <a:pt x="19579" y="11655"/>
                  </a:cubicBezTo>
                  <a:cubicBezTo>
                    <a:pt x="18558" y="12980"/>
                    <a:pt x="17324" y="14062"/>
                    <a:pt x="15983" y="15022"/>
                  </a:cubicBezTo>
                  <a:cubicBezTo>
                    <a:pt x="15008" y="15723"/>
                    <a:pt x="13972" y="16347"/>
                    <a:pt x="12860" y="16774"/>
                  </a:cubicBezTo>
                  <a:cubicBezTo>
                    <a:pt x="12174" y="17033"/>
                    <a:pt x="11885" y="17551"/>
                    <a:pt x="11610" y="18145"/>
                  </a:cubicBezTo>
                  <a:cubicBezTo>
                    <a:pt x="11458" y="18480"/>
                    <a:pt x="11306" y="18816"/>
                    <a:pt x="11153" y="19166"/>
                  </a:cubicBezTo>
                  <a:cubicBezTo>
                    <a:pt x="11122" y="19234"/>
                    <a:pt x="11091" y="19257"/>
                    <a:pt x="11061" y="19257"/>
                  </a:cubicBezTo>
                  <a:cubicBezTo>
                    <a:pt x="11018" y="19257"/>
                    <a:pt x="10976" y="19208"/>
                    <a:pt x="10940" y="19181"/>
                  </a:cubicBezTo>
                  <a:cubicBezTo>
                    <a:pt x="10529" y="18892"/>
                    <a:pt x="10178" y="18557"/>
                    <a:pt x="9813" y="18221"/>
                  </a:cubicBezTo>
                  <a:cubicBezTo>
                    <a:pt x="9635" y="18055"/>
                    <a:pt x="9448" y="17973"/>
                    <a:pt x="9223" y="17973"/>
                  </a:cubicBezTo>
                  <a:cubicBezTo>
                    <a:pt x="9159" y="17973"/>
                    <a:pt x="9091" y="17979"/>
                    <a:pt x="9020" y="17993"/>
                  </a:cubicBezTo>
                  <a:cubicBezTo>
                    <a:pt x="8384" y="18112"/>
                    <a:pt x="7748" y="18197"/>
                    <a:pt x="7102" y="18197"/>
                  </a:cubicBezTo>
                  <a:cubicBezTo>
                    <a:pt x="7005" y="18197"/>
                    <a:pt x="6908" y="18195"/>
                    <a:pt x="6811" y="18191"/>
                  </a:cubicBezTo>
                  <a:cubicBezTo>
                    <a:pt x="4967" y="18160"/>
                    <a:pt x="3337" y="17505"/>
                    <a:pt x="2057" y="16165"/>
                  </a:cubicBezTo>
                  <a:cubicBezTo>
                    <a:pt x="1037" y="15113"/>
                    <a:pt x="686" y="13788"/>
                    <a:pt x="945" y="12340"/>
                  </a:cubicBezTo>
                  <a:cubicBezTo>
                    <a:pt x="1296" y="10299"/>
                    <a:pt x="2179" y="8516"/>
                    <a:pt x="3474" y="6932"/>
                  </a:cubicBezTo>
                  <a:cubicBezTo>
                    <a:pt x="4754" y="5362"/>
                    <a:pt x="6202" y="3991"/>
                    <a:pt x="7969" y="2985"/>
                  </a:cubicBezTo>
                  <a:cubicBezTo>
                    <a:pt x="9645" y="2026"/>
                    <a:pt x="11412" y="1294"/>
                    <a:pt x="13256" y="746"/>
                  </a:cubicBezTo>
                  <a:cubicBezTo>
                    <a:pt x="13940" y="534"/>
                    <a:pt x="14619" y="423"/>
                    <a:pt x="15298" y="423"/>
                  </a:cubicBezTo>
                  <a:close/>
                  <a:moveTo>
                    <a:pt x="15235" y="0"/>
                  </a:moveTo>
                  <a:cubicBezTo>
                    <a:pt x="14794" y="0"/>
                    <a:pt x="14343" y="36"/>
                    <a:pt x="13881" y="106"/>
                  </a:cubicBezTo>
                  <a:cubicBezTo>
                    <a:pt x="13347" y="182"/>
                    <a:pt x="12860" y="395"/>
                    <a:pt x="12357" y="563"/>
                  </a:cubicBezTo>
                  <a:cubicBezTo>
                    <a:pt x="10574" y="1157"/>
                    <a:pt x="8853" y="1858"/>
                    <a:pt x="7238" y="2848"/>
                  </a:cubicBezTo>
                  <a:cubicBezTo>
                    <a:pt x="5531" y="3900"/>
                    <a:pt x="4099" y="5256"/>
                    <a:pt x="2834" y="6810"/>
                  </a:cubicBezTo>
                  <a:cubicBezTo>
                    <a:pt x="1616" y="8303"/>
                    <a:pt x="762" y="9994"/>
                    <a:pt x="321" y="11883"/>
                  </a:cubicBezTo>
                  <a:cubicBezTo>
                    <a:pt x="1" y="13254"/>
                    <a:pt x="92" y="14610"/>
                    <a:pt x="839" y="15829"/>
                  </a:cubicBezTo>
                  <a:cubicBezTo>
                    <a:pt x="2118" y="17917"/>
                    <a:pt x="4099" y="18816"/>
                    <a:pt x="6445" y="19029"/>
                  </a:cubicBezTo>
                  <a:cubicBezTo>
                    <a:pt x="6642" y="19048"/>
                    <a:pt x="6838" y="19056"/>
                    <a:pt x="7036" y="19056"/>
                  </a:cubicBezTo>
                  <a:cubicBezTo>
                    <a:pt x="7788" y="19056"/>
                    <a:pt x="8546" y="18933"/>
                    <a:pt x="9294" y="18800"/>
                  </a:cubicBezTo>
                  <a:cubicBezTo>
                    <a:pt x="9330" y="18794"/>
                    <a:pt x="9365" y="18791"/>
                    <a:pt x="9399" y="18791"/>
                  </a:cubicBezTo>
                  <a:cubicBezTo>
                    <a:pt x="9537" y="18791"/>
                    <a:pt x="9657" y="18842"/>
                    <a:pt x="9767" y="18953"/>
                  </a:cubicBezTo>
                  <a:cubicBezTo>
                    <a:pt x="10011" y="19181"/>
                    <a:pt x="10270" y="19410"/>
                    <a:pt x="10529" y="19623"/>
                  </a:cubicBezTo>
                  <a:cubicBezTo>
                    <a:pt x="10821" y="19861"/>
                    <a:pt x="11025" y="19987"/>
                    <a:pt x="11200" y="19987"/>
                  </a:cubicBezTo>
                  <a:cubicBezTo>
                    <a:pt x="11416" y="19987"/>
                    <a:pt x="11587" y="19793"/>
                    <a:pt x="11824" y="19379"/>
                  </a:cubicBezTo>
                  <a:cubicBezTo>
                    <a:pt x="12113" y="18892"/>
                    <a:pt x="12403" y="18404"/>
                    <a:pt x="12662" y="17917"/>
                  </a:cubicBezTo>
                  <a:cubicBezTo>
                    <a:pt x="12768" y="17734"/>
                    <a:pt x="12890" y="17627"/>
                    <a:pt x="13073" y="17551"/>
                  </a:cubicBezTo>
                  <a:cubicBezTo>
                    <a:pt x="14124" y="17079"/>
                    <a:pt x="15130" y="16500"/>
                    <a:pt x="16044" y="15814"/>
                  </a:cubicBezTo>
                  <a:cubicBezTo>
                    <a:pt x="16973" y="15159"/>
                    <a:pt x="17857" y="14473"/>
                    <a:pt x="18649" y="13681"/>
                  </a:cubicBezTo>
                  <a:cubicBezTo>
                    <a:pt x="20706" y="11594"/>
                    <a:pt x="21925" y="9156"/>
                    <a:pt x="21940" y="6170"/>
                  </a:cubicBezTo>
                  <a:cubicBezTo>
                    <a:pt x="21940" y="4631"/>
                    <a:pt x="21483" y="3290"/>
                    <a:pt x="20401" y="2193"/>
                  </a:cubicBezTo>
                  <a:cubicBezTo>
                    <a:pt x="18934" y="701"/>
                    <a:pt x="17193" y="0"/>
                    <a:pt x="1523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8805731" y="990632"/>
              <a:ext cx="338093" cy="425823"/>
            </a:xfrm>
            <a:custGeom>
              <a:rect b="b" l="l" r="r" t="t"/>
              <a:pathLst>
                <a:path extrusionOk="0" h="13280" w="10544">
                  <a:moveTo>
                    <a:pt x="6584" y="4617"/>
                  </a:moveTo>
                  <a:cubicBezTo>
                    <a:pt x="6751" y="4617"/>
                    <a:pt x="6923" y="4656"/>
                    <a:pt x="7101" y="4739"/>
                  </a:cubicBezTo>
                  <a:cubicBezTo>
                    <a:pt x="7329" y="4846"/>
                    <a:pt x="7482" y="5013"/>
                    <a:pt x="7451" y="5303"/>
                  </a:cubicBezTo>
                  <a:cubicBezTo>
                    <a:pt x="7436" y="5394"/>
                    <a:pt x="7375" y="5470"/>
                    <a:pt x="7283" y="5501"/>
                  </a:cubicBezTo>
                  <a:cubicBezTo>
                    <a:pt x="7264" y="5507"/>
                    <a:pt x="7246" y="5510"/>
                    <a:pt x="7229" y="5510"/>
                  </a:cubicBezTo>
                  <a:cubicBezTo>
                    <a:pt x="7166" y="5510"/>
                    <a:pt x="7118" y="5469"/>
                    <a:pt x="7070" y="5410"/>
                  </a:cubicBezTo>
                  <a:cubicBezTo>
                    <a:pt x="6915" y="5229"/>
                    <a:pt x="6745" y="5135"/>
                    <a:pt x="6564" y="5135"/>
                  </a:cubicBezTo>
                  <a:cubicBezTo>
                    <a:pt x="6424" y="5135"/>
                    <a:pt x="6278" y="5190"/>
                    <a:pt x="6126" y="5303"/>
                  </a:cubicBezTo>
                  <a:cubicBezTo>
                    <a:pt x="5120" y="6019"/>
                    <a:pt x="5181" y="7695"/>
                    <a:pt x="6247" y="8320"/>
                  </a:cubicBezTo>
                  <a:cubicBezTo>
                    <a:pt x="6522" y="8487"/>
                    <a:pt x="6811" y="8594"/>
                    <a:pt x="7116" y="8655"/>
                  </a:cubicBezTo>
                  <a:cubicBezTo>
                    <a:pt x="7173" y="8666"/>
                    <a:pt x="7233" y="8672"/>
                    <a:pt x="7294" y="8672"/>
                  </a:cubicBezTo>
                  <a:cubicBezTo>
                    <a:pt x="7723" y="8672"/>
                    <a:pt x="8222" y="8405"/>
                    <a:pt x="8396" y="8045"/>
                  </a:cubicBezTo>
                  <a:cubicBezTo>
                    <a:pt x="8502" y="7847"/>
                    <a:pt x="8548" y="7649"/>
                    <a:pt x="8365" y="7482"/>
                  </a:cubicBezTo>
                  <a:cubicBezTo>
                    <a:pt x="8290" y="7412"/>
                    <a:pt x="8214" y="7385"/>
                    <a:pt x="8140" y="7385"/>
                  </a:cubicBezTo>
                  <a:cubicBezTo>
                    <a:pt x="8034" y="7385"/>
                    <a:pt x="7930" y="7441"/>
                    <a:pt x="7832" y="7512"/>
                  </a:cubicBezTo>
                  <a:cubicBezTo>
                    <a:pt x="7680" y="7603"/>
                    <a:pt x="7542" y="7725"/>
                    <a:pt x="7405" y="7817"/>
                  </a:cubicBezTo>
                  <a:cubicBezTo>
                    <a:pt x="7338" y="7867"/>
                    <a:pt x="7262" y="7903"/>
                    <a:pt x="7190" y="7903"/>
                  </a:cubicBezTo>
                  <a:cubicBezTo>
                    <a:pt x="7130" y="7903"/>
                    <a:pt x="7073" y="7879"/>
                    <a:pt x="7024" y="7817"/>
                  </a:cubicBezTo>
                  <a:cubicBezTo>
                    <a:pt x="6918" y="7664"/>
                    <a:pt x="7024" y="7527"/>
                    <a:pt x="7146" y="7451"/>
                  </a:cubicBezTo>
                  <a:cubicBezTo>
                    <a:pt x="7390" y="7329"/>
                    <a:pt x="7619" y="7192"/>
                    <a:pt x="7878" y="7116"/>
                  </a:cubicBezTo>
                  <a:cubicBezTo>
                    <a:pt x="7967" y="7085"/>
                    <a:pt x="8055" y="7070"/>
                    <a:pt x="8141" y="7070"/>
                  </a:cubicBezTo>
                  <a:cubicBezTo>
                    <a:pt x="8476" y="7070"/>
                    <a:pt x="8762" y="7297"/>
                    <a:pt x="8883" y="7649"/>
                  </a:cubicBezTo>
                  <a:cubicBezTo>
                    <a:pt x="9200" y="8613"/>
                    <a:pt x="8321" y="9672"/>
                    <a:pt x="7260" y="9672"/>
                  </a:cubicBezTo>
                  <a:cubicBezTo>
                    <a:pt x="7197" y="9672"/>
                    <a:pt x="7134" y="9668"/>
                    <a:pt x="7070" y="9660"/>
                  </a:cubicBezTo>
                  <a:cubicBezTo>
                    <a:pt x="5760" y="9508"/>
                    <a:pt x="4770" y="8365"/>
                    <a:pt x="4800" y="7223"/>
                  </a:cubicBezTo>
                  <a:cubicBezTo>
                    <a:pt x="4830" y="6202"/>
                    <a:pt x="5089" y="5470"/>
                    <a:pt x="5760" y="4937"/>
                  </a:cubicBezTo>
                  <a:cubicBezTo>
                    <a:pt x="6021" y="4734"/>
                    <a:pt x="6294" y="4617"/>
                    <a:pt x="6584" y="4617"/>
                  </a:cubicBezTo>
                  <a:close/>
                  <a:moveTo>
                    <a:pt x="10544" y="1"/>
                  </a:moveTo>
                  <a:cubicBezTo>
                    <a:pt x="9295" y="290"/>
                    <a:pt x="8091" y="702"/>
                    <a:pt x="6887" y="1204"/>
                  </a:cubicBezTo>
                  <a:cubicBezTo>
                    <a:pt x="5623" y="1738"/>
                    <a:pt x="4389" y="2317"/>
                    <a:pt x="3246" y="3078"/>
                  </a:cubicBezTo>
                  <a:cubicBezTo>
                    <a:pt x="1799" y="4084"/>
                    <a:pt x="793" y="5394"/>
                    <a:pt x="336" y="7116"/>
                  </a:cubicBezTo>
                  <a:cubicBezTo>
                    <a:pt x="1" y="8350"/>
                    <a:pt x="244" y="9447"/>
                    <a:pt x="1006" y="10437"/>
                  </a:cubicBezTo>
                  <a:cubicBezTo>
                    <a:pt x="2256" y="12022"/>
                    <a:pt x="3871" y="12951"/>
                    <a:pt x="5897" y="13149"/>
                  </a:cubicBezTo>
                  <a:cubicBezTo>
                    <a:pt x="6721" y="13237"/>
                    <a:pt x="7541" y="13279"/>
                    <a:pt x="8354" y="13279"/>
                  </a:cubicBezTo>
                  <a:cubicBezTo>
                    <a:pt x="9090" y="13279"/>
                    <a:pt x="9820" y="13245"/>
                    <a:pt x="10544" y="13180"/>
                  </a:cubicBezTo>
                  <a:lnTo>
                    <a:pt x="10544" y="7405"/>
                  </a:lnTo>
                  <a:cubicBezTo>
                    <a:pt x="10453" y="7314"/>
                    <a:pt x="10346" y="7238"/>
                    <a:pt x="10254" y="7146"/>
                  </a:cubicBezTo>
                  <a:cubicBezTo>
                    <a:pt x="10163" y="7085"/>
                    <a:pt x="10087" y="7025"/>
                    <a:pt x="9965" y="6918"/>
                  </a:cubicBezTo>
                  <a:lnTo>
                    <a:pt x="9965" y="6918"/>
                  </a:lnTo>
                  <a:cubicBezTo>
                    <a:pt x="9995" y="7223"/>
                    <a:pt x="10026" y="7466"/>
                    <a:pt x="10041" y="7710"/>
                  </a:cubicBezTo>
                  <a:cubicBezTo>
                    <a:pt x="10056" y="7878"/>
                    <a:pt x="10056" y="8045"/>
                    <a:pt x="10056" y="8213"/>
                  </a:cubicBezTo>
                  <a:cubicBezTo>
                    <a:pt x="10056" y="8289"/>
                    <a:pt x="10026" y="8350"/>
                    <a:pt x="9935" y="8365"/>
                  </a:cubicBezTo>
                  <a:cubicBezTo>
                    <a:pt x="9922" y="8367"/>
                    <a:pt x="9911" y="8368"/>
                    <a:pt x="9901" y="8368"/>
                  </a:cubicBezTo>
                  <a:cubicBezTo>
                    <a:pt x="9831" y="8368"/>
                    <a:pt x="9793" y="8327"/>
                    <a:pt x="9767" y="8274"/>
                  </a:cubicBezTo>
                  <a:cubicBezTo>
                    <a:pt x="9706" y="8152"/>
                    <a:pt x="9660" y="8045"/>
                    <a:pt x="9615" y="7923"/>
                  </a:cubicBezTo>
                  <a:cubicBezTo>
                    <a:pt x="9462" y="7482"/>
                    <a:pt x="9356" y="7040"/>
                    <a:pt x="9295" y="6583"/>
                  </a:cubicBezTo>
                  <a:cubicBezTo>
                    <a:pt x="9234" y="6126"/>
                    <a:pt x="9157" y="5684"/>
                    <a:pt x="9157" y="5166"/>
                  </a:cubicBezTo>
                  <a:cubicBezTo>
                    <a:pt x="8914" y="5349"/>
                    <a:pt x="8761" y="5531"/>
                    <a:pt x="8670" y="5775"/>
                  </a:cubicBezTo>
                  <a:cubicBezTo>
                    <a:pt x="8639" y="5851"/>
                    <a:pt x="8609" y="5943"/>
                    <a:pt x="8518" y="5943"/>
                  </a:cubicBezTo>
                  <a:cubicBezTo>
                    <a:pt x="8411" y="5928"/>
                    <a:pt x="8365" y="5836"/>
                    <a:pt x="8365" y="5729"/>
                  </a:cubicBezTo>
                  <a:cubicBezTo>
                    <a:pt x="8365" y="5577"/>
                    <a:pt x="8365" y="5425"/>
                    <a:pt x="8441" y="5288"/>
                  </a:cubicBezTo>
                  <a:cubicBezTo>
                    <a:pt x="8764" y="4628"/>
                    <a:pt x="9527" y="4230"/>
                    <a:pt x="10257" y="4230"/>
                  </a:cubicBezTo>
                  <a:cubicBezTo>
                    <a:pt x="10354" y="4230"/>
                    <a:pt x="10450" y="4237"/>
                    <a:pt x="10544" y="4252"/>
                  </a:cubicBezTo>
                  <a:lnTo>
                    <a:pt x="105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9108617" y="1145506"/>
              <a:ext cx="35207" cy="47617"/>
            </a:xfrm>
            <a:custGeom>
              <a:rect b="b" l="l" r="r" t="t"/>
              <a:pathLst>
                <a:path extrusionOk="0" h="1485" w="1098">
                  <a:moveTo>
                    <a:pt x="824" y="1"/>
                  </a:moveTo>
                  <a:cubicBezTo>
                    <a:pt x="565" y="1"/>
                    <a:pt x="367" y="31"/>
                    <a:pt x="169" y="77"/>
                  </a:cubicBezTo>
                  <a:cubicBezTo>
                    <a:pt x="77" y="107"/>
                    <a:pt x="1" y="138"/>
                    <a:pt x="47" y="275"/>
                  </a:cubicBezTo>
                  <a:cubicBezTo>
                    <a:pt x="153" y="610"/>
                    <a:pt x="245" y="960"/>
                    <a:pt x="321" y="1311"/>
                  </a:cubicBezTo>
                  <a:cubicBezTo>
                    <a:pt x="351" y="1463"/>
                    <a:pt x="428" y="1478"/>
                    <a:pt x="549" y="1478"/>
                  </a:cubicBezTo>
                  <a:cubicBezTo>
                    <a:pt x="579" y="1482"/>
                    <a:pt x="608" y="1484"/>
                    <a:pt x="636" y="1484"/>
                  </a:cubicBezTo>
                  <a:cubicBezTo>
                    <a:pt x="821" y="1484"/>
                    <a:pt x="965" y="1400"/>
                    <a:pt x="1098" y="1280"/>
                  </a:cubicBezTo>
                  <a:lnTo>
                    <a:pt x="1098" y="31"/>
                  </a:lnTo>
                  <a:cubicBezTo>
                    <a:pt x="1007" y="16"/>
                    <a:pt x="915" y="16"/>
                    <a:pt x="8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8958649" y="1138644"/>
              <a:ext cx="142080" cy="162121"/>
            </a:xfrm>
            <a:custGeom>
              <a:rect b="b" l="l" r="r" t="t"/>
              <a:pathLst>
                <a:path extrusionOk="0" h="5056" w="4431">
                  <a:moveTo>
                    <a:pt x="1815" y="1"/>
                  </a:moveTo>
                  <a:cubicBezTo>
                    <a:pt x="1525" y="1"/>
                    <a:pt x="1252" y="118"/>
                    <a:pt x="991" y="321"/>
                  </a:cubicBezTo>
                  <a:cubicBezTo>
                    <a:pt x="320" y="854"/>
                    <a:pt x="61" y="1586"/>
                    <a:pt x="31" y="2607"/>
                  </a:cubicBezTo>
                  <a:cubicBezTo>
                    <a:pt x="1" y="3734"/>
                    <a:pt x="991" y="4892"/>
                    <a:pt x="2301" y="5044"/>
                  </a:cubicBezTo>
                  <a:cubicBezTo>
                    <a:pt x="2365" y="5052"/>
                    <a:pt x="2428" y="5056"/>
                    <a:pt x="2491" y="5056"/>
                  </a:cubicBezTo>
                  <a:cubicBezTo>
                    <a:pt x="3552" y="5056"/>
                    <a:pt x="4431" y="3997"/>
                    <a:pt x="4114" y="3033"/>
                  </a:cubicBezTo>
                  <a:cubicBezTo>
                    <a:pt x="3994" y="2672"/>
                    <a:pt x="3711" y="2453"/>
                    <a:pt x="3379" y="2453"/>
                  </a:cubicBezTo>
                  <a:cubicBezTo>
                    <a:pt x="3292" y="2453"/>
                    <a:pt x="3201" y="2468"/>
                    <a:pt x="3109" y="2500"/>
                  </a:cubicBezTo>
                  <a:cubicBezTo>
                    <a:pt x="2850" y="2576"/>
                    <a:pt x="2621" y="2713"/>
                    <a:pt x="2377" y="2835"/>
                  </a:cubicBezTo>
                  <a:cubicBezTo>
                    <a:pt x="2255" y="2911"/>
                    <a:pt x="2149" y="3033"/>
                    <a:pt x="2255" y="3201"/>
                  </a:cubicBezTo>
                  <a:cubicBezTo>
                    <a:pt x="2304" y="3263"/>
                    <a:pt x="2361" y="3287"/>
                    <a:pt x="2421" y="3287"/>
                  </a:cubicBezTo>
                  <a:cubicBezTo>
                    <a:pt x="2493" y="3287"/>
                    <a:pt x="2569" y="3251"/>
                    <a:pt x="2636" y="3201"/>
                  </a:cubicBezTo>
                  <a:cubicBezTo>
                    <a:pt x="2773" y="3109"/>
                    <a:pt x="2911" y="2987"/>
                    <a:pt x="3063" y="2896"/>
                  </a:cubicBezTo>
                  <a:cubicBezTo>
                    <a:pt x="3164" y="2822"/>
                    <a:pt x="3271" y="2766"/>
                    <a:pt x="3380" y="2766"/>
                  </a:cubicBezTo>
                  <a:cubicBezTo>
                    <a:pt x="3451" y="2766"/>
                    <a:pt x="3524" y="2790"/>
                    <a:pt x="3596" y="2850"/>
                  </a:cubicBezTo>
                  <a:cubicBezTo>
                    <a:pt x="3779" y="3033"/>
                    <a:pt x="3733" y="3231"/>
                    <a:pt x="3627" y="3429"/>
                  </a:cubicBezTo>
                  <a:cubicBezTo>
                    <a:pt x="3453" y="3789"/>
                    <a:pt x="2954" y="4056"/>
                    <a:pt x="2525" y="4056"/>
                  </a:cubicBezTo>
                  <a:cubicBezTo>
                    <a:pt x="2464" y="4056"/>
                    <a:pt x="2404" y="4050"/>
                    <a:pt x="2347" y="4039"/>
                  </a:cubicBezTo>
                  <a:cubicBezTo>
                    <a:pt x="2042" y="3978"/>
                    <a:pt x="1753" y="3856"/>
                    <a:pt x="1478" y="3704"/>
                  </a:cubicBezTo>
                  <a:cubicBezTo>
                    <a:pt x="412" y="3064"/>
                    <a:pt x="351" y="1403"/>
                    <a:pt x="1357" y="672"/>
                  </a:cubicBezTo>
                  <a:cubicBezTo>
                    <a:pt x="1506" y="568"/>
                    <a:pt x="1649" y="517"/>
                    <a:pt x="1786" y="517"/>
                  </a:cubicBezTo>
                  <a:cubicBezTo>
                    <a:pt x="1971" y="517"/>
                    <a:pt x="2144" y="610"/>
                    <a:pt x="2301" y="794"/>
                  </a:cubicBezTo>
                  <a:cubicBezTo>
                    <a:pt x="2351" y="843"/>
                    <a:pt x="2401" y="893"/>
                    <a:pt x="2467" y="893"/>
                  </a:cubicBezTo>
                  <a:cubicBezTo>
                    <a:pt x="2482" y="893"/>
                    <a:pt x="2498" y="891"/>
                    <a:pt x="2514" y="885"/>
                  </a:cubicBezTo>
                  <a:cubicBezTo>
                    <a:pt x="2606" y="854"/>
                    <a:pt x="2667" y="778"/>
                    <a:pt x="2682" y="672"/>
                  </a:cubicBezTo>
                  <a:cubicBezTo>
                    <a:pt x="2713" y="397"/>
                    <a:pt x="2560" y="230"/>
                    <a:pt x="2332" y="123"/>
                  </a:cubicBezTo>
                  <a:cubicBezTo>
                    <a:pt x="2154" y="40"/>
                    <a:pt x="1982" y="1"/>
                    <a:pt x="18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9073442" y="1126267"/>
              <a:ext cx="70383" cy="132717"/>
            </a:xfrm>
            <a:custGeom>
              <a:rect b="b" l="l" r="r" t="t"/>
              <a:pathLst>
                <a:path extrusionOk="0" h="4139" w="2195">
                  <a:moveTo>
                    <a:pt x="1904" y="0"/>
                  </a:moveTo>
                  <a:cubicBezTo>
                    <a:pt x="1166" y="0"/>
                    <a:pt x="415" y="398"/>
                    <a:pt x="92" y="1058"/>
                  </a:cubicBezTo>
                  <a:cubicBezTo>
                    <a:pt x="16" y="1195"/>
                    <a:pt x="1" y="1347"/>
                    <a:pt x="16" y="1499"/>
                  </a:cubicBezTo>
                  <a:cubicBezTo>
                    <a:pt x="16" y="1606"/>
                    <a:pt x="62" y="1698"/>
                    <a:pt x="169" y="1713"/>
                  </a:cubicBezTo>
                  <a:cubicBezTo>
                    <a:pt x="260" y="1713"/>
                    <a:pt x="290" y="1621"/>
                    <a:pt x="321" y="1545"/>
                  </a:cubicBezTo>
                  <a:cubicBezTo>
                    <a:pt x="412" y="1301"/>
                    <a:pt x="565" y="1119"/>
                    <a:pt x="808" y="936"/>
                  </a:cubicBezTo>
                  <a:cubicBezTo>
                    <a:pt x="808" y="1454"/>
                    <a:pt x="885" y="1896"/>
                    <a:pt x="946" y="2353"/>
                  </a:cubicBezTo>
                  <a:cubicBezTo>
                    <a:pt x="1007" y="2810"/>
                    <a:pt x="1113" y="3252"/>
                    <a:pt x="1266" y="3693"/>
                  </a:cubicBezTo>
                  <a:cubicBezTo>
                    <a:pt x="1311" y="3815"/>
                    <a:pt x="1357" y="3922"/>
                    <a:pt x="1403" y="4044"/>
                  </a:cubicBezTo>
                  <a:cubicBezTo>
                    <a:pt x="1429" y="4097"/>
                    <a:pt x="1479" y="4138"/>
                    <a:pt x="1551" y="4138"/>
                  </a:cubicBezTo>
                  <a:cubicBezTo>
                    <a:pt x="1562" y="4138"/>
                    <a:pt x="1573" y="4137"/>
                    <a:pt x="1586" y="4135"/>
                  </a:cubicBezTo>
                  <a:cubicBezTo>
                    <a:pt x="1677" y="4120"/>
                    <a:pt x="1692" y="4059"/>
                    <a:pt x="1692" y="3983"/>
                  </a:cubicBezTo>
                  <a:cubicBezTo>
                    <a:pt x="1692" y="3815"/>
                    <a:pt x="1707" y="3648"/>
                    <a:pt x="1692" y="3480"/>
                  </a:cubicBezTo>
                  <a:cubicBezTo>
                    <a:pt x="1677" y="3236"/>
                    <a:pt x="1646" y="2993"/>
                    <a:pt x="1601" y="2688"/>
                  </a:cubicBezTo>
                  <a:lnTo>
                    <a:pt x="1601" y="2688"/>
                  </a:lnTo>
                  <a:cubicBezTo>
                    <a:pt x="1738" y="2795"/>
                    <a:pt x="1814" y="2855"/>
                    <a:pt x="1890" y="2916"/>
                  </a:cubicBezTo>
                  <a:cubicBezTo>
                    <a:pt x="1997" y="3008"/>
                    <a:pt x="2088" y="3084"/>
                    <a:pt x="2195" y="3175"/>
                  </a:cubicBezTo>
                  <a:lnTo>
                    <a:pt x="2195" y="1880"/>
                  </a:lnTo>
                  <a:cubicBezTo>
                    <a:pt x="2062" y="2000"/>
                    <a:pt x="1918" y="2084"/>
                    <a:pt x="1733" y="2084"/>
                  </a:cubicBezTo>
                  <a:cubicBezTo>
                    <a:pt x="1705" y="2084"/>
                    <a:pt x="1676" y="2082"/>
                    <a:pt x="1646" y="2078"/>
                  </a:cubicBezTo>
                  <a:cubicBezTo>
                    <a:pt x="1509" y="2078"/>
                    <a:pt x="1448" y="2063"/>
                    <a:pt x="1418" y="1911"/>
                  </a:cubicBezTo>
                  <a:cubicBezTo>
                    <a:pt x="1326" y="1560"/>
                    <a:pt x="1235" y="1210"/>
                    <a:pt x="1144" y="875"/>
                  </a:cubicBezTo>
                  <a:cubicBezTo>
                    <a:pt x="1098" y="738"/>
                    <a:pt x="1159" y="707"/>
                    <a:pt x="1250" y="677"/>
                  </a:cubicBezTo>
                  <a:cubicBezTo>
                    <a:pt x="1448" y="616"/>
                    <a:pt x="1662" y="601"/>
                    <a:pt x="1921" y="601"/>
                  </a:cubicBezTo>
                  <a:cubicBezTo>
                    <a:pt x="1997" y="616"/>
                    <a:pt x="2088" y="616"/>
                    <a:pt x="2195" y="631"/>
                  </a:cubicBezTo>
                  <a:lnTo>
                    <a:pt x="2195" y="22"/>
                  </a:lnTo>
                  <a:cubicBezTo>
                    <a:pt x="2099" y="7"/>
                    <a:pt x="2001" y="0"/>
                    <a:pt x="190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8788160" y="976459"/>
              <a:ext cx="355665" cy="458337"/>
            </a:xfrm>
            <a:custGeom>
              <a:rect b="b" l="l" r="r" t="t"/>
              <a:pathLst>
                <a:path extrusionOk="0" h="14294" w="11092">
                  <a:moveTo>
                    <a:pt x="11092" y="1"/>
                  </a:moveTo>
                  <a:cubicBezTo>
                    <a:pt x="10452" y="153"/>
                    <a:pt x="9812" y="336"/>
                    <a:pt x="9172" y="565"/>
                  </a:cubicBezTo>
                  <a:cubicBezTo>
                    <a:pt x="7435" y="1174"/>
                    <a:pt x="5729" y="1875"/>
                    <a:pt x="4160" y="2850"/>
                  </a:cubicBezTo>
                  <a:cubicBezTo>
                    <a:pt x="2849" y="3627"/>
                    <a:pt x="1722" y="4602"/>
                    <a:pt x="1006" y="5973"/>
                  </a:cubicBezTo>
                  <a:cubicBezTo>
                    <a:pt x="290" y="7345"/>
                    <a:pt x="0" y="8746"/>
                    <a:pt x="610" y="10239"/>
                  </a:cubicBezTo>
                  <a:cubicBezTo>
                    <a:pt x="716" y="10468"/>
                    <a:pt x="823" y="10681"/>
                    <a:pt x="960" y="10879"/>
                  </a:cubicBezTo>
                  <a:cubicBezTo>
                    <a:pt x="2301" y="12784"/>
                    <a:pt x="4160" y="13820"/>
                    <a:pt x="6460" y="14094"/>
                  </a:cubicBezTo>
                  <a:cubicBezTo>
                    <a:pt x="7565" y="14225"/>
                    <a:pt x="8677" y="14294"/>
                    <a:pt x="9786" y="14294"/>
                  </a:cubicBezTo>
                  <a:cubicBezTo>
                    <a:pt x="10222" y="14294"/>
                    <a:pt x="10658" y="14283"/>
                    <a:pt x="11092" y="14262"/>
                  </a:cubicBezTo>
                  <a:lnTo>
                    <a:pt x="11092" y="13622"/>
                  </a:lnTo>
                  <a:cubicBezTo>
                    <a:pt x="10368" y="13687"/>
                    <a:pt x="9638" y="13721"/>
                    <a:pt x="8902" y="13721"/>
                  </a:cubicBezTo>
                  <a:cubicBezTo>
                    <a:pt x="8089" y="13721"/>
                    <a:pt x="7269" y="13679"/>
                    <a:pt x="6445" y="13591"/>
                  </a:cubicBezTo>
                  <a:cubicBezTo>
                    <a:pt x="4419" y="13393"/>
                    <a:pt x="2804" y="12464"/>
                    <a:pt x="1554" y="10879"/>
                  </a:cubicBezTo>
                  <a:cubicBezTo>
                    <a:pt x="792" y="9889"/>
                    <a:pt x="549" y="8792"/>
                    <a:pt x="884" y="7558"/>
                  </a:cubicBezTo>
                  <a:cubicBezTo>
                    <a:pt x="1341" y="5836"/>
                    <a:pt x="2347" y="4526"/>
                    <a:pt x="3794" y="3520"/>
                  </a:cubicBezTo>
                  <a:cubicBezTo>
                    <a:pt x="4937" y="2759"/>
                    <a:pt x="6171" y="2180"/>
                    <a:pt x="7435" y="1646"/>
                  </a:cubicBezTo>
                  <a:cubicBezTo>
                    <a:pt x="8639" y="1159"/>
                    <a:pt x="9843" y="732"/>
                    <a:pt x="11092" y="443"/>
                  </a:cubicBezTo>
                  <a:lnTo>
                    <a:pt x="11092" y="1"/>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
            <p:cNvSpPr/>
            <p:nvPr/>
          </p:nvSpPr>
          <p:spPr>
            <a:xfrm>
              <a:off x="8724158" y="1573477"/>
              <a:ext cx="419667" cy="670543"/>
            </a:xfrm>
            <a:custGeom>
              <a:rect b="b" l="l" r="r" t="t"/>
              <a:pathLst>
                <a:path extrusionOk="0" h="20912" w="13088">
                  <a:moveTo>
                    <a:pt x="9101" y="8652"/>
                  </a:moveTo>
                  <a:cubicBezTo>
                    <a:pt x="10058" y="8652"/>
                    <a:pt x="10880" y="9429"/>
                    <a:pt x="10940" y="10437"/>
                  </a:cubicBezTo>
                  <a:cubicBezTo>
                    <a:pt x="10985" y="11442"/>
                    <a:pt x="10300" y="12204"/>
                    <a:pt x="9340" y="12280"/>
                  </a:cubicBezTo>
                  <a:cubicBezTo>
                    <a:pt x="9292" y="12285"/>
                    <a:pt x="9244" y="12287"/>
                    <a:pt x="9196" y="12287"/>
                  </a:cubicBezTo>
                  <a:cubicBezTo>
                    <a:pt x="8288" y="12287"/>
                    <a:pt x="7433" y="11482"/>
                    <a:pt x="7390" y="10498"/>
                  </a:cubicBezTo>
                  <a:cubicBezTo>
                    <a:pt x="7344" y="9507"/>
                    <a:pt x="8045" y="8700"/>
                    <a:pt x="9020" y="8654"/>
                  </a:cubicBezTo>
                  <a:cubicBezTo>
                    <a:pt x="9047" y="8653"/>
                    <a:pt x="9074" y="8652"/>
                    <a:pt x="9101" y="8652"/>
                  </a:cubicBezTo>
                  <a:close/>
                  <a:moveTo>
                    <a:pt x="9193" y="14158"/>
                  </a:moveTo>
                  <a:cubicBezTo>
                    <a:pt x="9310" y="14158"/>
                    <a:pt x="9378" y="14242"/>
                    <a:pt x="9416" y="14368"/>
                  </a:cubicBezTo>
                  <a:cubicBezTo>
                    <a:pt x="9462" y="14550"/>
                    <a:pt x="9370" y="14657"/>
                    <a:pt x="9218" y="14718"/>
                  </a:cubicBezTo>
                  <a:cubicBezTo>
                    <a:pt x="9192" y="14722"/>
                    <a:pt x="9166" y="14725"/>
                    <a:pt x="9143" y="14725"/>
                  </a:cubicBezTo>
                  <a:cubicBezTo>
                    <a:pt x="9002" y="14725"/>
                    <a:pt x="8909" y="14648"/>
                    <a:pt x="8883" y="14505"/>
                  </a:cubicBezTo>
                  <a:cubicBezTo>
                    <a:pt x="8852" y="14322"/>
                    <a:pt x="8944" y="14200"/>
                    <a:pt x="9111" y="14170"/>
                  </a:cubicBezTo>
                  <a:cubicBezTo>
                    <a:pt x="9141" y="14162"/>
                    <a:pt x="9168" y="14158"/>
                    <a:pt x="9193" y="14158"/>
                  </a:cubicBezTo>
                  <a:close/>
                  <a:moveTo>
                    <a:pt x="6878" y="16137"/>
                  </a:moveTo>
                  <a:cubicBezTo>
                    <a:pt x="7012" y="16137"/>
                    <a:pt x="7112" y="16218"/>
                    <a:pt x="7161" y="16379"/>
                  </a:cubicBezTo>
                  <a:cubicBezTo>
                    <a:pt x="7207" y="16546"/>
                    <a:pt x="7131" y="16684"/>
                    <a:pt x="6963" y="16744"/>
                  </a:cubicBezTo>
                  <a:cubicBezTo>
                    <a:pt x="6921" y="16758"/>
                    <a:pt x="6882" y="16765"/>
                    <a:pt x="6845" y="16765"/>
                  </a:cubicBezTo>
                  <a:cubicBezTo>
                    <a:pt x="6721" y="16765"/>
                    <a:pt x="6626" y="16688"/>
                    <a:pt x="6567" y="16546"/>
                  </a:cubicBezTo>
                  <a:cubicBezTo>
                    <a:pt x="6536" y="16364"/>
                    <a:pt x="6582" y="16211"/>
                    <a:pt x="6780" y="16150"/>
                  </a:cubicBezTo>
                  <a:cubicBezTo>
                    <a:pt x="6815" y="16142"/>
                    <a:pt x="6847" y="16137"/>
                    <a:pt x="6878" y="16137"/>
                  </a:cubicBezTo>
                  <a:close/>
                  <a:moveTo>
                    <a:pt x="9573" y="16504"/>
                  </a:moveTo>
                  <a:cubicBezTo>
                    <a:pt x="9719" y="16504"/>
                    <a:pt x="9817" y="16593"/>
                    <a:pt x="9843" y="16744"/>
                  </a:cubicBezTo>
                  <a:cubicBezTo>
                    <a:pt x="9888" y="16958"/>
                    <a:pt x="9782" y="17080"/>
                    <a:pt x="9584" y="17141"/>
                  </a:cubicBezTo>
                  <a:cubicBezTo>
                    <a:pt x="9558" y="17145"/>
                    <a:pt x="9533" y="17147"/>
                    <a:pt x="9509" y="17147"/>
                  </a:cubicBezTo>
                  <a:cubicBezTo>
                    <a:pt x="9368" y="17147"/>
                    <a:pt x="9275" y="17069"/>
                    <a:pt x="9248" y="16912"/>
                  </a:cubicBezTo>
                  <a:cubicBezTo>
                    <a:pt x="9203" y="16714"/>
                    <a:pt x="9294" y="16562"/>
                    <a:pt x="9477" y="16516"/>
                  </a:cubicBezTo>
                  <a:cubicBezTo>
                    <a:pt x="9511" y="16508"/>
                    <a:pt x="9543" y="16504"/>
                    <a:pt x="9573" y="16504"/>
                  </a:cubicBezTo>
                  <a:close/>
                  <a:moveTo>
                    <a:pt x="13088" y="0"/>
                  </a:moveTo>
                  <a:cubicBezTo>
                    <a:pt x="10818" y="655"/>
                    <a:pt x="8761" y="1722"/>
                    <a:pt x="6841" y="3124"/>
                  </a:cubicBezTo>
                  <a:cubicBezTo>
                    <a:pt x="4480" y="4860"/>
                    <a:pt x="2621" y="6978"/>
                    <a:pt x="1478" y="9675"/>
                  </a:cubicBezTo>
                  <a:cubicBezTo>
                    <a:pt x="503" y="12006"/>
                    <a:pt x="0" y="14398"/>
                    <a:pt x="594" y="16927"/>
                  </a:cubicBezTo>
                  <a:cubicBezTo>
                    <a:pt x="869" y="18070"/>
                    <a:pt x="1432" y="18969"/>
                    <a:pt x="2423" y="19594"/>
                  </a:cubicBezTo>
                  <a:cubicBezTo>
                    <a:pt x="3733" y="20401"/>
                    <a:pt x="5180" y="20812"/>
                    <a:pt x="6704" y="20889"/>
                  </a:cubicBezTo>
                  <a:cubicBezTo>
                    <a:pt x="6981" y="20904"/>
                    <a:pt x="7258" y="20911"/>
                    <a:pt x="7535" y="20911"/>
                  </a:cubicBezTo>
                  <a:cubicBezTo>
                    <a:pt x="8903" y="20911"/>
                    <a:pt x="10267" y="20736"/>
                    <a:pt x="11610" y="20508"/>
                  </a:cubicBezTo>
                  <a:cubicBezTo>
                    <a:pt x="12098" y="20416"/>
                    <a:pt x="12600" y="20325"/>
                    <a:pt x="13088" y="20203"/>
                  </a:cubicBezTo>
                  <a:lnTo>
                    <a:pt x="13088" y="16044"/>
                  </a:lnTo>
                  <a:cubicBezTo>
                    <a:pt x="13042" y="16013"/>
                    <a:pt x="12997" y="15967"/>
                    <a:pt x="12951" y="15937"/>
                  </a:cubicBezTo>
                  <a:cubicBezTo>
                    <a:pt x="12692" y="15708"/>
                    <a:pt x="12539" y="15434"/>
                    <a:pt x="12570" y="15069"/>
                  </a:cubicBezTo>
                  <a:cubicBezTo>
                    <a:pt x="12616" y="14505"/>
                    <a:pt x="12753" y="13972"/>
                    <a:pt x="13088" y="13514"/>
                  </a:cubicBezTo>
                  <a:lnTo>
                    <a:pt x="13088" y="0"/>
                  </a:ln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9132089" y="2019021"/>
              <a:ext cx="11736" cy="57172"/>
            </a:xfrm>
            <a:custGeom>
              <a:rect b="b" l="l" r="r" t="t"/>
              <a:pathLst>
                <a:path extrusionOk="0" h="1783" w="366">
                  <a:moveTo>
                    <a:pt x="366" y="0"/>
                  </a:moveTo>
                  <a:cubicBezTo>
                    <a:pt x="275" y="168"/>
                    <a:pt x="214" y="351"/>
                    <a:pt x="153" y="534"/>
                  </a:cubicBezTo>
                  <a:cubicBezTo>
                    <a:pt x="0" y="1174"/>
                    <a:pt x="0" y="1493"/>
                    <a:pt x="366" y="1783"/>
                  </a:cubicBezTo>
                  <a:lnTo>
                    <a:pt x="3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8741249" y="1649183"/>
              <a:ext cx="173472" cy="191043"/>
            </a:xfrm>
            <a:custGeom>
              <a:rect b="b" l="l" r="r" t="t"/>
              <a:pathLst>
                <a:path extrusionOk="0" h="5958" w="5410">
                  <a:moveTo>
                    <a:pt x="2284" y="0"/>
                  </a:moveTo>
                  <a:cubicBezTo>
                    <a:pt x="2259" y="0"/>
                    <a:pt x="2234" y="0"/>
                    <a:pt x="2210" y="1"/>
                  </a:cubicBezTo>
                  <a:cubicBezTo>
                    <a:pt x="1966" y="16"/>
                    <a:pt x="1737" y="62"/>
                    <a:pt x="1494" y="123"/>
                  </a:cubicBezTo>
                  <a:cubicBezTo>
                    <a:pt x="366" y="412"/>
                    <a:pt x="61" y="1311"/>
                    <a:pt x="31" y="2179"/>
                  </a:cubicBezTo>
                  <a:cubicBezTo>
                    <a:pt x="1" y="3139"/>
                    <a:pt x="260" y="4054"/>
                    <a:pt x="625" y="4922"/>
                  </a:cubicBezTo>
                  <a:cubicBezTo>
                    <a:pt x="762" y="5272"/>
                    <a:pt x="899" y="5623"/>
                    <a:pt x="1113" y="5958"/>
                  </a:cubicBezTo>
                  <a:cubicBezTo>
                    <a:pt x="1326" y="5562"/>
                    <a:pt x="1509" y="5211"/>
                    <a:pt x="1737" y="4861"/>
                  </a:cubicBezTo>
                  <a:cubicBezTo>
                    <a:pt x="1905" y="4632"/>
                    <a:pt x="1920" y="4419"/>
                    <a:pt x="1844" y="4145"/>
                  </a:cubicBezTo>
                  <a:cubicBezTo>
                    <a:pt x="1692" y="3612"/>
                    <a:pt x="1600" y="3063"/>
                    <a:pt x="1692" y="2499"/>
                  </a:cubicBezTo>
                  <a:cubicBezTo>
                    <a:pt x="1737" y="2164"/>
                    <a:pt x="1920" y="1951"/>
                    <a:pt x="2271" y="1860"/>
                  </a:cubicBezTo>
                  <a:cubicBezTo>
                    <a:pt x="2584" y="1779"/>
                    <a:pt x="2898" y="1741"/>
                    <a:pt x="3212" y="1741"/>
                  </a:cubicBezTo>
                  <a:cubicBezTo>
                    <a:pt x="3492" y="1741"/>
                    <a:pt x="3773" y="1772"/>
                    <a:pt x="4053" y="1829"/>
                  </a:cubicBezTo>
                  <a:cubicBezTo>
                    <a:pt x="4084" y="1834"/>
                    <a:pt x="4109" y="1838"/>
                    <a:pt x="4132" y="1838"/>
                  </a:cubicBezTo>
                  <a:cubicBezTo>
                    <a:pt x="4177" y="1838"/>
                    <a:pt x="4211" y="1824"/>
                    <a:pt x="4251" y="1783"/>
                  </a:cubicBezTo>
                  <a:cubicBezTo>
                    <a:pt x="4632" y="1448"/>
                    <a:pt x="4998" y="1128"/>
                    <a:pt x="5409" y="778"/>
                  </a:cubicBezTo>
                  <a:cubicBezTo>
                    <a:pt x="4396" y="331"/>
                    <a:pt x="3383" y="0"/>
                    <a:pt x="2284"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8802332" y="1716231"/>
              <a:ext cx="61565" cy="67337"/>
            </a:xfrm>
            <a:custGeom>
              <a:rect b="b" l="l" r="r" t="t"/>
              <a:pathLst>
                <a:path extrusionOk="0" h="2100" w="1920">
                  <a:moveTo>
                    <a:pt x="957" y="0"/>
                  </a:moveTo>
                  <a:cubicBezTo>
                    <a:pt x="801" y="0"/>
                    <a:pt x="645" y="12"/>
                    <a:pt x="488" y="43"/>
                  </a:cubicBezTo>
                  <a:cubicBezTo>
                    <a:pt x="152" y="104"/>
                    <a:pt x="30" y="302"/>
                    <a:pt x="15" y="607"/>
                  </a:cubicBezTo>
                  <a:cubicBezTo>
                    <a:pt x="0" y="1094"/>
                    <a:pt x="107" y="1551"/>
                    <a:pt x="244" y="2100"/>
                  </a:cubicBezTo>
                  <a:cubicBezTo>
                    <a:pt x="762" y="1338"/>
                    <a:pt x="1326" y="728"/>
                    <a:pt x="1920" y="88"/>
                  </a:cubicBezTo>
                  <a:cubicBezTo>
                    <a:pt x="1585" y="48"/>
                    <a:pt x="1270" y="0"/>
                    <a:pt x="9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8711460" y="1558311"/>
              <a:ext cx="432364" cy="705879"/>
            </a:xfrm>
            <a:custGeom>
              <a:rect b="b" l="l" r="r" t="t"/>
              <a:pathLst>
                <a:path extrusionOk="0" h="22014" w="13484">
                  <a:moveTo>
                    <a:pt x="3792" y="4925"/>
                  </a:moveTo>
                  <a:cubicBezTo>
                    <a:pt x="4105" y="4925"/>
                    <a:pt x="4424" y="4973"/>
                    <a:pt x="4769" y="5013"/>
                  </a:cubicBezTo>
                  <a:cubicBezTo>
                    <a:pt x="4160" y="5653"/>
                    <a:pt x="3596" y="6263"/>
                    <a:pt x="3078" y="7025"/>
                  </a:cubicBezTo>
                  <a:cubicBezTo>
                    <a:pt x="2941" y="6491"/>
                    <a:pt x="2834" y="6019"/>
                    <a:pt x="2849" y="5532"/>
                  </a:cubicBezTo>
                  <a:cubicBezTo>
                    <a:pt x="2864" y="5227"/>
                    <a:pt x="2986" y="5029"/>
                    <a:pt x="3322" y="4968"/>
                  </a:cubicBezTo>
                  <a:cubicBezTo>
                    <a:pt x="3479" y="4937"/>
                    <a:pt x="3635" y="4925"/>
                    <a:pt x="3792" y="4925"/>
                  </a:cubicBezTo>
                  <a:close/>
                  <a:moveTo>
                    <a:pt x="3281" y="2848"/>
                  </a:moveTo>
                  <a:cubicBezTo>
                    <a:pt x="4354" y="2848"/>
                    <a:pt x="5346" y="3174"/>
                    <a:pt x="6338" y="3612"/>
                  </a:cubicBezTo>
                  <a:cubicBezTo>
                    <a:pt x="5927" y="3962"/>
                    <a:pt x="5561" y="4297"/>
                    <a:pt x="5180" y="4617"/>
                  </a:cubicBezTo>
                  <a:cubicBezTo>
                    <a:pt x="5140" y="4658"/>
                    <a:pt x="5106" y="4672"/>
                    <a:pt x="5061" y="4672"/>
                  </a:cubicBezTo>
                  <a:cubicBezTo>
                    <a:pt x="5038" y="4672"/>
                    <a:pt x="5013" y="4668"/>
                    <a:pt x="4982" y="4663"/>
                  </a:cubicBezTo>
                  <a:cubicBezTo>
                    <a:pt x="4711" y="4607"/>
                    <a:pt x="4440" y="4580"/>
                    <a:pt x="4169" y="4580"/>
                  </a:cubicBezTo>
                  <a:cubicBezTo>
                    <a:pt x="3846" y="4580"/>
                    <a:pt x="3523" y="4619"/>
                    <a:pt x="3200" y="4694"/>
                  </a:cubicBezTo>
                  <a:cubicBezTo>
                    <a:pt x="2849" y="4785"/>
                    <a:pt x="2666" y="4998"/>
                    <a:pt x="2621" y="5333"/>
                  </a:cubicBezTo>
                  <a:cubicBezTo>
                    <a:pt x="2529" y="5897"/>
                    <a:pt x="2621" y="6446"/>
                    <a:pt x="2773" y="6979"/>
                  </a:cubicBezTo>
                  <a:cubicBezTo>
                    <a:pt x="2849" y="7253"/>
                    <a:pt x="2834" y="7466"/>
                    <a:pt x="2666" y="7710"/>
                  </a:cubicBezTo>
                  <a:cubicBezTo>
                    <a:pt x="2438" y="8045"/>
                    <a:pt x="2255" y="8411"/>
                    <a:pt x="2027" y="8792"/>
                  </a:cubicBezTo>
                  <a:cubicBezTo>
                    <a:pt x="1828" y="8457"/>
                    <a:pt x="1691" y="8106"/>
                    <a:pt x="1554" y="7771"/>
                  </a:cubicBezTo>
                  <a:cubicBezTo>
                    <a:pt x="1189" y="6888"/>
                    <a:pt x="930" y="5989"/>
                    <a:pt x="960" y="5029"/>
                  </a:cubicBezTo>
                  <a:cubicBezTo>
                    <a:pt x="990" y="4145"/>
                    <a:pt x="1295" y="3246"/>
                    <a:pt x="2423" y="2957"/>
                  </a:cubicBezTo>
                  <a:cubicBezTo>
                    <a:pt x="2651" y="2896"/>
                    <a:pt x="2895" y="2850"/>
                    <a:pt x="3139" y="2850"/>
                  </a:cubicBezTo>
                  <a:cubicBezTo>
                    <a:pt x="3186" y="2849"/>
                    <a:pt x="3234" y="2848"/>
                    <a:pt x="3281" y="2848"/>
                  </a:cubicBezTo>
                  <a:close/>
                  <a:moveTo>
                    <a:pt x="13484" y="1"/>
                  </a:moveTo>
                  <a:cubicBezTo>
                    <a:pt x="13118" y="92"/>
                    <a:pt x="12753" y="199"/>
                    <a:pt x="12387" y="306"/>
                  </a:cubicBezTo>
                  <a:cubicBezTo>
                    <a:pt x="11595" y="565"/>
                    <a:pt x="10833" y="869"/>
                    <a:pt x="10086" y="1220"/>
                  </a:cubicBezTo>
                  <a:cubicBezTo>
                    <a:pt x="8974" y="1723"/>
                    <a:pt x="7953" y="2378"/>
                    <a:pt x="7009" y="3155"/>
                  </a:cubicBezTo>
                  <a:cubicBezTo>
                    <a:pt x="6922" y="3224"/>
                    <a:pt x="6840" y="3259"/>
                    <a:pt x="6751" y="3259"/>
                  </a:cubicBezTo>
                  <a:cubicBezTo>
                    <a:pt x="6685" y="3259"/>
                    <a:pt x="6615" y="3240"/>
                    <a:pt x="6536" y="3200"/>
                  </a:cubicBezTo>
                  <a:cubicBezTo>
                    <a:pt x="5729" y="2804"/>
                    <a:pt x="4891" y="2515"/>
                    <a:pt x="3992" y="2408"/>
                  </a:cubicBezTo>
                  <a:cubicBezTo>
                    <a:pt x="3770" y="2382"/>
                    <a:pt x="3549" y="2365"/>
                    <a:pt x="3332" y="2365"/>
                  </a:cubicBezTo>
                  <a:cubicBezTo>
                    <a:pt x="2908" y="2365"/>
                    <a:pt x="2495" y="2430"/>
                    <a:pt x="2103" y="2621"/>
                  </a:cubicBezTo>
                  <a:cubicBezTo>
                    <a:pt x="1021" y="3139"/>
                    <a:pt x="625" y="4069"/>
                    <a:pt x="640" y="5196"/>
                  </a:cubicBezTo>
                  <a:cubicBezTo>
                    <a:pt x="671" y="6552"/>
                    <a:pt x="1128" y="7802"/>
                    <a:pt x="1752" y="8990"/>
                  </a:cubicBezTo>
                  <a:cubicBezTo>
                    <a:pt x="1828" y="9142"/>
                    <a:pt x="1828" y="9249"/>
                    <a:pt x="1752" y="9386"/>
                  </a:cubicBezTo>
                  <a:cubicBezTo>
                    <a:pt x="1630" y="9630"/>
                    <a:pt x="1524" y="9889"/>
                    <a:pt x="1432" y="10133"/>
                  </a:cubicBezTo>
                  <a:cubicBezTo>
                    <a:pt x="549" y="12479"/>
                    <a:pt x="0" y="14856"/>
                    <a:pt x="503" y="17370"/>
                  </a:cubicBezTo>
                  <a:cubicBezTo>
                    <a:pt x="792" y="18787"/>
                    <a:pt x="1478" y="19899"/>
                    <a:pt x="2727" y="20646"/>
                  </a:cubicBezTo>
                  <a:cubicBezTo>
                    <a:pt x="4175" y="21514"/>
                    <a:pt x="5759" y="21941"/>
                    <a:pt x="7435" y="22002"/>
                  </a:cubicBezTo>
                  <a:cubicBezTo>
                    <a:pt x="7583" y="22010"/>
                    <a:pt x="7732" y="22014"/>
                    <a:pt x="7880" y="22014"/>
                  </a:cubicBezTo>
                  <a:cubicBezTo>
                    <a:pt x="8539" y="22014"/>
                    <a:pt x="9198" y="21939"/>
                    <a:pt x="9858" y="21864"/>
                  </a:cubicBezTo>
                  <a:cubicBezTo>
                    <a:pt x="11077" y="21758"/>
                    <a:pt x="12296" y="21605"/>
                    <a:pt x="13484" y="21285"/>
                  </a:cubicBezTo>
                  <a:lnTo>
                    <a:pt x="13484" y="20676"/>
                  </a:lnTo>
                  <a:cubicBezTo>
                    <a:pt x="12996" y="20798"/>
                    <a:pt x="12494" y="20889"/>
                    <a:pt x="12006" y="20981"/>
                  </a:cubicBezTo>
                  <a:cubicBezTo>
                    <a:pt x="10650" y="21209"/>
                    <a:pt x="9294" y="21384"/>
                    <a:pt x="7930" y="21384"/>
                  </a:cubicBezTo>
                  <a:cubicBezTo>
                    <a:pt x="7654" y="21384"/>
                    <a:pt x="7377" y="21377"/>
                    <a:pt x="7100" y="21362"/>
                  </a:cubicBezTo>
                  <a:cubicBezTo>
                    <a:pt x="5561" y="21270"/>
                    <a:pt x="4129" y="20874"/>
                    <a:pt x="2819" y="20067"/>
                  </a:cubicBezTo>
                  <a:cubicBezTo>
                    <a:pt x="1828" y="19442"/>
                    <a:pt x="1265" y="18543"/>
                    <a:pt x="990" y="17400"/>
                  </a:cubicBezTo>
                  <a:cubicBezTo>
                    <a:pt x="396" y="14871"/>
                    <a:pt x="899" y="12479"/>
                    <a:pt x="1874" y="10148"/>
                  </a:cubicBezTo>
                  <a:cubicBezTo>
                    <a:pt x="3017" y="7436"/>
                    <a:pt x="4876" y="5318"/>
                    <a:pt x="7237" y="3597"/>
                  </a:cubicBezTo>
                  <a:cubicBezTo>
                    <a:pt x="9157" y="2195"/>
                    <a:pt x="11229" y="1128"/>
                    <a:pt x="13484" y="473"/>
                  </a:cubicBezTo>
                  <a:lnTo>
                    <a:pt x="13484" y="1"/>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9126221" y="2006804"/>
              <a:ext cx="17604" cy="81124"/>
            </a:xfrm>
            <a:custGeom>
              <a:rect b="b" l="l" r="r" t="t"/>
              <a:pathLst>
                <a:path extrusionOk="0" h="2530" w="549">
                  <a:moveTo>
                    <a:pt x="549" y="0"/>
                  </a:moveTo>
                  <a:cubicBezTo>
                    <a:pt x="214" y="458"/>
                    <a:pt x="77" y="991"/>
                    <a:pt x="31" y="1555"/>
                  </a:cubicBezTo>
                  <a:cubicBezTo>
                    <a:pt x="0" y="1920"/>
                    <a:pt x="153" y="2194"/>
                    <a:pt x="412" y="2423"/>
                  </a:cubicBezTo>
                  <a:cubicBezTo>
                    <a:pt x="458" y="2469"/>
                    <a:pt x="503" y="2499"/>
                    <a:pt x="549" y="2530"/>
                  </a:cubicBezTo>
                  <a:lnTo>
                    <a:pt x="549" y="2164"/>
                  </a:lnTo>
                  <a:cubicBezTo>
                    <a:pt x="183" y="1874"/>
                    <a:pt x="183" y="1555"/>
                    <a:pt x="336" y="930"/>
                  </a:cubicBezTo>
                  <a:cubicBezTo>
                    <a:pt x="397" y="732"/>
                    <a:pt x="458" y="549"/>
                    <a:pt x="549" y="381"/>
                  </a:cubicBezTo>
                  <a:lnTo>
                    <a:pt x="549" y="0"/>
                  </a:ln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9019220" y="2102678"/>
              <a:ext cx="22029" cy="20490"/>
            </a:xfrm>
            <a:custGeom>
              <a:rect b="b" l="l" r="r" t="t"/>
              <a:pathLst>
                <a:path extrusionOk="0" h="639" w="687">
                  <a:moveTo>
                    <a:pt x="370" y="0"/>
                  </a:moveTo>
                  <a:cubicBezTo>
                    <a:pt x="341" y="0"/>
                    <a:pt x="309" y="4"/>
                    <a:pt x="275" y="12"/>
                  </a:cubicBezTo>
                  <a:cubicBezTo>
                    <a:pt x="92" y="58"/>
                    <a:pt x="1" y="210"/>
                    <a:pt x="46" y="408"/>
                  </a:cubicBezTo>
                  <a:cubicBezTo>
                    <a:pt x="74" y="573"/>
                    <a:pt x="176" y="639"/>
                    <a:pt x="330" y="639"/>
                  </a:cubicBezTo>
                  <a:cubicBezTo>
                    <a:pt x="347" y="639"/>
                    <a:pt x="364" y="638"/>
                    <a:pt x="382" y="637"/>
                  </a:cubicBezTo>
                  <a:cubicBezTo>
                    <a:pt x="580" y="576"/>
                    <a:pt x="686" y="439"/>
                    <a:pt x="641" y="256"/>
                  </a:cubicBezTo>
                  <a:cubicBezTo>
                    <a:pt x="615" y="91"/>
                    <a:pt x="517" y="0"/>
                    <a:pt x="37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8933735" y="2090910"/>
              <a:ext cx="21516" cy="20137"/>
            </a:xfrm>
            <a:custGeom>
              <a:rect b="b" l="l" r="r" t="t"/>
              <a:pathLst>
                <a:path extrusionOk="0" h="628" w="671">
                  <a:moveTo>
                    <a:pt x="343" y="0"/>
                  </a:moveTo>
                  <a:cubicBezTo>
                    <a:pt x="312" y="0"/>
                    <a:pt x="279" y="5"/>
                    <a:pt x="244" y="13"/>
                  </a:cubicBezTo>
                  <a:cubicBezTo>
                    <a:pt x="46" y="74"/>
                    <a:pt x="0" y="227"/>
                    <a:pt x="31" y="394"/>
                  </a:cubicBezTo>
                  <a:cubicBezTo>
                    <a:pt x="90" y="548"/>
                    <a:pt x="186" y="628"/>
                    <a:pt x="311" y="628"/>
                  </a:cubicBezTo>
                  <a:cubicBezTo>
                    <a:pt x="347" y="628"/>
                    <a:pt x="386" y="621"/>
                    <a:pt x="427" y="607"/>
                  </a:cubicBezTo>
                  <a:cubicBezTo>
                    <a:pt x="595" y="547"/>
                    <a:pt x="671" y="409"/>
                    <a:pt x="625" y="242"/>
                  </a:cubicBezTo>
                  <a:cubicBezTo>
                    <a:pt x="588" y="81"/>
                    <a:pt x="480" y="0"/>
                    <a:pt x="34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9007997" y="2027422"/>
              <a:ext cx="19560" cy="18213"/>
            </a:xfrm>
            <a:custGeom>
              <a:rect b="b" l="l" r="r" t="t"/>
              <a:pathLst>
                <a:path extrusionOk="0" h="568" w="610">
                  <a:moveTo>
                    <a:pt x="350" y="1"/>
                  </a:moveTo>
                  <a:cubicBezTo>
                    <a:pt x="327" y="1"/>
                    <a:pt x="301" y="5"/>
                    <a:pt x="275" y="13"/>
                  </a:cubicBezTo>
                  <a:cubicBezTo>
                    <a:pt x="92" y="43"/>
                    <a:pt x="0" y="165"/>
                    <a:pt x="31" y="348"/>
                  </a:cubicBezTo>
                  <a:cubicBezTo>
                    <a:pt x="70" y="491"/>
                    <a:pt x="154" y="568"/>
                    <a:pt x="292" y="568"/>
                  </a:cubicBezTo>
                  <a:cubicBezTo>
                    <a:pt x="315" y="568"/>
                    <a:pt x="340" y="565"/>
                    <a:pt x="366" y="561"/>
                  </a:cubicBezTo>
                  <a:cubicBezTo>
                    <a:pt x="518" y="500"/>
                    <a:pt x="610" y="393"/>
                    <a:pt x="564" y="211"/>
                  </a:cubicBezTo>
                  <a:cubicBezTo>
                    <a:pt x="539" y="85"/>
                    <a:pt x="462" y="1"/>
                    <a:pt x="3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8965992" y="1857253"/>
              <a:ext cx="103602" cy="104147"/>
            </a:xfrm>
            <a:custGeom>
              <a:rect b="b" l="l" r="r" t="t"/>
              <a:pathLst>
                <a:path extrusionOk="0" h="3248" w="3231">
                  <a:moveTo>
                    <a:pt x="1562" y="367"/>
                  </a:moveTo>
                  <a:cubicBezTo>
                    <a:pt x="2209" y="367"/>
                    <a:pt x="2759" y="904"/>
                    <a:pt x="2819" y="1572"/>
                  </a:cubicBezTo>
                  <a:cubicBezTo>
                    <a:pt x="2880" y="2181"/>
                    <a:pt x="2423" y="2790"/>
                    <a:pt x="1722" y="2836"/>
                  </a:cubicBezTo>
                  <a:cubicBezTo>
                    <a:pt x="1696" y="2838"/>
                    <a:pt x="1671" y="2839"/>
                    <a:pt x="1646" y="2839"/>
                  </a:cubicBezTo>
                  <a:cubicBezTo>
                    <a:pt x="1007" y="2839"/>
                    <a:pt x="456" y="2291"/>
                    <a:pt x="427" y="1617"/>
                  </a:cubicBezTo>
                  <a:cubicBezTo>
                    <a:pt x="396" y="962"/>
                    <a:pt x="869" y="414"/>
                    <a:pt x="1508" y="368"/>
                  </a:cubicBezTo>
                  <a:cubicBezTo>
                    <a:pt x="1526" y="367"/>
                    <a:pt x="1544" y="367"/>
                    <a:pt x="1562" y="367"/>
                  </a:cubicBezTo>
                  <a:close/>
                  <a:moveTo>
                    <a:pt x="1527" y="0"/>
                  </a:moveTo>
                  <a:cubicBezTo>
                    <a:pt x="1501" y="0"/>
                    <a:pt x="1474" y="1"/>
                    <a:pt x="1447" y="2"/>
                  </a:cubicBezTo>
                  <a:cubicBezTo>
                    <a:pt x="670" y="33"/>
                    <a:pt x="0" y="779"/>
                    <a:pt x="46" y="1632"/>
                  </a:cubicBezTo>
                  <a:cubicBezTo>
                    <a:pt x="122" y="2562"/>
                    <a:pt x="838" y="3248"/>
                    <a:pt x="1737" y="3248"/>
                  </a:cubicBezTo>
                  <a:cubicBezTo>
                    <a:pt x="2575" y="3232"/>
                    <a:pt x="3230" y="2486"/>
                    <a:pt x="3200" y="1632"/>
                  </a:cubicBezTo>
                  <a:cubicBezTo>
                    <a:pt x="3155" y="730"/>
                    <a:pt x="2407" y="0"/>
                    <a:pt x="15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8959611" y="1850904"/>
              <a:ext cx="116813" cy="116588"/>
            </a:xfrm>
            <a:custGeom>
              <a:rect b="b" l="l" r="r" t="t"/>
              <a:pathLst>
                <a:path extrusionOk="0" h="3636" w="3643">
                  <a:moveTo>
                    <a:pt x="1726" y="198"/>
                  </a:moveTo>
                  <a:cubicBezTo>
                    <a:pt x="2606" y="198"/>
                    <a:pt x="3354" y="928"/>
                    <a:pt x="3399" y="1830"/>
                  </a:cubicBezTo>
                  <a:cubicBezTo>
                    <a:pt x="3429" y="2684"/>
                    <a:pt x="2774" y="3430"/>
                    <a:pt x="1936" y="3446"/>
                  </a:cubicBezTo>
                  <a:cubicBezTo>
                    <a:pt x="1037" y="3446"/>
                    <a:pt x="321" y="2760"/>
                    <a:pt x="245" y="1815"/>
                  </a:cubicBezTo>
                  <a:cubicBezTo>
                    <a:pt x="199" y="977"/>
                    <a:pt x="869" y="231"/>
                    <a:pt x="1646" y="200"/>
                  </a:cubicBezTo>
                  <a:cubicBezTo>
                    <a:pt x="1673" y="199"/>
                    <a:pt x="1700" y="198"/>
                    <a:pt x="1726" y="198"/>
                  </a:cubicBezTo>
                  <a:close/>
                  <a:moveTo>
                    <a:pt x="1760" y="0"/>
                  </a:moveTo>
                  <a:cubicBezTo>
                    <a:pt x="1732" y="0"/>
                    <a:pt x="1705" y="1"/>
                    <a:pt x="1677" y="2"/>
                  </a:cubicBezTo>
                  <a:cubicBezTo>
                    <a:pt x="702" y="48"/>
                    <a:pt x="1" y="855"/>
                    <a:pt x="47" y="1846"/>
                  </a:cubicBezTo>
                  <a:cubicBezTo>
                    <a:pt x="90" y="2830"/>
                    <a:pt x="945" y="3635"/>
                    <a:pt x="1853" y="3635"/>
                  </a:cubicBezTo>
                  <a:cubicBezTo>
                    <a:pt x="1901" y="3635"/>
                    <a:pt x="1949" y="3633"/>
                    <a:pt x="1997" y="3628"/>
                  </a:cubicBezTo>
                  <a:cubicBezTo>
                    <a:pt x="2957" y="3552"/>
                    <a:pt x="3642" y="2790"/>
                    <a:pt x="3597" y="1785"/>
                  </a:cubicBezTo>
                  <a:cubicBezTo>
                    <a:pt x="3537" y="777"/>
                    <a:pt x="2729" y="0"/>
                    <a:pt x="176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8978177" y="1869437"/>
              <a:ext cx="80163" cy="78848"/>
            </a:xfrm>
            <a:custGeom>
              <a:rect b="b" l="l" r="r" t="t"/>
              <a:pathLst>
                <a:path extrusionOk="0" h="2459" w="2500">
                  <a:moveTo>
                    <a:pt x="1206" y="0"/>
                  </a:moveTo>
                  <a:cubicBezTo>
                    <a:pt x="1181" y="0"/>
                    <a:pt x="1155" y="1"/>
                    <a:pt x="1128" y="3"/>
                  </a:cubicBezTo>
                  <a:cubicBezTo>
                    <a:pt x="489" y="34"/>
                    <a:pt x="1" y="582"/>
                    <a:pt x="47" y="1252"/>
                  </a:cubicBezTo>
                  <a:cubicBezTo>
                    <a:pt x="76" y="1912"/>
                    <a:pt x="613" y="2459"/>
                    <a:pt x="1264" y="2459"/>
                  </a:cubicBezTo>
                  <a:cubicBezTo>
                    <a:pt x="1290" y="2459"/>
                    <a:pt x="1316" y="2458"/>
                    <a:pt x="1342" y="2456"/>
                  </a:cubicBezTo>
                  <a:cubicBezTo>
                    <a:pt x="2043" y="2426"/>
                    <a:pt x="2500" y="1801"/>
                    <a:pt x="2439" y="1207"/>
                  </a:cubicBezTo>
                  <a:cubicBezTo>
                    <a:pt x="2380" y="533"/>
                    <a:pt x="1843" y="0"/>
                    <a:pt x="120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9058307" y="2314211"/>
              <a:ext cx="59160" cy="52811"/>
            </a:xfrm>
            <a:custGeom>
              <a:rect b="b" l="l" r="r" t="t"/>
              <a:pathLst>
                <a:path extrusionOk="0" h="1647" w="1845">
                  <a:moveTo>
                    <a:pt x="937" y="0"/>
                  </a:moveTo>
                  <a:cubicBezTo>
                    <a:pt x="612" y="0"/>
                    <a:pt x="274" y="146"/>
                    <a:pt x="199" y="439"/>
                  </a:cubicBezTo>
                  <a:cubicBezTo>
                    <a:pt x="1" y="896"/>
                    <a:pt x="183" y="1383"/>
                    <a:pt x="610" y="1566"/>
                  </a:cubicBezTo>
                  <a:cubicBezTo>
                    <a:pt x="741" y="1620"/>
                    <a:pt x="868" y="1646"/>
                    <a:pt x="986" y="1646"/>
                  </a:cubicBezTo>
                  <a:cubicBezTo>
                    <a:pt x="1267" y="1646"/>
                    <a:pt x="1498" y="1499"/>
                    <a:pt x="1616" y="1231"/>
                  </a:cubicBezTo>
                  <a:cubicBezTo>
                    <a:pt x="1844" y="728"/>
                    <a:pt x="1722" y="256"/>
                    <a:pt x="1311" y="73"/>
                  </a:cubicBezTo>
                  <a:cubicBezTo>
                    <a:pt x="1201" y="24"/>
                    <a:pt x="1070" y="0"/>
                    <a:pt x="9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9062700" y="2385395"/>
              <a:ext cx="81124" cy="42069"/>
            </a:xfrm>
            <a:custGeom>
              <a:rect b="b" l="l" r="r" t="t"/>
              <a:pathLst>
                <a:path extrusionOk="0" h="1312" w="2530">
                  <a:moveTo>
                    <a:pt x="2481" y="1"/>
                  </a:moveTo>
                  <a:cubicBezTo>
                    <a:pt x="1724" y="1"/>
                    <a:pt x="1054" y="346"/>
                    <a:pt x="412" y="778"/>
                  </a:cubicBezTo>
                  <a:cubicBezTo>
                    <a:pt x="214" y="900"/>
                    <a:pt x="77" y="1098"/>
                    <a:pt x="1" y="1312"/>
                  </a:cubicBezTo>
                  <a:lnTo>
                    <a:pt x="382" y="1312"/>
                  </a:lnTo>
                  <a:cubicBezTo>
                    <a:pt x="412" y="1266"/>
                    <a:pt x="443" y="1220"/>
                    <a:pt x="473" y="1174"/>
                  </a:cubicBezTo>
                  <a:cubicBezTo>
                    <a:pt x="778" y="763"/>
                    <a:pt x="1235" y="626"/>
                    <a:pt x="1677" y="474"/>
                  </a:cubicBezTo>
                  <a:cubicBezTo>
                    <a:pt x="1930" y="380"/>
                    <a:pt x="2183" y="334"/>
                    <a:pt x="2426" y="334"/>
                  </a:cubicBezTo>
                  <a:cubicBezTo>
                    <a:pt x="2461" y="334"/>
                    <a:pt x="2496" y="335"/>
                    <a:pt x="2530" y="336"/>
                  </a:cubicBezTo>
                  <a:lnTo>
                    <a:pt x="2530" y="1"/>
                  </a:lnTo>
                  <a:cubicBezTo>
                    <a:pt x="2514" y="1"/>
                    <a:pt x="2497" y="1"/>
                    <a:pt x="248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9043173" y="2302283"/>
              <a:ext cx="90904" cy="80034"/>
            </a:xfrm>
            <a:custGeom>
              <a:rect b="b" l="l" r="r" t="t"/>
              <a:pathLst>
                <a:path extrusionOk="0" h="2496" w="2835">
                  <a:moveTo>
                    <a:pt x="1412" y="372"/>
                  </a:moveTo>
                  <a:cubicBezTo>
                    <a:pt x="1543" y="372"/>
                    <a:pt x="1673" y="396"/>
                    <a:pt x="1783" y="445"/>
                  </a:cubicBezTo>
                  <a:cubicBezTo>
                    <a:pt x="2194" y="628"/>
                    <a:pt x="2316" y="1100"/>
                    <a:pt x="2103" y="1603"/>
                  </a:cubicBezTo>
                  <a:cubicBezTo>
                    <a:pt x="1974" y="1871"/>
                    <a:pt x="1740" y="2018"/>
                    <a:pt x="1458" y="2018"/>
                  </a:cubicBezTo>
                  <a:cubicBezTo>
                    <a:pt x="1340" y="2018"/>
                    <a:pt x="1213" y="1992"/>
                    <a:pt x="1082" y="1938"/>
                  </a:cubicBezTo>
                  <a:cubicBezTo>
                    <a:pt x="655" y="1755"/>
                    <a:pt x="473" y="1268"/>
                    <a:pt x="686" y="811"/>
                  </a:cubicBezTo>
                  <a:cubicBezTo>
                    <a:pt x="762" y="518"/>
                    <a:pt x="1091" y="372"/>
                    <a:pt x="1412" y="372"/>
                  </a:cubicBezTo>
                  <a:close/>
                  <a:moveTo>
                    <a:pt x="1333" y="1"/>
                  </a:moveTo>
                  <a:cubicBezTo>
                    <a:pt x="858" y="1"/>
                    <a:pt x="492" y="237"/>
                    <a:pt x="275" y="734"/>
                  </a:cubicBezTo>
                  <a:cubicBezTo>
                    <a:pt x="0" y="1359"/>
                    <a:pt x="259" y="2090"/>
                    <a:pt x="869" y="2365"/>
                  </a:cubicBezTo>
                  <a:cubicBezTo>
                    <a:pt x="1063" y="2453"/>
                    <a:pt x="1262" y="2495"/>
                    <a:pt x="1454" y="2495"/>
                  </a:cubicBezTo>
                  <a:cubicBezTo>
                    <a:pt x="1924" y="2495"/>
                    <a:pt x="2350" y="2240"/>
                    <a:pt x="2545" y="1786"/>
                  </a:cubicBezTo>
                  <a:cubicBezTo>
                    <a:pt x="2834" y="1131"/>
                    <a:pt x="2636" y="369"/>
                    <a:pt x="2072" y="156"/>
                  </a:cubicBezTo>
                  <a:cubicBezTo>
                    <a:pt x="1804" y="53"/>
                    <a:pt x="1556" y="1"/>
                    <a:pt x="133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7790072" y="2498264"/>
              <a:ext cx="994" cy="1988"/>
            </a:xfrm>
            <a:custGeom>
              <a:rect b="b" l="l" r="r" t="t"/>
              <a:pathLst>
                <a:path extrusionOk="0" h="62" w="31">
                  <a:moveTo>
                    <a:pt x="0" y="1"/>
                  </a:moveTo>
                  <a:cubicBezTo>
                    <a:pt x="0" y="16"/>
                    <a:pt x="15" y="31"/>
                    <a:pt x="31" y="62"/>
                  </a:cubicBezTo>
                  <a:cubicBezTo>
                    <a:pt x="15" y="31"/>
                    <a:pt x="0" y="16"/>
                    <a:pt x="0"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9068568" y="2396073"/>
              <a:ext cx="75257" cy="81702"/>
            </a:xfrm>
            <a:custGeom>
              <a:rect b="b" l="l" r="r" t="t"/>
              <a:pathLst>
                <a:path extrusionOk="0" h="2548" w="2347">
                  <a:moveTo>
                    <a:pt x="2243" y="1"/>
                  </a:moveTo>
                  <a:cubicBezTo>
                    <a:pt x="2000" y="1"/>
                    <a:pt x="1747" y="47"/>
                    <a:pt x="1494" y="141"/>
                  </a:cubicBezTo>
                  <a:cubicBezTo>
                    <a:pt x="1052" y="293"/>
                    <a:pt x="595" y="430"/>
                    <a:pt x="290" y="841"/>
                  </a:cubicBezTo>
                  <a:cubicBezTo>
                    <a:pt x="260" y="887"/>
                    <a:pt x="229" y="933"/>
                    <a:pt x="214" y="979"/>
                  </a:cubicBezTo>
                  <a:lnTo>
                    <a:pt x="199" y="979"/>
                  </a:lnTo>
                  <a:cubicBezTo>
                    <a:pt x="1" y="1375"/>
                    <a:pt x="153" y="1756"/>
                    <a:pt x="610" y="1923"/>
                  </a:cubicBezTo>
                  <a:cubicBezTo>
                    <a:pt x="823" y="1999"/>
                    <a:pt x="1052" y="2030"/>
                    <a:pt x="1265" y="2045"/>
                  </a:cubicBezTo>
                  <a:cubicBezTo>
                    <a:pt x="1707" y="2060"/>
                    <a:pt x="2042" y="2258"/>
                    <a:pt x="2347" y="2548"/>
                  </a:cubicBezTo>
                  <a:lnTo>
                    <a:pt x="2347" y="979"/>
                  </a:lnTo>
                  <a:lnTo>
                    <a:pt x="2347" y="3"/>
                  </a:lnTo>
                  <a:cubicBezTo>
                    <a:pt x="2313" y="2"/>
                    <a:pt x="2278" y="1"/>
                    <a:pt x="2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9053914" y="2427432"/>
              <a:ext cx="89910" cy="65509"/>
            </a:xfrm>
            <a:custGeom>
              <a:rect b="b" l="l" r="r" t="t"/>
              <a:pathLst>
                <a:path extrusionOk="0" h="2043" w="2804">
                  <a:moveTo>
                    <a:pt x="260" y="1"/>
                  </a:moveTo>
                  <a:cubicBezTo>
                    <a:pt x="1" y="595"/>
                    <a:pt x="214" y="1128"/>
                    <a:pt x="793" y="1387"/>
                  </a:cubicBezTo>
                  <a:cubicBezTo>
                    <a:pt x="1082" y="1509"/>
                    <a:pt x="1387" y="1539"/>
                    <a:pt x="1676" y="1539"/>
                  </a:cubicBezTo>
                  <a:cubicBezTo>
                    <a:pt x="2118" y="1539"/>
                    <a:pt x="2484" y="1707"/>
                    <a:pt x="2789" y="2027"/>
                  </a:cubicBezTo>
                  <a:lnTo>
                    <a:pt x="2804" y="2042"/>
                  </a:lnTo>
                  <a:lnTo>
                    <a:pt x="2804" y="1570"/>
                  </a:lnTo>
                  <a:cubicBezTo>
                    <a:pt x="2499" y="1280"/>
                    <a:pt x="2164" y="1082"/>
                    <a:pt x="1722" y="1067"/>
                  </a:cubicBezTo>
                  <a:cubicBezTo>
                    <a:pt x="1509" y="1052"/>
                    <a:pt x="1280" y="1021"/>
                    <a:pt x="1067" y="945"/>
                  </a:cubicBezTo>
                  <a:cubicBezTo>
                    <a:pt x="610" y="778"/>
                    <a:pt x="458" y="397"/>
                    <a:pt x="65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9014827" y="2534433"/>
              <a:ext cx="58647" cy="58166"/>
            </a:xfrm>
            <a:custGeom>
              <a:rect b="b" l="l" r="r" t="t"/>
              <a:pathLst>
                <a:path extrusionOk="0" h="1814" w="1829">
                  <a:moveTo>
                    <a:pt x="823" y="0"/>
                  </a:moveTo>
                  <a:cubicBezTo>
                    <a:pt x="305" y="0"/>
                    <a:pt x="16" y="274"/>
                    <a:pt x="1" y="792"/>
                  </a:cubicBezTo>
                  <a:cubicBezTo>
                    <a:pt x="1" y="1356"/>
                    <a:pt x="442" y="1813"/>
                    <a:pt x="1006" y="1813"/>
                  </a:cubicBezTo>
                  <a:cubicBezTo>
                    <a:pt x="1479" y="1813"/>
                    <a:pt x="1829" y="1463"/>
                    <a:pt x="1829" y="991"/>
                  </a:cubicBezTo>
                  <a:cubicBezTo>
                    <a:pt x="1829" y="442"/>
                    <a:pt x="1372" y="0"/>
                    <a:pt x="823"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8915169" y="2530040"/>
              <a:ext cx="51336" cy="49348"/>
            </a:xfrm>
            <a:custGeom>
              <a:rect b="b" l="l" r="r" t="t"/>
              <a:pathLst>
                <a:path extrusionOk="0" h="1539" w="1601">
                  <a:moveTo>
                    <a:pt x="915" y="0"/>
                  </a:moveTo>
                  <a:cubicBezTo>
                    <a:pt x="458" y="0"/>
                    <a:pt x="16" y="442"/>
                    <a:pt x="1" y="899"/>
                  </a:cubicBezTo>
                  <a:cubicBezTo>
                    <a:pt x="1" y="1249"/>
                    <a:pt x="290" y="1524"/>
                    <a:pt x="656" y="1539"/>
                  </a:cubicBezTo>
                  <a:cubicBezTo>
                    <a:pt x="1128" y="1539"/>
                    <a:pt x="1585" y="1112"/>
                    <a:pt x="1600" y="670"/>
                  </a:cubicBezTo>
                  <a:cubicBezTo>
                    <a:pt x="1600" y="290"/>
                    <a:pt x="1311" y="0"/>
                    <a:pt x="915"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8909301" y="2616488"/>
              <a:ext cx="143170" cy="101614"/>
            </a:xfrm>
            <a:custGeom>
              <a:rect b="b" l="l" r="r" t="t"/>
              <a:pathLst>
                <a:path extrusionOk="0" h="3169" w="4465">
                  <a:moveTo>
                    <a:pt x="1951" y="1"/>
                  </a:moveTo>
                  <a:cubicBezTo>
                    <a:pt x="1799" y="1"/>
                    <a:pt x="1631" y="31"/>
                    <a:pt x="1509" y="123"/>
                  </a:cubicBezTo>
                  <a:cubicBezTo>
                    <a:pt x="854" y="610"/>
                    <a:pt x="366" y="1250"/>
                    <a:pt x="138" y="2042"/>
                  </a:cubicBezTo>
                  <a:cubicBezTo>
                    <a:pt x="1" y="2500"/>
                    <a:pt x="290" y="2957"/>
                    <a:pt x="747" y="3109"/>
                  </a:cubicBezTo>
                  <a:cubicBezTo>
                    <a:pt x="865" y="3151"/>
                    <a:pt x="975" y="3169"/>
                    <a:pt x="1081" y="3169"/>
                  </a:cubicBezTo>
                  <a:cubicBezTo>
                    <a:pt x="1400" y="3169"/>
                    <a:pt x="1672" y="3003"/>
                    <a:pt x="1936" y="2819"/>
                  </a:cubicBezTo>
                  <a:cubicBezTo>
                    <a:pt x="2294" y="2568"/>
                    <a:pt x="2652" y="2396"/>
                    <a:pt x="3070" y="2396"/>
                  </a:cubicBezTo>
                  <a:cubicBezTo>
                    <a:pt x="3132" y="2396"/>
                    <a:pt x="3196" y="2400"/>
                    <a:pt x="3261" y="2408"/>
                  </a:cubicBezTo>
                  <a:cubicBezTo>
                    <a:pt x="3290" y="2404"/>
                    <a:pt x="3320" y="2402"/>
                    <a:pt x="3350" y="2402"/>
                  </a:cubicBezTo>
                  <a:cubicBezTo>
                    <a:pt x="3446" y="2402"/>
                    <a:pt x="3544" y="2419"/>
                    <a:pt x="3638" y="2419"/>
                  </a:cubicBezTo>
                  <a:cubicBezTo>
                    <a:pt x="3725" y="2419"/>
                    <a:pt x="3810" y="2404"/>
                    <a:pt x="3886" y="2347"/>
                  </a:cubicBezTo>
                  <a:cubicBezTo>
                    <a:pt x="4343" y="2027"/>
                    <a:pt x="4465" y="1494"/>
                    <a:pt x="4206" y="1006"/>
                  </a:cubicBezTo>
                  <a:cubicBezTo>
                    <a:pt x="4084" y="808"/>
                    <a:pt x="3916" y="626"/>
                    <a:pt x="3718" y="519"/>
                  </a:cubicBezTo>
                  <a:cubicBezTo>
                    <a:pt x="3170" y="199"/>
                    <a:pt x="2591" y="16"/>
                    <a:pt x="195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a:off x="8841901" y="2581312"/>
              <a:ext cx="62559" cy="61116"/>
            </a:xfrm>
            <a:custGeom>
              <a:rect b="b" l="l" r="r" t="t"/>
              <a:pathLst>
                <a:path extrusionOk="0" h="1906" w="1951">
                  <a:moveTo>
                    <a:pt x="1070" y="1"/>
                  </a:moveTo>
                  <a:cubicBezTo>
                    <a:pt x="502" y="1"/>
                    <a:pt x="15" y="466"/>
                    <a:pt x="0" y="991"/>
                  </a:cubicBezTo>
                  <a:cubicBezTo>
                    <a:pt x="0" y="1494"/>
                    <a:pt x="411" y="1890"/>
                    <a:pt x="899" y="1905"/>
                  </a:cubicBezTo>
                  <a:cubicBezTo>
                    <a:pt x="1463" y="1905"/>
                    <a:pt x="1950" y="1448"/>
                    <a:pt x="1950" y="945"/>
                  </a:cubicBezTo>
                  <a:cubicBezTo>
                    <a:pt x="1950" y="412"/>
                    <a:pt x="1569" y="1"/>
                    <a:pt x="1097" y="1"/>
                  </a:cubicBezTo>
                  <a:cubicBezTo>
                    <a:pt x="1088" y="1"/>
                    <a:pt x="1079" y="1"/>
                    <a:pt x="1070"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8902952" y="2603694"/>
              <a:ext cx="168085" cy="129735"/>
            </a:xfrm>
            <a:custGeom>
              <a:rect b="b" l="l" r="r" t="t"/>
              <a:pathLst>
                <a:path extrusionOk="0" h="4046" w="5242">
                  <a:moveTo>
                    <a:pt x="2149" y="400"/>
                  </a:moveTo>
                  <a:cubicBezTo>
                    <a:pt x="2789" y="415"/>
                    <a:pt x="3368" y="598"/>
                    <a:pt x="3916" y="918"/>
                  </a:cubicBezTo>
                  <a:cubicBezTo>
                    <a:pt x="4130" y="1025"/>
                    <a:pt x="4282" y="1207"/>
                    <a:pt x="4404" y="1405"/>
                  </a:cubicBezTo>
                  <a:cubicBezTo>
                    <a:pt x="4663" y="1893"/>
                    <a:pt x="4541" y="2426"/>
                    <a:pt x="4084" y="2746"/>
                  </a:cubicBezTo>
                  <a:cubicBezTo>
                    <a:pt x="4005" y="2799"/>
                    <a:pt x="3917" y="2812"/>
                    <a:pt x="3826" y="2812"/>
                  </a:cubicBezTo>
                  <a:cubicBezTo>
                    <a:pt x="3740" y="2812"/>
                    <a:pt x="3651" y="2800"/>
                    <a:pt x="3563" y="2800"/>
                  </a:cubicBezTo>
                  <a:cubicBezTo>
                    <a:pt x="3528" y="2800"/>
                    <a:pt x="3493" y="2802"/>
                    <a:pt x="3459" y="2807"/>
                  </a:cubicBezTo>
                  <a:cubicBezTo>
                    <a:pt x="3394" y="2799"/>
                    <a:pt x="3330" y="2795"/>
                    <a:pt x="3268" y="2795"/>
                  </a:cubicBezTo>
                  <a:cubicBezTo>
                    <a:pt x="2850" y="2795"/>
                    <a:pt x="2492" y="2967"/>
                    <a:pt x="2134" y="3218"/>
                  </a:cubicBezTo>
                  <a:cubicBezTo>
                    <a:pt x="1867" y="3392"/>
                    <a:pt x="1593" y="3566"/>
                    <a:pt x="1269" y="3566"/>
                  </a:cubicBezTo>
                  <a:cubicBezTo>
                    <a:pt x="1166" y="3566"/>
                    <a:pt x="1059" y="3548"/>
                    <a:pt x="945" y="3508"/>
                  </a:cubicBezTo>
                  <a:cubicBezTo>
                    <a:pt x="488" y="3356"/>
                    <a:pt x="199" y="2899"/>
                    <a:pt x="336" y="2441"/>
                  </a:cubicBezTo>
                  <a:cubicBezTo>
                    <a:pt x="564" y="1634"/>
                    <a:pt x="1052" y="1009"/>
                    <a:pt x="1707" y="522"/>
                  </a:cubicBezTo>
                  <a:cubicBezTo>
                    <a:pt x="1829" y="415"/>
                    <a:pt x="1981" y="400"/>
                    <a:pt x="2149" y="400"/>
                  </a:cubicBezTo>
                  <a:close/>
                  <a:moveTo>
                    <a:pt x="2386" y="0"/>
                  </a:moveTo>
                  <a:cubicBezTo>
                    <a:pt x="2285" y="0"/>
                    <a:pt x="2185" y="10"/>
                    <a:pt x="2088" y="34"/>
                  </a:cubicBezTo>
                  <a:cubicBezTo>
                    <a:pt x="991" y="308"/>
                    <a:pt x="1" y="1847"/>
                    <a:pt x="31" y="2700"/>
                  </a:cubicBezTo>
                  <a:cubicBezTo>
                    <a:pt x="59" y="3485"/>
                    <a:pt x="509" y="4046"/>
                    <a:pt x="1269" y="4046"/>
                  </a:cubicBezTo>
                  <a:cubicBezTo>
                    <a:pt x="1351" y="4046"/>
                    <a:pt x="1436" y="4039"/>
                    <a:pt x="1524" y="4026"/>
                  </a:cubicBezTo>
                  <a:cubicBezTo>
                    <a:pt x="1859" y="3965"/>
                    <a:pt x="2164" y="3782"/>
                    <a:pt x="2408" y="3538"/>
                  </a:cubicBezTo>
                  <a:cubicBezTo>
                    <a:pt x="2704" y="3230"/>
                    <a:pt x="3030" y="3051"/>
                    <a:pt x="3427" y="3051"/>
                  </a:cubicBezTo>
                  <a:cubicBezTo>
                    <a:pt x="3520" y="3051"/>
                    <a:pt x="3617" y="3061"/>
                    <a:pt x="3718" y="3081"/>
                  </a:cubicBezTo>
                  <a:cubicBezTo>
                    <a:pt x="3764" y="3097"/>
                    <a:pt x="3825" y="3097"/>
                    <a:pt x="3901" y="3097"/>
                  </a:cubicBezTo>
                  <a:cubicBezTo>
                    <a:pt x="4038" y="3081"/>
                    <a:pt x="4191" y="3112"/>
                    <a:pt x="4343" y="3020"/>
                  </a:cubicBezTo>
                  <a:cubicBezTo>
                    <a:pt x="5044" y="2609"/>
                    <a:pt x="5242" y="1862"/>
                    <a:pt x="4800" y="1177"/>
                  </a:cubicBezTo>
                  <a:cubicBezTo>
                    <a:pt x="4343" y="461"/>
                    <a:pt x="3596" y="232"/>
                    <a:pt x="2835" y="49"/>
                  </a:cubicBezTo>
                  <a:cubicBezTo>
                    <a:pt x="2688" y="22"/>
                    <a:pt x="2536" y="0"/>
                    <a:pt x="238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9002610" y="2523692"/>
              <a:ext cx="84074" cy="83561"/>
            </a:xfrm>
            <a:custGeom>
              <a:rect b="b" l="l" r="r" t="t"/>
              <a:pathLst>
                <a:path extrusionOk="0" h="2606" w="2622">
                  <a:moveTo>
                    <a:pt x="1204" y="335"/>
                  </a:moveTo>
                  <a:cubicBezTo>
                    <a:pt x="1753" y="335"/>
                    <a:pt x="2210" y="777"/>
                    <a:pt x="2210" y="1326"/>
                  </a:cubicBezTo>
                  <a:cubicBezTo>
                    <a:pt x="2225" y="1798"/>
                    <a:pt x="1860" y="2148"/>
                    <a:pt x="1387" y="2148"/>
                  </a:cubicBezTo>
                  <a:cubicBezTo>
                    <a:pt x="823" y="2148"/>
                    <a:pt x="382" y="1691"/>
                    <a:pt x="382" y="1127"/>
                  </a:cubicBezTo>
                  <a:cubicBezTo>
                    <a:pt x="397" y="609"/>
                    <a:pt x="686" y="335"/>
                    <a:pt x="1204" y="335"/>
                  </a:cubicBezTo>
                  <a:close/>
                  <a:moveTo>
                    <a:pt x="1250" y="0"/>
                  </a:moveTo>
                  <a:cubicBezTo>
                    <a:pt x="595" y="0"/>
                    <a:pt x="1" y="625"/>
                    <a:pt x="1" y="1295"/>
                  </a:cubicBezTo>
                  <a:cubicBezTo>
                    <a:pt x="16" y="2002"/>
                    <a:pt x="640" y="2606"/>
                    <a:pt x="1346" y="2606"/>
                  </a:cubicBezTo>
                  <a:cubicBezTo>
                    <a:pt x="1354" y="2606"/>
                    <a:pt x="1363" y="2606"/>
                    <a:pt x="1372" y="2605"/>
                  </a:cubicBezTo>
                  <a:cubicBezTo>
                    <a:pt x="2058" y="2605"/>
                    <a:pt x="2606" y="2042"/>
                    <a:pt x="2621" y="1356"/>
                  </a:cubicBezTo>
                  <a:cubicBezTo>
                    <a:pt x="2621" y="655"/>
                    <a:pt x="1966" y="0"/>
                    <a:pt x="125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8830165" y="2570058"/>
              <a:ext cx="86511" cy="86030"/>
            </a:xfrm>
            <a:custGeom>
              <a:rect b="b" l="l" r="r" t="t"/>
              <a:pathLst>
                <a:path extrusionOk="0" h="2683" w="2698">
                  <a:moveTo>
                    <a:pt x="1436" y="352"/>
                  </a:moveTo>
                  <a:cubicBezTo>
                    <a:pt x="1445" y="352"/>
                    <a:pt x="1454" y="352"/>
                    <a:pt x="1463" y="352"/>
                  </a:cubicBezTo>
                  <a:cubicBezTo>
                    <a:pt x="1935" y="352"/>
                    <a:pt x="2316" y="763"/>
                    <a:pt x="2316" y="1296"/>
                  </a:cubicBezTo>
                  <a:cubicBezTo>
                    <a:pt x="2316" y="1799"/>
                    <a:pt x="1829" y="2256"/>
                    <a:pt x="1265" y="2256"/>
                  </a:cubicBezTo>
                  <a:cubicBezTo>
                    <a:pt x="762" y="2256"/>
                    <a:pt x="366" y="1845"/>
                    <a:pt x="366" y="1342"/>
                  </a:cubicBezTo>
                  <a:cubicBezTo>
                    <a:pt x="381" y="817"/>
                    <a:pt x="868" y="352"/>
                    <a:pt x="1436" y="352"/>
                  </a:cubicBezTo>
                  <a:close/>
                  <a:moveTo>
                    <a:pt x="1542" y="0"/>
                  </a:moveTo>
                  <a:cubicBezTo>
                    <a:pt x="1526" y="0"/>
                    <a:pt x="1510" y="1"/>
                    <a:pt x="1494" y="1"/>
                  </a:cubicBezTo>
                  <a:cubicBezTo>
                    <a:pt x="625" y="47"/>
                    <a:pt x="92" y="611"/>
                    <a:pt x="31" y="1449"/>
                  </a:cubicBezTo>
                  <a:cubicBezTo>
                    <a:pt x="0" y="2150"/>
                    <a:pt x="579" y="2683"/>
                    <a:pt x="1265" y="2683"/>
                  </a:cubicBezTo>
                  <a:cubicBezTo>
                    <a:pt x="2027" y="2683"/>
                    <a:pt x="2697" y="2013"/>
                    <a:pt x="2682" y="1266"/>
                  </a:cubicBezTo>
                  <a:cubicBezTo>
                    <a:pt x="2682" y="582"/>
                    <a:pt x="2175" y="0"/>
                    <a:pt x="154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p:nvPr/>
          </p:nvSpPr>
          <p:spPr>
            <a:xfrm>
              <a:off x="8903433" y="2522185"/>
              <a:ext cx="74776" cy="71858"/>
            </a:xfrm>
            <a:custGeom>
              <a:rect b="b" l="l" r="r" t="t"/>
              <a:pathLst>
                <a:path extrusionOk="0" h="2241" w="2332">
                  <a:moveTo>
                    <a:pt x="1281" y="245"/>
                  </a:moveTo>
                  <a:cubicBezTo>
                    <a:pt x="1677" y="245"/>
                    <a:pt x="1966" y="535"/>
                    <a:pt x="1966" y="915"/>
                  </a:cubicBezTo>
                  <a:cubicBezTo>
                    <a:pt x="1951" y="1357"/>
                    <a:pt x="1494" y="1784"/>
                    <a:pt x="1022" y="1784"/>
                  </a:cubicBezTo>
                  <a:cubicBezTo>
                    <a:pt x="656" y="1769"/>
                    <a:pt x="367" y="1494"/>
                    <a:pt x="367" y="1144"/>
                  </a:cubicBezTo>
                  <a:cubicBezTo>
                    <a:pt x="382" y="687"/>
                    <a:pt x="824" y="245"/>
                    <a:pt x="1281" y="245"/>
                  </a:cubicBezTo>
                  <a:close/>
                  <a:moveTo>
                    <a:pt x="1355" y="1"/>
                  </a:moveTo>
                  <a:cubicBezTo>
                    <a:pt x="1345" y="1"/>
                    <a:pt x="1336" y="1"/>
                    <a:pt x="1326" y="1"/>
                  </a:cubicBezTo>
                  <a:cubicBezTo>
                    <a:pt x="595" y="1"/>
                    <a:pt x="1" y="565"/>
                    <a:pt x="16" y="1220"/>
                  </a:cubicBezTo>
                  <a:cubicBezTo>
                    <a:pt x="16" y="1799"/>
                    <a:pt x="473" y="2241"/>
                    <a:pt x="1067" y="2241"/>
                  </a:cubicBezTo>
                  <a:cubicBezTo>
                    <a:pt x="1738" y="2241"/>
                    <a:pt x="2332" y="1647"/>
                    <a:pt x="2332" y="976"/>
                  </a:cubicBezTo>
                  <a:cubicBezTo>
                    <a:pt x="2332" y="437"/>
                    <a:pt x="1905" y="1"/>
                    <a:pt x="135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a:off x="7077492" y="565835"/>
              <a:ext cx="153207" cy="90359"/>
            </a:xfrm>
            <a:custGeom>
              <a:rect b="b" l="l" r="r" t="t"/>
              <a:pathLst>
                <a:path extrusionOk="0" h="2818" w="4778">
                  <a:moveTo>
                    <a:pt x="2516" y="1"/>
                  </a:moveTo>
                  <a:cubicBezTo>
                    <a:pt x="2459" y="1"/>
                    <a:pt x="2400" y="3"/>
                    <a:pt x="2340" y="9"/>
                  </a:cubicBezTo>
                  <a:cubicBezTo>
                    <a:pt x="2303" y="7"/>
                    <a:pt x="2267" y="6"/>
                    <a:pt x="2231" y="6"/>
                  </a:cubicBezTo>
                  <a:cubicBezTo>
                    <a:pt x="1731" y="6"/>
                    <a:pt x="1308" y="202"/>
                    <a:pt x="939" y="557"/>
                  </a:cubicBezTo>
                  <a:cubicBezTo>
                    <a:pt x="588" y="892"/>
                    <a:pt x="222" y="1197"/>
                    <a:pt x="116" y="1700"/>
                  </a:cubicBezTo>
                  <a:cubicBezTo>
                    <a:pt x="1" y="2203"/>
                    <a:pt x="279" y="2557"/>
                    <a:pt x="759" y="2557"/>
                  </a:cubicBezTo>
                  <a:cubicBezTo>
                    <a:pt x="788" y="2557"/>
                    <a:pt x="817" y="2556"/>
                    <a:pt x="847" y="2553"/>
                  </a:cubicBezTo>
                  <a:cubicBezTo>
                    <a:pt x="1076" y="2538"/>
                    <a:pt x="1289" y="2492"/>
                    <a:pt x="1502" y="2401"/>
                  </a:cubicBezTo>
                  <a:cubicBezTo>
                    <a:pt x="1678" y="2336"/>
                    <a:pt x="1850" y="2307"/>
                    <a:pt x="2023" y="2307"/>
                  </a:cubicBezTo>
                  <a:cubicBezTo>
                    <a:pt x="2254" y="2307"/>
                    <a:pt x="2485" y="2359"/>
                    <a:pt x="2721" y="2447"/>
                  </a:cubicBezTo>
                  <a:cubicBezTo>
                    <a:pt x="2995" y="2553"/>
                    <a:pt x="3254" y="2721"/>
                    <a:pt x="3544" y="2797"/>
                  </a:cubicBezTo>
                  <a:cubicBezTo>
                    <a:pt x="3609" y="2811"/>
                    <a:pt x="3671" y="2817"/>
                    <a:pt x="3730" y="2817"/>
                  </a:cubicBezTo>
                  <a:cubicBezTo>
                    <a:pt x="4058" y="2817"/>
                    <a:pt x="4297" y="2618"/>
                    <a:pt x="4504" y="2386"/>
                  </a:cubicBezTo>
                  <a:cubicBezTo>
                    <a:pt x="4748" y="2111"/>
                    <a:pt x="4778" y="1791"/>
                    <a:pt x="4610" y="1456"/>
                  </a:cubicBezTo>
                  <a:cubicBezTo>
                    <a:pt x="4443" y="1151"/>
                    <a:pt x="4184" y="923"/>
                    <a:pt x="3955" y="679"/>
                  </a:cubicBezTo>
                  <a:cubicBezTo>
                    <a:pt x="3567" y="277"/>
                    <a:pt x="3102" y="1"/>
                    <a:pt x="25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7029394" y="513344"/>
              <a:ext cx="53773" cy="53260"/>
            </a:xfrm>
            <a:custGeom>
              <a:rect b="b" l="l" r="r" t="t"/>
              <a:pathLst>
                <a:path extrusionOk="0" h="1661" w="1677">
                  <a:moveTo>
                    <a:pt x="930" y="0"/>
                  </a:moveTo>
                  <a:cubicBezTo>
                    <a:pt x="504" y="0"/>
                    <a:pt x="1" y="381"/>
                    <a:pt x="62" y="793"/>
                  </a:cubicBezTo>
                  <a:cubicBezTo>
                    <a:pt x="62" y="1295"/>
                    <a:pt x="412" y="1661"/>
                    <a:pt x="884" y="1661"/>
                  </a:cubicBezTo>
                  <a:cubicBezTo>
                    <a:pt x="1357" y="1646"/>
                    <a:pt x="1677" y="1356"/>
                    <a:pt x="1677" y="945"/>
                  </a:cubicBezTo>
                  <a:cubicBezTo>
                    <a:pt x="1677" y="381"/>
                    <a:pt x="1372" y="0"/>
                    <a:pt x="9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7220438" y="513344"/>
              <a:ext cx="40081" cy="40594"/>
            </a:xfrm>
            <a:custGeom>
              <a:rect b="b" l="l" r="r" t="t"/>
              <a:pathLst>
                <a:path extrusionOk="0" h="1266" w="1250">
                  <a:moveTo>
                    <a:pt x="701" y="0"/>
                  </a:moveTo>
                  <a:cubicBezTo>
                    <a:pt x="411" y="0"/>
                    <a:pt x="0" y="366"/>
                    <a:pt x="0" y="640"/>
                  </a:cubicBezTo>
                  <a:cubicBezTo>
                    <a:pt x="0" y="975"/>
                    <a:pt x="229" y="1265"/>
                    <a:pt x="518" y="1265"/>
                  </a:cubicBezTo>
                  <a:cubicBezTo>
                    <a:pt x="527" y="1265"/>
                    <a:pt x="536" y="1265"/>
                    <a:pt x="544" y="1265"/>
                  </a:cubicBezTo>
                  <a:cubicBezTo>
                    <a:pt x="914" y="1265"/>
                    <a:pt x="1234" y="952"/>
                    <a:pt x="1234" y="594"/>
                  </a:cubicBezTo>
                  <a:cubicBezTo>
                    <a:pt x="1249" y="259"/>
                    <a:pt x="1006" y="0"/>
                    <a:pt x="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7118824" y="473039"/>
              <a:ext cx="68395" cy="54991"/>
            </a:xfrm>
            <a:custGeom>
              <a:rect b="b" l="l" r="r" t="t"/>
              <a:pathLst>
                <a:path extrusionOk="0" h="1715" w="2133">
                  <a:moveTo>
                    <a:pt x="955" y="0"/>
                  </a:moveTo>
                  <a:cubicBezTo>
                    <a:pt x="524" y="0"/>
                    <a:pt x="99" y="287"/>
                    <a:pt x="61" y="678"/>
                  </a:cubicBezTo>
                  <a:cubicBezTo>
                    <a:pt x="1" y="1159"/>
                    <a:pt x="564" y="1715"/>
                    <a:pt x="1091" y="1715"/>
                  </a:cubicBezTo>
                  <a:cubicBezTo>
                    <a:pt x="1098" y="1715"/>
                    <a:pt x="1105" y="1715"/>
                    <a:pt x="1112" y="1714"/>
                  </a:cubicBezTo>
                  <a:lnTo>
                    <a:pt x="1265" y="1714"/>
                  </a:lnTo>
                  <a:cubicBezTo>
                    <a:pt x="1661" y="1684"/>
                    <a:pt x="1920" y="1471"/>
                    <a:pt x="2042" y="1074"/>
                  </a:cubicBezTo>
                  <a:cubicBezTo>
                    <a:pt x="2133" y="785"/>
                    <a:pt x="2011" y="541"/>
                    <a:pt x="1691" y="282"/>
                  </a:cubicBezTo>
                  <a:cubicBezTo>
                    <a:pt x="1539" y="176"/>
                    <a:pt x="1402" y="99"/>
                    <a:pt x="1219" y="38"/>
                  </a:cubicBezTo>
                  <a:cubicBezTo>
                    <a:pt x="1133" y="12"/>
                    <a:pt x="1044" y="0"/>
                    <a:pt x="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7068482" y="553458"/>
              <a:ext cx="175428" cy="112195"/>
            </a:xfrm>
            <a:custGeom>
              <a:rect b="b" l="l" r="r" t="t"/>
              <a:pathLst>
                <a:path extrusionOk="0" h="3499" w="5471">
                  <a:moveTo>
                    <a:pt x="2797" y="387"/>
                  </a:moveTo>
                  <a:cubicBezTo>
                    <a:pt x="3381" y="387"/>
                    <a:pt x="3834" y="663"/>
                    <a:pt x="4236" y="1065"/>
                  </a:cubicBezTo>
                  <a:cubicBezTo>
                    <a:pt x="4465" y="1309"/>
                    <a:pt x="4724" y="1537"/>
                    <a:pt x="4891" y="1842"/>
                  </a:cubicBezTo>
                  <a:cubicBezTo>
                    <a:pt x="5059" y="2177"/>
                    <a:pt x="5029" y="2497"/>
                    <a:pt x="4785" y="2772"/>
                  </a:cubicBezTo>
                  <a:cubicBezTo>
                    <a:pt x="4578" y="3004"/>
                    <a:pt x="4339" y="3203"/>
                    <a:pt x="4011" y="3203"/>
                  </a:cubicBezTo>
                  <a:cubicBezTo>
                    <a:pt x="3952" y="3203"/>
                    <a:pt x="3890" y="3197"/>
                    <a:pt x="3825" y="3183"/>
                  </a:cubicBezTo>
                  <a:cubicBezTo>
                    <a:pt x="3535" y="3107"/>
                    <a:pt x="3276" y="2939"/>
                    <a:pt x="3002" y="2833"/>
                  </a:cubicBezTo>
                  <a:cubicBezTo>
                    <a:pt x="2769" y="2737"/>
                    <a:pt x="2541" y="2682"/>
                    <a:pt x="2312" y="2682"/>
                  </a:cubicBezTo>
                  <a:cubicBezTo>
                    <a:pt x="2137" y="2682"/>
                    <a:pt x="1961" y="2714"/>
                    <a:pt x="1783" y="2787"/>
                  </a:cubicBezTo>
                  <a:cubicBezTo>
                    <a:pt x="1570" y="2878"/>
                    <a:pt x="1357" y="2924"/>
                    <a:pt x="1128" y="2939"/>
                  </a:cubicBezTo>
                  <a:cubicBezTo>
                    <a:pt x="1098" y="2942"/>
                    <a:pt x="1069" y="2943"/>
                    <a:pt x="1040" y="2943"/>
                  </a:cubicBezTo>
                  <a:cubicBezTo>
                    <a:pt x="560" y="2943"/>
                    <a:pt x="282" y="2589"/>
                    <a:pt x="397" y="2086"/>
                  </a:cubicBezTo>
                  <a:cubicBezTo>
                    <a:pt x="503" y="1583"/>
                    <a:pt x="869" y="1278"/>
                    <a:pt x="1220" y="943"/>
                  </a:cubicBezTo>
                  <a:cubicBezTo>
                    <a:pt x="1566" y="597"/>
                    <a:pt x="1989" y="389"/>
                    <a:pt x="2476" y="389"/>
                  </a:cubicBezTo>
                  <a:cubicBezTo>
                    <a:pt x="2524" y="389"/>
                    <a:pt x="2572" y="391"/>
                    <a:pt x="2621" y="395"/>
                  </a:cubicBezTo>
                  <a:cubicBezTo>
                    <a:pt x="2681" y="389"/>
                    <a:pt x="2740" y="387"/>
                    <a:pt x="2797" y="387"/>
                  </a:cubicBezTo>
                  <a:close/>
                  <a:moveTo>
                    <a:pt x="2710" y="0"/>
                  </a:moveTo>
                  <a:cubicBezTo>
                    <a:pt x="2529" y="0"/>
                    <a:pt x="2342" y="24"/>
                    <a:pt x="2149" y="75"/>
                  </a:cubicBezTo>
                  <a:cubicBezTo>
                    <a:pt x="1235" y="319"/>
                    <a:pt x="656" y="974"/>
                    <a:pt x="168" y="1736"/>
                  </a:cubicBezTo>
                  <a:cubicBezTo>
                    <a:pt x="46" y="1934"/>
                    <a:pt x="1" y="2177"/>
                    <a:pt x="16" y="2406"/>
                  </a:cubicBezTo>
                  <a:cubicBezTo>
                    <a:pt x="1" y="3049"/>
                    <a:pt x="397" y="3458"/>
                    <a:pt x="1032" y="3458"/>
                  </a:cubicBezTo>
                  <a:cubicBezTo>
                    <a:pt x="1044" y="3458"/>
                    <a:pt x="1055" y="3457"/>
                    <a:pt x="1067" y="3457"/>
                  </a:cubicBezTo>
                  <a:cubicBezTo>
                    <a:pt x="1372" y="3457"/>
                    <a:pt x="1646" y="3366"/>
                    <a:pt x="1936" y="3244"/>
                  </a:cubicBezTo>
                  <a:cubicBezTo>
                    <a:pt x="2134" y="3160"/>
                    <a:pt x="2336" y="3118"/>
                    <a:pt x="2537" y="3118"/>
                  </a:cubicBezTo>
                  <a:cubicBezTo>
                    <a:pt x="2739" y="3118"/>
                    <a:pt x="2941" y="3160"/>
                    <a:pt x="3139" y="3244"/>
                  </a:cubicBezTo>
                  <a:cubicBezTo>
                    <a:pt x="3429" y="3366"/>
                    <a:pt x="3703" y="3442"/>
                    <a:pt x="4008" y="3488"/>
                  </a:cubicBezTo>
                  <a:cubicBezTo>
                    <a:pt x="4065" y="3495"/>
                    <a:pt x="4121" y="3499"/>
                    <a:pt x="4175" y="3499"/>
                  </a:cubicBezTo>
                  <a:cubicBezTo>
                    <a:pt x="4571" y="3499"/>
                    <a:pt x="4894" y="3310"/>
                    <a:pt x="5135" y="3015"/>
                  </a:cubicBezTo>
                  <a:cubicBezTo>
                    <a:pt x="5425" y="2680"/>
                    <a:pt x="5470" y="2269"/>
                    <a:pt x="5303" y="1842"/>
                  </a:cubicBezTo>
                  <a:cubicBezTo>
                    <a:pt x="5120" y="1385"/>
                    <a:pt x="4800" y="1035"/>
                    <a:pt x="4434" y="730"/>
                  </a:cubicBezTo>
                  <a:cubicBezTo>
                    <a:pt x="3913" y="291"/>
                    <a:pt x="3345" y="0"/>
                    <a:pt x="271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8"/>
            <p:cNvSpPr/>
            <p:nvPr/>
          </p:nvSpPr>
          <p:spPr>
            <a:xfrm>
              <a:off x="7018172" y="501544"/>
              <a:ext cx="80643" cy="80227"/>
            </a:xfrm>
            <a:custGeom>
              <a:rect b="b" l="l" r="r" t="t"/>
              <a:pathLst>
                <a:path extrusionOk="0" h="2502" w="2515">
                  <a:moveTo>
                    <a:pt x="1280" y="368"/>
                  </a:moveTo>
                  <a:cubicBezTo>
                    <a:pt x="1722" y="368"/>
                    <a:pt x="2027" y="749"/>
                    <a:pt x="2027" y="1313"/>
                  </a:cubicBezTo>
                  <a:cubicBezTo>
                    <a:pt x="2027" y="1724"/>
                    <a:pt x="1707" y="2014"/>
                    <a:pt x="1234" y="2029"/>
                  </a:cubicBezTo>
                  <a:cubicBezTo>
                    <a:pt x="762" y="2029"/>
                    <a:pt x="412" y="1648"/>
                    <a:pt x="412" y="1161"/>
                  </a:cubicBezTo>
                  <a:cubicBezTo>
                    <a:pt x="336" y="734"/>
                    <a:pt x="854" y="368"/>
                    <a:pt x="1280" y="368"/>
                  </a:cubicBezTo>
                  <a:close/>
                  <a:moveTo>
                    <a:pt x="1479" y="0"/>
                  </a:moveTo>
                  <a:cubicBezTo>
                    <a:pt x="1458" y="0"/>
                    <a:pt x="1438" y="1"/>
                    <a:pt x="1417" y="3"/>
                  </a:cubicBezTo>
                  <a:cubicBezTo>
                    <a:pt x="518" y="33"/>
                    <a:pt x="16" y="444"/>
                    <a:pt x="0" y="1237"/>
                  </a:cubicBezTo>
                  <a:cubicBezTo>
                    <a:pt x="0" y="1922"/>
                    <a:pt x="534" y="2486"/>
                    <a:pt x="1204" y="2501"/>
                  </a:cubicBezTo>
                  <a:cubicBezTo>
                    <a:pt x="1214" y="2502"/>
                    <a:pt x="1224" y="2502"/>
                    <a:pt x="1235" y="2502"/>
                  </a:cubicBezTo>
                  <a:cubicBezTo>
                    <a:pt x="1951" y="2502"/>
                    <a:pt x="2514" y="1974"/>
                    <a:pt x="2514" y="1298"/>
                  </a:cubicBezTo>
                  <a:cubicBezTo>
                    <a:pt x="2514" y="606"/>
                    <a:pt x="2046" y="0"/>
                    <a:pt x="14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7111481" y="460501"/>
              <a:ext cx="85517" cy="81221"/>
            </a:xfrm>
            <a:custGeom>
              <a:rect b="b" l="l" r="r" t="t"/>
              <a:pathLst>
                <a:path extrusionOk="0" h="2533" w="2667">
                  <a:moveTo>
                    <a:pt x="1184" y="391"/>
                  </a:moveTo>
                  <a:cubicBezTo>
                    <a:pt x="1273" y="391"/>
                    <a:pt x="1362" y="403"/>
                    <a:pt x="1448" y="429"/>
                  </a:cubicBezTo>
                  <a:cubicBezTo>
                    <a:pt x="1631" y="490"/>
                    <a:pt x="1768" y="567"/>
                    <a:pt x="1920" y="673"/>
                  </a:cubicBezTo>
                  <a:cubicBezTo>
                    <a:pt x="2240" y="932"/>
                    <a:pt x="2362" y="1176"/>
                    <a:pt x="2271" y="1465"/>
                  </a:cubicBezTo>
                  <a:cubicBezTo>
                    <a:pt x="2149" y="1862"/>
                    <a:pt x="1890" y="2075"/>
                    <a:pt x="1494" y="2105"/>
                  </a:cubicBezTo>
                  <a:lnTo>
                    <a:pt x="1341" y="2105"/>
                  </a:lnTo>
                  <a:cubicBezTo>
                    <a:pt x="1334" y="2106"/>
                    <a:pt x="1327" y="2106"/>
                    <a:pt x="1320" y="2106"/>
                  </a:cubicBezTo>
                  <a:cubicBezTo>
                    <a:pt x="793" y="2106"/>
                    <a:pt x="230" y="1550"/>
                    <a:pt x="290" y="1069"/>
                  </a:cubicBezTo>
                  <a:cubicBezTo>
                    <a:pt x="328" y="678"/>
                    <a:pt x="753" y="391"/>
                    <a:pt x="1184" y="391"/>
                  </a:cubicBezTo>
                  <a:close/>
                  <a:moveTo>
                    <a:pt x="1363" y="0"/>
                  </a:moveTo>
                  <a:cubicBezTo>
                    <a:pt x="1340" y="0"/>
                    <a:pt x="1318" y="1"/>
                    <a:pt x="1295" y="3"/>
                  </a:cubicBezTo>
                  <a:cubicBezTo>
                    <a:pt x="458" y="49"/>
                    <a:pt x="31" y="414"/>
                    <a:pt x="16" y="1191"/>
                  </a:cubicBezTo>
                  <a:cubicBezTo>
                    <a:pt x="1" y="1854"/>
                    <a:pt x="641" y="2532"/>
                    <a:pt x="1230" y="2532"/>
                  </a:cubicBezTo>
                  <a:cubicBezTo>
                    <a:pt x="1237" y="2532"/>
                    <a:pt x="1243" y="2532"/>
                    <a:pt x="1250" y="2532"/>
                  </a:cubicBezTo>
                  <a:cubicBezTo>
                    <a:pt x="2179" y="2517"/>
                    <a:pt x="2621" y="1862"/>
                    <a:pt x="2651" y="1115"/>
                  </a:cubicBezTo>
                  <a:cubicBezTo>
                    <a:pt x="2666" y="586"/>
                    <a:pt x="1972" y="0"/>
                    <a:pt x="136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7209664" y="503468"/>
              <a:ext cx="65509" cy="68523"/>
            </a:xfrm>
            <a:custGeom>
              <a:rect b="b" l="l" r="r" t="t"/>
              <a:pathLst>
                <a:path extrusionOk="0" h="2137" w="2043">
                  <a:moveTo>
                    <a:pt x="1022" y="308"/>
                  </a:moveTo>
                  <a:cubicBezTo>
                    <a:pt x="1342" y="308"/>
                    <a:pt x="1585" y="567"/>
                    <a:pt x="1570" y="902"/>
                  </a:cubicBezTo>
                  <a:cubicBezTo>
                    <a:pt x="1570" y="1268"/>
                    <a:pt x="1235" y="1573"/>
                    <a:pt x="854" y="1573"/>
                  </a:cubicBezTo>
                  <a:cubicBezTo>
                    <a:pt x="565" y="1573"/>
                    <a:pt x="336" y="1283"/>
                    <a:pt x="336" y="948"/>
                  </a:cubicBezTo>
                  <a:cubicBezTo>
                    <a:pt x="336" y="674"/>
                    <a:pt x="747" y="308"/>
                    <a:pt x="1022" y="308"/>
                  </a:cubicBezTo>
                  <a:close/>
                  <a:moveTo>
                    <a:pt x="1205" y="1"/>
                  </a:moveTo>
                  <a:cubicBezTo>
                    <a:pt x="1185" y="1"/>
                    <a:pt x="1164" y="2"/>
                    <a:pt x="1144" y="4"/>
                  </a:cubicBezTo>
                  <a:cubicBezTo>
                    <a:pt x="443" y="65"/>
                    <a:pt x="16" y="400"/>
                    <a:pt x="16" y="1070"/>
                  </a:cubicBezTo>
                  <a:cubicBezTo>
                    <a:pt x="1" y="1710"/>
                    <a:pt x="382" y="2137"/>
                    <a:pt x="915" y="2137"/>
                  </a:cubicBezTo>
                  <a:cubicBezTo>
                    <a:pt x="1540" y="2137"/>
                    <a:pt x="2042" y="1619"/>
                    <a:pt x="2042" y="994"/>
                  </a:cubicBezTo>
                  <a:cubicBezTo>
                    <a:pt x="2028" y="469"/>
                    <a:pt x="1651" y="1"/>
                    <a:pt x="120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a:off x="7344497" y="196157"/>
              <a:ext cx="65509" cy="61950"/>
            </a:xfrm>
            <a:custGeom>
              <a:rect b="b" l="l" r="r" t="t"/>
              <a:pathLst>
                <a:path extrusionOk="0" h="1932" w="2043">
                  <a:moveTo>
                    <a:pt x="937" y="1"/>
                  </a:moveTo>
                  <a:cubicBezTo>
                    <a:pt x="692" y="1"/>
                    <a:pt x="475" y="136"/>
                    <a:pt x="306" y="400"/>
                  </a:cubicBezTo>
                  <a:cubicBezTo>
                    <a:pt x="1" y="888"/>
                    <a:pt x="153" y="1513"/>
                    <a:pt x="626" y="1802"/>
                  </a:cubicBezTo>
                  <a:cubicBezTo>
                    <a:pt x="772" y="1889"/>
                    <a:pt x="928" y="1931"/>
                    <a:pt x="1080" y="1931"/>
                  </a:cubicBezTo>
                  <a:cubicBezTo>
                    <a:pt x="1353" y="1931"/>
                    <a:pt x="1611" y="1793"/>
                    <a:pt x="1768" y="1528"/>
                  </a:cubicBezTo>
                  <a:cubicBezTo>
                    <a:pt x="2043" y="1071"/>
                    <a:pt x="1890" y="446"/>
                    <a:pt x="1418" y="157"/>
                  </a:cubicBezTo>
                  <a:cubicBezTo>
                    <a:pt x="1250" y="52"/>
                    <a:pt x="1088" y="1"/>
                    <a:pt x="937"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7263405" y="143635"/>
              <a:ext cx="60122" cy="45853"/>
            </a:xfrm>
            <a:custGeom>
              <a:rect b="b" l="l" r="r" t="t"/>
              <a:pathLst>
                <a:path extrusionOk="0" h="1430" w="1875">
                  <a:moveTo>
                    <a:pt x="995" y="1"/>
                  </a:moveTo>
                  <a:cubicBezTo>
                    <a:pt x="682" y="1"/>
                    <a:pt x="362" y="153"/>
                    <a:pt x="199" y="408"/>
                  </a:cubicBezTo>
                  <a:cubicBezTo>
                    <a:pt x="1" y="713"/>
                    <a:pt x="107" y="1094"/>
                    <a:pt x="427" y="1292"/>
                  </a:cubicBezTo>
                  <a:cubicBezTo>
                    <a:pt x="565" y="1385"/>
                    <a:pt x="734" y="1429"/>
                    <a:pt x="905" y="1429"/>
                  </a:cubicBezTo>
                  <a:cubicBezTo>
                    <a:pt x="1208" y="1429"/>
                    <a:pt x="1515" y="1291"/>
                    <a:pt x="1662" y="1048"/>
                  </a:cubicBezTo>
                  <a:cubicBezTo>
                    <a:pt x="1875" y="728"/>
                    <a:pt x="1768" y="317"/>
                    <a:pt x="1433" y="119"/>
                  </a:cubicBezTo>
                  <a:cubicBezTo>
                    <a:pt x="1302" y="38"/>
                    <a:pt x="1149" y="1"/>
                    <a:pt x="995"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a:off x="7193054" y="231365"/>
              <a:ext cx="139771" cy="100748"/>
            </a:xfrm>
            <a:custGeom>
              <a:rect b="b" l="l" r="r" t="t"/>
              <a:pathLst>
                <a:path extrusionOk="0" h="3142" w="4359">
                  <a:moveTo>
                    <a:pt x="2577" y="0"/>
                  </a:moveTo>
                  <a:cubicBezTo>
                    <a:pt x="2557" y="0"/>
                    <a:pt x="2536" y="1"/>
                    <a:pt x="2515" y="3"/>
                  </a:cubicBezTo>
                  <a:cubicBezTo>
                    <a:pt x="1692" y="79"/>
                    <a:pt x="961" y="369"/>
                    <a:pt x="336" y="933"/>
                  </a:cubicBezTo>
                  <a:cubicBezTo>
                    <a:pt x="1" y="1253"/>
                    <a:pt x="16" y="1801"/>
                    <a:pt x="321" y="2167"/>
                  </a:cubicBezTo>
                  <a:cubicBezTo>
                    <a:pt x="558" y="2464"/>
                    <a:pt x="879" y="2529"/>
                    <a:pt x="1211" y="2529"/>
                  </a:cubicBezTo>
                  <a:cubicBezTo>
                    <a:pt x="1305" y="2529"/>
                    <a:pt x="1400" y="2524"/>
                    <a:pt x="1494" y="2517"/>
                  </a:cubicBezTo>
                  <a:cubicBezTo>
                    <a:pt x="1538" y="2516"/>
                    <a:pt x="1582" y="2515"/>
                    <a:pt x="1626" y="2515"/>
                  </a:cubicBezTo>
                  <a:cubicBezTo>
                    <a:pt x="2064" y="2515"/>
                    <a:pt x="2473" y="2591"/>
                    <a:pt x="2819" y="2868"/>
                  </a:cubicBezTo>
                  <a:cubicBezTo>
                    <a:pt x="3033" y="2944"/>
                    <a:pt x="3170" y="3142"/>
                    <a:pt x="3398" y="3142"/>
                  </a:cubicBezTo>
                  <a:cubicBezTo>
                    <a:pt x="3962" y="3096"/>
                    <a:pt x="4328" y="2715"/>
                    <a:pt x="4358" y="2151"/>
                  </a:cubicBezTo>
                  <a:cubicBezTo>
                    <a:pt x="4358" y="1923"/>
                    <a:pt x="4313" y="1694"/>
                    <a:pt x="4206" y="1481"/>
                  </a:cubicBezTo>
                  <a:cubicBezTo>
                    <a:pt x="3901" y="933"/>
                    <a:pt x="3490" y="475"/>
                    <a:pt x="2957" y="125"/>
                  </a:cubicBezTo>
                  <a:cubicBezTo>
                    <a:pt x="2837" y="45"/>
                    <a:pt x="2717" y="0"/>
                    <a:pt x="2577"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a:off x="7170096" y="150497"/>
              <a:ext cx="71858" cy="59641"/>
            </a:xfrm>
            <a:custGeom>
              <a:rect b="b" l="l" r="r" t="t"/>
              <a:pathLst>
                <a:path extrusionOk="0" h="1860" w="2241">
                  <a:moveTo>
                    <a:pt x="1132" y="1"/>
                  </a:moveTo>
                  <a:cubicBezTo>
                    <a:pt x="785" y="1"/>
                    <a:pt x="450" y="162"/>
                    <a:pt x="275" y="453"/>
                  </a:cubicBezTo>
                  <a:cubicBezTo>
                    <a:pt x="1" y="880"/>
                    <a:pt x="138" y="1443"/>
                    <a:pt x="564" y="1702"/>
                  </a:cubicBezTo>
                  <a:cubicBezTo>
                    <a:pt x="743" y="1809"/>
                    <a:pt x="943" y="1859"/>
                    <a:pt x="1137" y="1859"/>
                  </a:cubicBezTo>
                  <a:cubicBezTo>
                    <a:pt x="1472" y="1859"/>
                    <a:pt x="1793" y="1708"/>
                    <a:pt x="1966" y="1428"/>
                  </a:cubicBezTo>
                  <a:cubicBezTo>
                    <a:pt x="2240" y="971"/>
                    <a:pt x="2119" y="423"/>
                    <a:pt x="1707" y="164"/>
                  </a:cubicBezTo>
                  <a:cubicBezTo>
                    <a:pt x="1530" y="53"/>
                    <a:pt x="1329" y="1"/>
                    <a:pt x="113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a:off x="7177919" y="221906"/>
              <a:ext cx="170522" cy="121943"/>
            </a:xfrm>
            <a:custGeom>
              <a:rect b="b" l="l" r="r" t="t"/>
              <a:pathLst>
                <a:path extrusionOk="0" h="3803" w="5318">
                  <a:moveTo>
                    <a:pt x="3049" y="295"/>
                  </a:moveTo>
                  <a:cubicBezTo>
                    <a:pt x="3189" y="295"/>
                    <a:pt x="3309" y="340"/>
                    <a:pt x="3429" y="420"/>
                  </a:cubicBezTo>
                  <a:cubicBezTo>
                    <a:pt x="3962" y="770"/>
                    <a:pt x="4373" y="1228"/>
                    <a:pt x="4678" y="1776"/>
                  </a:cubicBezTo>
                  <a:cubicBezTo>
                    <a:pt x="4785" y="1989"/>
                    <a:pt x="4830" y="2218"/>
                    <a:pt x="4830" y="2446"/>
                  </a:cubicBezTo>
                  <a:cubicBezTo>
                    <a:pt x="4800" y="3010"/>
                    <a:pt x="4434" y="3391"/>
                    <a:pt x="3870" y="3437"/>
                  </a:cubicBezTo>
                  <a:cubicBezTo>
                    <a:pt x="3642" y="3437"/>
                    <a:pt x="3505" y="3239"/>
                    <a:pt x="3291" y="3163"/>
                  </a:cubicBezTo>
                  <a:cubicBezTo>
                    <a:pt x="2945" y="2886"/>
                    <a:pt x="2536" y="2810"/>
                    <a:pt x="2087" y="2810"/>
                  </a:cubicBezTo>
                  <a:cubicBezTo>
                    <a:pt x="2042" y="2810"/>
                    <a:pt x="1996" y="2811"/>
                    <a:pt x="1951" y="2812"/>
                  </a:cubicBezTo>
                  <a:cubicBezTo>
                    <a:pt x="1857" y="2819"/>
                    <a:pt x="1763" y="2824"/>
                    <a:pt x="1670" y="2824"/>
                  </a:cubicBezTo>
                  <a:cubicBezTo>
                    <a:pt x="1341" y="2824"/>
                    <a:pt x="1027" y="2759"/>
                    <a:pt x="778" y="2462"/>
                  </a:cubicBezTo>
                  <a:cubicBezTo>
                    <a:pt x="473" y="2081"/>
                    <a:pt x="458" y="1548"/>
                    <a:pt x="808" y="1228"/>
                  </a:cubicBezTo>
                  <a:cubicBezTo>
                    <a:pt x="1433" y="664"/>
                    <a:pt x="2164" y="374"/>
                    <a:pt x="2987" y="298"/>
                  </a:cubicBezTo>
                  <a:cubicBezTo>
                    <a:pt x="3008" y="296"/>
                    <a:pt x="3029" y="295"/>
                    <a:pt x="3049" y="295"/>
                  </a:cubicBezTo>
                  <a:close/>
                  <a:moveTo>
                    <a:pt x="2989" y="1"/>
                  </a:moveTo>
                  <a:cubicBezTo>
                    <a:pt x="1972" y="1"/>
                    <a:pt x="770" y="666"/>
                    <a:pt x="427" y="1289"/>
                  </a:cubicBezTo>
                  <a:cubicBezTo>
                    <a:pt x="1" y="2050"/>
                    <a:pt x="153" y="2843"/>
                    <a:pt x="1006" y="3193"/>
                  </a:cubicBezTo>
                  <a:cubicBezTo>
                    <a:pt x="1185" y="3261"/>
                    <a:pt x="1378" y="3291"/>
                    <a:pt x="1569" y="3291"/>
                  </a:cubicBezTo>
                  <a:cubicBezTo>
                    <a:pt x="1720" y="3291"/>
                    <a:pt x="1870" y="3272"/>
                    <a:pt x="2012" y="3239"/>
                  </a:cubicBezTo>
                  <a:cubicBezTo>
                    <a:pt x="2176" y="3200"/>
                    <a:pt x="2335" y="3178"/>
                    <a:pt x="2487" y="3178"/>
                  </a:cubicBezTo>
                  <a:cubicBezTo>
                    <a:pt x="2812" y="3178"/>
                    <a:pt x="3108" y="3279"/>
                    <a:pt x="3368" y="3528"/>
                  </a:cubicBezTo>
                  <a:cubicBezTo>
                    <a:pt x="3413" y="3574"/>
                    <a:pt x="3474" y="3604"/>
                    <a:pt x="3520" y="3650"/>
                  </a:cubicBezTo>
                  <a:cubicBezTo>
                    <a:pt x="3657" y="3696"/>
                    <a:pt x="3764" y="3802"/>
                    <a:pt x="3947" y="3802"/>
                  </a:cubicBezTo>
                  <a:cubicBezTo>
                    <a:pt x="3958" y="3803"/>
                    <a:pt x="3968" y="3803"/>
                    <a:pt x="3979" y="3803"/>
                  </a:cubicBezTo>
                  <a:cubicBezTo>
                    <a:pt x="4769" y="3803"/>
                    <a:pt x="5317" y="3258"/>
                    <a:pt x="5287" y="2462"/>
                  </a:cubicBezTo>
                  <a:cubicBezTo>
                    <a:pt x="5272" y="1608"/>
                    <a:pt x="4754" y="1029"/>
                    <a:pt x="4190" y="481"/>
                  </a:cubicBezTo>
                  <a:cubicBezTo>
                    <a:pt x="4008" y="313"/>
                    <a:pt x="3810" y="161"/>
                    <a:pt x="3566" y="85"/>
                  </a:cubicBezTo>
                  <a:cubicBezTo>
                    <a:pt x="3386" y="27"/>
                    <a:pt x="3192" y="1"/>
                    <a:pt x="298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a:off x="7329362" y="187756"/>
              <a:ext cx="94335" cy="84459"/>
            </a:xfrm>
            <a:custGeom>
              <a:rect b="b" l="l" r="r" t="t"/>
              <a:pathLst>
                <a:path extrusionOk="0" h="2634" w="2942">
                  <a:moveTo>
                    <a:pt x="1413" y="263"/>
                  </a:moveTo>
                  <a:cubicBezTo>
                    <a:pt x="1562" y="263"/>
                    <a:pt x="1723" y="315"/>
                    <a:pt x="1890" y="419"/>
                  </a:cubicBezTo>
                  <a:cubicBezTo>
                    <a:pt x="2362" y="693"/>
                    <a:pt x="2515" y="1333"/>
                    <a:pt x="2240" y="1790"/>
                  </a:cubicBezTo>
                  <a:cubicBezTo>
                    <a:pt x="2083" y="2055"/>
                    <a:pt x="1825" y="2193"/>
                    <a:pt x="1552" y="2193"/>
                  </a:cubicBezTo>
                  <a:cubicBezTo>
                    <a:pt x="1400" y="2193"/>
                    <a:pt x="1244" y="2151"/>
                    <a:pt x="1098" y="2064"/>
                  </a:cubicBezTo>
                  <a:cubicBezTo>
                    <a:pt x="625" y="1775"/>
                    <a:pt x="473" y="1150"/>
                    <a:pt x="778" y="678"/>
                  </a:cubicBezTo>
                  <a:cubicBezTo>
                    <a:pt x="948" y="403"/>
                    <a:pt x="1166" y="263"/>
                    <a:pt x="1413" y="263"/>
                  </a:cubicBezTo>
                  <a:close/>
                  <a:moveTo>
                    <a:pt x="1493" y="0"/>
                  </a:moveTo>
                  <a:cubicBezTo>
                    <a:pt x="1051" y="0"/>
                    <a:pt x="593" y="225"/>
                    <a:pt x="366" y="617"/>
                  </a:cubicBezTo>
                  <a:cubicBezTo>
                    <a:pt x="1" y="1226"/>
                    <a:pt x="229" y="2079"/>
                    <a:pt x="854" y="2460"/>
                  </a:cubicBezTo>
                  <a:cubicBezTo>
                    <a:pt x="1049" y="2578"/>
                    <a:pt x="1265" y="2634"/>
                    <a:pt x="1479" y="2634"/>
                  </a:cubicBezTo>
                  <a:cubicBezTo>
                    <a:pt x="1901" y="2634"/>
                    <a:pt x="2318" y="2418"/>
                    <a:pt x="2560" y="2034"/>
                  </a:cubicBezTo>
                  <a:cubicBezTo>
                    <a:pt x="2941" y="1424"/>
                    <a:pt x="2713" y="540"/>
                    <a:pt x="2088" y="160"/>
                  </a:cubicBezTo>
                  <a:cubicBezTo>
                    <a:pt x="1911" y="51"/>
                    <a:pt x="1704" y="0"/>
                    <a:pt x="149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a:off x="7154961" y="140108"/>
              <a:ext cx="99690" cy="82984"/>
            </a:xfrm>
            <a:custGeom>
              <a:rect b="b" l="l" r="r" t="t"/>
              <a:pathLst>
                <a:path extrusionOk="0" h="2588" w="3109">
                  <a:moveTo>
                    <a:pt x="1604" y="325"/>
                  </a:moveTo>
                  <a:cubicBezTo>
                    <a:pt x="1801" y="325"/>
                    <a:pt x="2002" y="377"/>
                    <a:pt x="2179" y="488"/>
                  </a:cubicBezTo>
                  <a:cubicBezTo>
                    <a:pt x="2591" y="747"/>
                    <a:pt x="2712" y="1295"/>
                    <a:pt x="2438" y="1752"/>
                  </a:cubicBezTo>
                  <a:cubicBezTo>
                    <a:pt x="2265" y="2032"/>
                    <a:pt x="1944" y="2183"/>
                    <a:pt x="1609" y="2183"/>
                  </a:cubicBezTo>
                  <a:cubicBezTo>
                    <a:pt x="1415" y="2183"/>
                    <a:pt x="1215" y="2133"/>
                    <a:pt x="1036" y="2026"/>
                  </a:cubicBezTo>
                  <a:cubicBezTo>
                    <a:pt x="610" y="1767"/>
                    <a:pt x="473" y="1204"/>
                    <a:pt x="747" y="777"/>
                  </a:cubicBezTo>
                  <a:cubicBezTo>
                    <a:pt x="922" y="486"/>
                    <a:pt x="1257" y="325"/>
                    <a:pt x="1604" y="325"/>
                  </a:cubicBezTo>
                  <a:close/>
                  <a:moveTo>
                    <a:pt x="1613" y="1"/>
                  </a:moveTo>
                  <a:cubicBezTo>
                    <a:pt x="1142" y="1"/>
                    <a:pt x="714" y="244"/>
                    <a:pt x="397" y="701"/>
                  </a:cubicBezTo>
                  <a:cubicBezTo>
                    <a:pt x="0" y="1280"/>
                    <a:pt x="214" y="2042"/>
                    <a:pt x="808" y="2392"/>
                  </a:cubicBezTo>
                  <a:cubicBezTo>
                    <a:pt x="1028" y="2525"/>
                    <a:pt x="1278" y="2588"/>
                    <a:pt x="1527" y="2588"/>
                  </a:cubicBezTo>
                  <a:cubicBezTo>
                    <a:pt x="2018" y="2588"/>
                    <a:pt x="2505" y="2344"/>
                    <a:pt x="2758" y="1920"/>
                  </a:cubicBezTo>
                  <a:cubicBezTo>
                    <a:pt x="3109" y="1310"/>
                    <a:pt x="2971" y="533"/>
                    <a:pt x="2392" y="213"/>
                  </a:cubicBezTo>
                  <a:cubicBezTo>
                    <a:pt x="2127" y="70"/>
                    <a:pt x="1864" y="1"/>
                    <a:pt x="161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a:off x="7249232" y="134881"/>
              <a:ext cx="86030" cy="68972"/>
            </a:xfrm>
            <a:custGeom>
              <a:rect b="b" l="l" r="r" t="t"/>
              <a:pathLst>
                <a:path extrusionOk="0" h="2151" w="2683">
                  <a:moveTo>
                    <a:pt x="1433" y="270"/>
                  </a:moveTo>
                  <a:cubicBezTo>
                    <a:pt x="1591" y="270"/>
                    <a:pt x="1746" y="309"/>
                    <a:pt x="1875" y="392"/>
                  </a:cubicBezTo>
                  <a:cubicBezTo>
                    <a:pt x="2210" y="590"/>
                    <a:pt x="2317" y="1001"/>
                    <a:pt x="2119" y="1321"/>
                  </a:cubicBezTo>
                  <a:cubicBezTo>
                    <a:pt x="1961" y="1557"/>
                    <a:pt x="1651" y="1698"/>
                    <a:pt x="1344" y="1698"/>
                  </a:cubicBezTo>
                  <a:cubicBezTo>
                    <a:pt x="1176" y="1698"/>
                    <a:pt x="1009" y="1656"/>
                    <a:pt x="869" y="1565"/>
                  </a:cubicBezTo>
                  <a:cubicBezTo>
                    <a:pt x="549" y="1367"/>
                    <a:pt x="443" y="986"/>
                    <a:pt x="641" y="681"/>
                  </a:cubicBezTo>
                  <a:cubicBezTo>
                    <a:pt x="802" y="419"/>
                    <a:pt x="1124" y="270"/>
                    <a:pt x="1433" y="270"/>
                  </a:cubicBezTo>
                  <a:close/>
                  <a:moveTo>
                    <a:pt x="1337" y="0"/>
                  </a:moveTo>
                  <a:cubicBezTo>
                    <a:pt x="910" y="0"/>
                    <a:pt x="506" y="202"/>
                    <a:pt x="290" y="574"/>
                  </a:cubicBezTo>
                  <a:cubicBezTo>
                    <a:pt x="1" y="1062"/>
                    <a:pt x="153" y="1687"/>
                    <a:pt x="656" y="1976"/>
                  </a:cubicBezTo>
                  <a:cubicBezTo>
                    <a:pt x="852" y="2095"/>
                    <a:pt x="1074" y="2151"/>
                    <a:pt x="1296" y="2151"/>
                  </a:cubicBezTo>
                  <a:cubicBezTo>
                    <a:pt x="1729" y="2151"/>
                    <a:pt x="2161" y="1938"/>
                    <a:pt x="2393" y="1565"/>
                  </a:cubicBezTo>
                  <a:cubicBezTo>
                    <a:pt x="2682" y="1092"/>
                    <a:pt x="2530" y="483"/>
                    <a:pt x="2043" y="194"/>
                  </a:cubicBezTo>
                  <a:cubicBezTo>
                    <a:pt x="1819" y="63"/>
                    <a:pt x="1575" y="0"/>
                    <a:pt x="133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 name="Google Shape;178;p8"/>
            <p:cNvGrpSpPr/>
            <p:nvPr/>
          </p:nvGrpSpPr>
          <p:grpSpPr>
            <a:xfrm>
              <a:off x="7666928" y="755383"/>
              <a:ext cx="596464" cy="655185"/>
              <a:chOff x="663200" y="1632150"/>
              <a:chExt cx="426625" cy="468625"/>
            </a:xfrm>
          </p:grpSpPr>
          <p:sp>
            <p:nvSpPr>
              <p:cNvPr id="179" name="Google Shape;179;p8"/>
              <p:cNvSpPr/>
              <p:nvPr/>
            </p:nvSpPr>
            <p:spPr>
              <a:xfrm>
                <a:off x="698625" y="1642275"/>
                <a:ext cx="384625" cy="389625"/>
              </a:xfrm>
              <a:custGeom>
                <a:rect b="b" l="l" r="r" t="t"/>
                <a:pathLst>
                  <a:path extrusionOk="0" h="15585" w="15385">
                    <a:moveTo>
                      <a:pt x="3842" y="1"/>
                    </a:moveTo>
                    <a:cubicBezTo>
                      <a:pt x="2992" y="1"/>
                      <a:pt x="2236" y="611"/>
                      <a:pt x="2209" y="1514"/>
                    </a:cubicBezTo>
                    <a:cubicBezTo>
                      <a:pt x="2194" y="2017"/>
                      <a:pt x="2164" y="2672"/>
                      <a:pt x="2849" y="2916"/>
                    </a:cubicBezTo>
                    <a:cubicBezTo>
                      <a:pt x="2895" y="2931"/>
                      <a:pt x="2941" y="2962"/>
                      <a:pt x="2971" y="2992"/>
                    </a:cubicBezTo>
                    <a:cubicBezTo>
                      <a:pt x="3352" y="3282"/>
                      <a:pt x="3687" y="3617"/>
                      <a:pt x="3855" y="4104"/>
                    </a:cubicBezTo>
                    <a:cubicBezTo>
                      <a:pt x="3657" y="4104"/>
                      <a:pt x="3611" y="3983"/>
                      <a:pt x="3550" y="3906"/>
                    </a:cubicBezTo>
                    <a:cubicBezTo>
                      <a:pt x="3215" y="3465"/>
                      <a:pt x="2788" y="3175"/>
                      <a:pt x="2255" y="3023"/>
                    </a:cubicBezTo>
                    <a:cubicBezTo>
                      <a:pt x="2110" y="2982"/>
                      <a:pt x="1962" y="2962"/>
                      <a:pt x="1815" y="2962"/>
                    </a:cubicBezTo>
                    <a:cubicBezTo>
                      <a:pt x="1303" y="2962"/>
                      <a:pt x="808" y="3202"/>
                      <a:pt x="488" y="3617"/>
                    </a:cubicBezTo>
                    <a:cubicBezTo>
                      <a:pt x="15" y="4257"/>
                      <a:pt x="0" y="5125"/>
                      <a:pt x="488" y="5902"/>
                    </a:cubicBezTo>
                    <a:cubicBezTo>
                      <a:pt x="904" y="6572"/>
                      <a:pt x="1568" y="6925"/>
                      <a:pt x="2205" y="6925"/>
                    </a:cubicBezTo>
                    <a:cubicBezTo>
                      <a:pt x="2639" y="6925"/>
                      <a:pt x="3061" y="6760"/>
                      <a:pt x="3383" y="6420"/>
                    </a:cubicBezTo>
                    <a:cubicBezTo>
                      <a:pt x="3485" y="6318"/>
                      <a:pt x="3605" y="6267"/>
                      <a:pt x="3731" y="6267"/>
                    </a:cubicBezTo>
                    <a:cubicBezTo>
                      <a:pt x="3811" y="6267"/>
                      <a:pt x="3894" y="6287"/>
                      <a:pt x="3977" y="6329"/>
                    </a:cubicBezTo>
                    <a:cubicBezTo>
                      <a:pt x="4160" y="6405"/>
                      <a:pt x="4342" y="6512"/>
                      <a:pt x="4510" y="6618"/>
                    </a:cubicBezTo>
                    <a:cubicBezTo>
                      <a:pt x="5241" y="7121"/>
                      <a:pt x="5866" y="7746"/>
                      <a:pt x="6491" y="8355"/>
                    </a:cubicBezTo>
                    <a:cubicBezTo>
                      <a:pt x="7481" y="9330"/>
                      <a:pt x="8441" y="10336"/>
                      <a:pt x="9218" y="11509"/>
                    </a:cubicBezTo>
                    <a:cubicBezTo>
                      <a:pt x="9355" y="11707"/>
                      <a:pt x="9447" y="11905"/>
                      <a:pt x="9203" y="12119"/>
                    </a:cubicBezTo>
                    <a:cubicBezTo>
                      <a:pt x="9111" y="12195"/>
                      <a:pt x="9050" y="12317"/>
                      <a:pt x="8974" y="12408"/>
                    </a:cubicBezTo>
                    <a:cubicBezTo>
                      <a:pt x="8456" y="13002"/>
                      <a:pt x="8289" y="13673"/>
                      <a:pt x="8609" y="14419"/>
                    </a:cubicBezTo>
                    <a:cubicBezTo>
                      <a:pt x="8913" y="15090"/>
                      <a:pt x="9462" y="15501"/>
                      <a:pt x="10208" y="15577"/>
                    </a:cubicBezTo>
                    <a:cubicBezTo>
                      <a:pt x="10265" y="15582"/>
                      <a:pt x="10321" y="15584"/>
                      <a:pt x="10375" y="15584"/>
                    </a:cubicBezTo>
                    <a:cubicBezTo>
                      <a:pt x="10997" y="15584"/>
                      <a:pt x="11487" y="15270"/>
                      <a:pt x="11823" y="14724"/>
                    </a:cubicBezTo>
                    <a:cubicBezTo>
                      <a:pt x="12219" y="14099"/>
                      <a:pt x="12159" y="13216"/>
                      <a:pt x="11686" y="12576"/>
                    </a:cubicBezTo>
                    <a:cubicBezTo>
                      <a:pt x="11641" y="12499"/>
                      <a:pt x="11503" y="12423"/>
                      <a:pt x="11610" y="12332"/>
                    </a:cubicBezTo>
                    <a:cubicBezTo>
                      <a:pt x="11636" y="12305"/>
                      <a:pt x="11660" y="12295"/>
                      <a:pt x="11682" y="12295"/>
                    </a:cubicBezTo>
                    <a:cubicBezTo>
                      <a:pt x="11748" y="12295"/>
                      <a:pt x="11796" y="12393"/>
                      <a:pt x="11854" y="12438"/>
                    </a:cubicBezTo>
                    <a:cubicBezTo>
                      <a:pt x="11915" y="12469"/>
                      <a:pt x="11976" y="12530"/>
                      <a:pt x="11991" y="12591"/>
                    </a:cubicBezTo>
                    <a:cubicBezTo>
                      <a:pt x="12143" y="12911"/>
                      <a:pt x="12433" y="12941"/>
                      <a:pt x="12707" y="12972"/>
                    </a:cubicBezTo>
                    <a:cubicBezTo>
                      <a:pt x="12798" y="12984"/>
                      <a:pt x="12888" y="12990"/>
                      <a:pt x="12977" y="12990"/>
                    </a:cubicBezTo>
                    <a:cubicBezTo>
                      <a:pt x="14293" y="12990"/>
                      <a:pt x="15384" y="11662"/>
                      <a:pt x="15099" y="10321"/>
                    </a:cubicBezTo>
                    <a:cubicBezTo>
                      <a:pt x="14947" y="9574"/>
                      <a:pt x="14337" y="9056"/>
                      <a:pt x="13575" y="9026"/>
                    </a:cubicBezTo>
                    <a:cubicBezTo>
                      <a:pt x="13542" y="9024"/>
                      <a:pt x="13509" y="9024"/>
                      <a:pt x="13477" y="9024"/>
                    </a:cubicBezTo>
                    <a:cubicBezTo>
                      <a:pt x="12761" y="9024"/>
                      <a:pt x="12185" y="9342"/>
                      <a:pt x="11762" y="9940"/>
                    </a:cubicBezTo>
                    <a:cubicBezTo>
                      <a:pt x="11644" y="10113"/>
                      <a:pt x="11559" y="10201"/>
                      <a:pt x="11465" y="10201"/>
                    </a:cubicBezTo>
                    <a:cubicBezTo>
                      <a:pt x="11379" y="10201"/>
                      <a:pt x="11285" y="10125"/>
                      <a:pt x="11153" y="9970"/>
                    </a:cubicBezTo>
                    <a:cubicBezTo>
                      <a:pt x="11122" y="9925"/>
                      <a:pt x="11077" y="9879"/>
                      <a:pt x="11046" y="9818"/>
                    </a:cubicBezTo>
                    <a:cubicBezTo>
                      <a:pt x="9416" y="7593"/>
                      <a:pt x="7542" y="5582"/>
                      <a:pt x="5470" y="3754"/>
                    </a:cubicBezTo>
                    <a:cubicBezTo>
                      <a:pt x="5318" y="3617"/>
                      <a:pt x="5272" y="3495"/>
                      <a:pt x="5424" y="3327"/>
                    </a:cubicBezTo>
                    <a:cubicBezTo>
                      <a:pt x="5546" y="3206"/>
                      <a:pt x="5653" y="3068"/>
                      <a:pt x="5729" y="2901"/>
                    </a:cubicBezTo>
                    <a:cubicBezTo>
                      <a:pt x="6217" y="1697"/>
                      <a:pt x="5546" y="372"/>
                      <a:pt x="4266" y="52"/>
                    </a:cubicBezTo>
                    <a:cubicBezTo>
                      <a:pt x="4124" y="17"/>
                      <a:pt x="3982" y="1"/>
                      <a:pt x="384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682250" y="1632150"/>
                <a:ext cx="407575" cy="415475"/>
              </a:xfrm>
              <a:custGeom>
                <a:rect b="b" l="l" r="r" t="t"/>
                <a:pathLst>
                  <a:path extrusionOk="0" h="16619" w="16303">
                    <a:moveTo>
                      <a:pt x="4493" y="406"/>
                    </a:moveTo>
                    <a:cubicBezTo>
                      <a:pt x="4633" y="406"/>
                      <a:pt x="4777" y="422"/>
                      <a:pt x="4921" y="457"/>
                    </a:cubicBezTo>
                    <a:cubicBezTo>
                      <a:pt x="6201" y="777"/>
                      <a:pt x="6872" y="2102"/>
                      <a:pt x="6384" y="3306"/>
                    </a:cubicBezTo>
                    <a:cubicBezTo>
                      <a:pt x="6308" y="3473"/>
                      <a:pt x="6201" y="3611"/>
                      <a:pt x="6079" y="3732"/>
                    </a:cubicBezTo>
                    <a:cubicBezTo>
                      <a:pt x="5927" y="3900"/>
                      <a:pt x="5973" y="4022"/>
                      <a:pt x="6125" y="4159"/>
                    </a:cubicBezTo>
                    <a:cubicBezTo>
                      <a:pt x="8197" y="5987"/>
                      <a:pt x="10071" y="7983"/>
                      <a:pt x="11701" y="10223"/>
                    </a:cubicBezTo>
                    <a:cubicBezTo>
                      <a:pt x="11732" y="10269"/>
                      <a:pt x="11762" y="10314"/>
                      <a:pt x="11808" y="10360"/>
                    </a:cubicBezTo>
                    <a:cubicBezTo>
                      <a:pt x="11942" y="10524"/>
                      <a:pt x="12032" y="10604"/>
                      <a:pt x="12118" y="10604"/>
                    </a:cubicBezTo>
                    <a:cubicBezTo>
                      <a:pt x="12208" y="10604"/>
                      <a:pt x="12293" y="10516"/>
                      <a:pt x="12417" y="10345"/>
                    </a:cubicBezTo>
                    <a:cubicBezTo>
                      <a:pt x="12839" y="9734"/>
                      <a:pt x="13414" y="9429"/>
                      <a:pt x="14128" y="9429"/>
                    </a:cubicBezTo>
                    <a:cubicBezTo>
                      <a:pt x="14162" y="9429"/>
                      <a:pt x="14196" y="9429"/>
                      <a:pt x="14230" y="9431"/>
                    </a:cubicBezTo>
                    <a:cubicBezTo>
                      <a:pt x="14992" y="9461"/>
                      <a:pt x="15602" y="9979"/>
                      <a:pt x="15754" y="10726"/>
                    </a:cubicBezTo>
                    <a:cubicBezTo>
                      <a:pt x="16041" y="12059"/>
                      <a:pt x="14938" y="13393"/>
                      <a:pt x="13613" y="13393"/>
                    </a:cubicBezTo>
                    <a:cubicBezTo>
                      <a:pt x="13530" y="13393"/>
                      <a:pt x="13446" y="13387"/>
                      <a:pt x="13362" y="13377"/>
                    </a:cubicBezTo>
                    <a:cubicBezTo>
                      <a:pt x="13088" y="13346"/>
                      <a:pt x="12783" y="13301"/>
                      <a:pt x="12646" y="12996"/>
                    </a:cubicBezTo>
                    <a:cubicBezTo>
                      <a:pt x="12615" y="12935"/>
                      <a:pt x="12570" y="12874"/>
                      <a:pt x="12509" y="12843"/>
                    </a:cubicBezTo>
                    <a:cubicBezTo>
                      <a:pt x="12451" y="12798"/>
                      <a:pt x="12403" y="12700"/>
                      <a:pt x="12330" y="12700"/>
                    </a:cubicBezTo>
                    <a:cubicBezTo>
                      <a:pt x="12306" y="12700"/>
                      <a:pt x="12280" y="12710"/>
                      <a:pt x="12250" y="12737"/>
                    </a:cubicBezTo>
                    <a:cubicBezTo>
                      <a:pt x="12158" y="12828"/>
                      <a:pt x="12280" y="12904"/>
                      <a:pt x="12341" y="12965"/>
                    </a:cubicBezTo>
                    <a:cubicBezTo>
                      <a:pt x="12814" y="13621"/>
                      <a:pt x="12874" y="14504"/>
                      <a:pt x="12478" y="15129"/>
                    </a:cubicBezTo>
                    <a:cubicBezTo>
                      <a:pt x="12142" y="15675"/>
                      <a:pt x="11652" y="15989"/>
                      <a:pt x="11030" y="15989"/>
                    </a:cubicBezTo>
                    <a:cubicBezTo>
                      <a:pt x="10976" y="15989"/>
                      <a:pt x="10920" y="15987"/>
                      <a:pt x="10863" y="15982"/>
                    </a:cubicBezTo>
                    <a:cubicBezTo>
                      <a:pt x="10117" y="15906"/>
                      <a:pt x="9568" y="15495"/>
                      <a:pt x="9264" y="14809"/>
                    </a:cubicBezTo>
                    <a:cubicBezTo>
                      <a:pt x="8944" y="14078"/>
                      <a:pt x="9111" y="13407"/>
                      <a:pt x="9614" y="12813"/>
                    </a:cubicBezTo>
                    <a:cubicBezTo>
                      <a:pt x="9705" y="12722"/>
                      <a:pt x="9766" y="12600"/>
                      <a:pt x="9858" y="12524"/>
                    </a:cubicBezTo>
                    <a:cubicBezTo>
                      <a:pt x="10102" y="12310"/>
                      <a:pt x="10010" y="12112"/>
                      <a:pt x="9873" y="11914"/>
                    </a:cubicBezTo>
                    <a:cubicBezTo>
                      <a:pt x="9096" y="10741"/>
                      <a:pt x="8136" y="9735"/>
                      <a:pt x="7146" y="8760"/>
                    </a:cubicBezTo>
                    <a:cubicBezTo>
                      <a:pt x="6521" y="8151"/>
                      <a:pt x="5896" y="7526"/>
                      <a:pt x="5165" y="7023"/>
                    </a:cubicBezTo>
                    <a:cubicBezTo>
                      <a:pt x="4982" y="6917"/>
                      <a:pt x="4815" y="6810"/>
                      <a:pt x="4632" y="6719"/>
                    </a:cubicBezTo>
                    <a:cubicBezTo>
                      <a:pt x="4549" y="6683"/>
                      <a:pt x="4467" y="6664"/>
                      <a:pt x="4387" y="6664"/>
                    </a:cubicBezTo>
                    <a:cubicBezTo>
                      <a:pt x="4261" y="6664"/>
                      <a:pt x="4141" y="6713"/>
                      <a:pt x="4038" y="6825"/>
                    </a:cubicBezTo>
                    <a:cubicBezTo>
                      <a:pt x="3716" y="7165"/>
                      <a:pt x="3294" y="7330"/>
                      <a:pt x="2860" y="7330"/>
                    </a:cubicBezTo>
                    <a:cubicBezTo>
                      <a:pt x="2223" y="7330"/>
                      <a:pt x="1559" y="6977"/>
                      <a:pt x="1143" y="6307"/>
                    </a:cubicBezTo>
                    <a:cubicBezTo>
                      <a:pt x="655" y="5530"/>
                      <a:pt x="670" y="4662"/>
                      <a:pt x="1143" y="4022"/>
                    </a:cubicBezTo>
                    <a:cubicBezTo>
                      <a:pt x="1460" y="3598"/>
                      <a:pt x="1950" y="3366"/>
                      <a:pt x="2459" y="3366"/>
                    </a:cubicBezTo>
                    <a:cubicBezTo>
                      <a:pt x="2609" y="3366"/>
                      <a:pt x="2761" y="3386"/>
                      <a:pt x="2910" y="3428"/>
                    </a:cubicBezTo>
                    <a:cubicBezTo>
                      <a:pt x="3443" y="3580"/>
                      <a:pt x="3870" y="3870"/>
                      <a:pt x="4205" y="4311"/>
                    </a:cubicBezTo>
                    <a:cubicBezTo>
                      <a:pt x="4266" y="4388"/>
                      <a:pt x="4312" y="4509"/>
                      <a:pt x="4495" y="4509"/>
                    </a:cubicBezTo>
                    <a:cubicBezTo>
                      <a:pt x="4342" y="4022"/>
                      <a:pt x="4007" y="3687"/>
                      <a:pt x="3626" y="3397"/>
                    </a:cubicBezTo>
                    <a:cubicBezTo>
                      <a:pt x="3581" y="3367"/>
                      <a:pt x="3550" y="3336"/>
                      <a:pt x="3504" y="3321"/>
                    </a:cubicBezTo>
                    <a:cubicBezTo>
                      <a:pt x="2819" y="3062"/>
                      <a:pt x="2849" y="2422"/>
                      <a:pt x="2864" y="1919"/>
                    </a:cubicBezTo>
                    <a:cubicBezTo>
                      <a:pt x="2891" y="1016"/>
                      <a:pt x="3636" y="406"/>
                      <a:pt x="4493" y="406"/>
                    </a:cubicBezTo>
                    <a:close/>
                    <a:moveTo>
                      <a:pt x="4523" y="0"/>
                    </a:moveTo>
                    <a:cubicBezTo>
                      <a:pt x="3535" y="0"/>
                      <a:pt x="2664" y="673"/>
                      <a:pt x="2484" y="1706"/>
                    </a:cubicBezTo>
                    <a:cubicBezTo>
                      <a:pt x="2407" y="2133"/>
                      <a:pt x="2468" y="2559"/>
                      <a:pt x="2636" y="2986"/>
                    </a:cubicBezTo>
                    <a:cubicBezTo>
                      <a:pt x="2534" y="2986"/>
                      <a:pt x="2446" y="2979"/>
                      <a:pt x="2363" y="2979"/>
                    </a:cubicBezTo>
                    <a:cubicBezTo>
                      <a:pt x="2321" y="2979"/>
                      <a:pt x="2280" y="2981"/>
                      <a:pt x="2240" y="2986"/>
                    </a:cubicBezTo>
                    <a:cubicBezTo>
                      <a:pt x="1493" y="3032"/>
                      <a:pt x="929" y="3367"/>
                      <a:pt x="579" y="4037"/>
                    </a:cubicBezTo>
                    <a:cubicBezTo>
                      <a:pt x="0" y="5134"/>
                      <a:pt x="381" y="6536"/>
                      <a:pt x="1417" y="7313"/>
                    </a:cubicBezTo>
                    <a:cubicBezTo>
                      <a:pt x="1867" y="7640"/>
                      <a:pt x="2378" y="7805"/>
                      <a:pt x="2868" y="7805"/>
                    </a:cubicBezTo>
                    <a:cubicBezTo>
                      <a:pt x="3291" y="7805"/>
                      <a:pt x="3699" y="7682"/>
                      <a:pt x="4038" y="7435"/>
                    </a:cubicBezTo>
                    <a:cubicBezTo>
                      <a:pt x="4238" y="7280"/>
                      <a:pt x="4341" y="7204"/>
                      <a:pt x="4445" y="7204"/>
                    </a:cubicBezTo>
                    <a:cubicBezTo>
                      <a:pt x="4547" y="7204"/>
                      <a:pt x="4650" y="7277"/>
                      <a:pt x="4845" y="7419"/>
                    </a:cubicBezTo>
                    <a:cubicBezTo>
                      <a:pt x="6079" y="8303"/>
                      <a:pt x="7176" y="9339"/>
                      <a:pt x="8151" y="10512"/>
                    </a:cubicBezTo>
                    <a:cubicBezTo>
                      <a:pt x="8578" y="11030"/>
                      <a:pt x="9020" y="11564"/>
                      <a:pt x="9340" y="12158"/>
                    </a:cubicBezTo>
                    <a:cubicBezTo>
                      <a:pt x="9431" y="12310"/>
                      <a:pt x="9401" y="12402"/>
                      <a:pt x="9309" y="12524"/>
                    </a:cubicBezTo>
                    <a:cubicBezTo>
                      <a:pt x="9172" y="12706"/>
                      <a:pt x="9020" y="12889"/>
                      <a:pt x="8913" y="13087"/>
                    </a:cubicBezTo>
                    <a:cubicBezTo>
                      <a:pt x="8288" y="14306"/>
                      <a:pt x="8837" y="15845"/>
                      <a:pt x="10102" y="16409"/>
                    </a:cubicBezTo>
                    <a:cubicBezTo>
                      <a:pt x="10419" y="16551"/>
                      <a:pt x="10744" y="16618"/>
                      <a:pt x="11059" y="16618"/>
                    </a:cubicBezTo>
                    <a:cubicBezTo>
                      <a:pt x="12089" y="16618"/>
                      <a:pt x="13011" y="15906"/>
                      <a:pt x="13210" y="14809"/>
                    </a:cubicBezTo>
                    <a:cubicBezTo>
                      <a:pt x="13271" y="14458"/>
                      <a:pt x="13194" y="14123"/>
                      <a:pt x="13088" y="13773"/>
                    </a:cubicBezTo>
                    <a:lnTo>
                      <a:pt x="13088" y="13773"/>
                    </a:lnTo>
                    <a:cubicBezTo>
                      <a:pt x="13278" y="13801"/>
                      <a:pt x="13461" y="13815"/>
                      <a:pt x="13637" y="13815"/>
                    </a:cubicBezTo>
                    <a:cubicBezTo>
                      <a:pt x="15054" y="13815"/>
                      <a:pt x="15989" y="12912"/>
                      <a:pt x="16165" y="11503"/>
                    </a:cubicBezTo>
                    <a:cubicBezTo>
                      <a:pt x="16303" y="10238"/>
                      <a:pt x="15388" y="9065"/>
                      <a:pt x="14185" y="8989"/>
                    </a:cubicBezTo>
                    <a:cubicBezTo>
                      <a:pt x="14129" y="8985"/>
                      <a:pt x="14073" y="8983"/>
                      <a:pt x="14019" y="8983"/>
                    </a:cubicBezTo>
                    <a:cubicBezTo>
                      <a:pt x="13217" y="8983"/>
                      <a:pt x="12599" y="9398"/>
                      <a:pt x="12128" y="10040"/>
                    </a:cubicBezTo>
                    <a:cubicBezTo>
                      <a:pt x="12062" y="10120"/>
                      <a:pt x="12018" y="10158"/>
                      <a:pt x="11977" y="10158"/>
                    </a:cubicBezTo>
                    <a:cubicBezTo>
                      <a:pt x="11933" y="10158"/>
                      <a:pt x="11894" y="10112"/>
                      <a:pt x="11838" y="10025"/>
                    </a:cubicBezTo>
                    <a:cubicBezTo>
                      <a:pt x="11397" y="9400"/>
                      <a:pt x="10955" y="8760"/>
                      <a:pt x="10467" y="8181"/>
                    </a:cubicBezTo>
                    <a:cubicBezTo>
                      <a:pt x="9233" y="6749"/>
                      <a:pt x="7999" y="5302"/>
                      <a:pt x="6552" y="4083"/>
                    </a:cubicBezTo>
                    <a:cubicBezTo>
                      <a:pt x="6399" y="3946"/>
                      <a:pt x="6414" y="3854"/>
                      <a:pt x="6536" y="3732"/>
                    </a:cubicBezTo>
                    <a:cubicBezTo>
                      <a:pt x="6719" y="3504"/>
                      <a:pt x="6872" y="3245"/>
                      <a:pt x="6917" y="2955"/>
                    </a:cubicBezTo>
                    <a:cubicBezTo>
                      <a:pt x="7146" y="1767"/>
                      <a:pt x="6475" y="563"/>
                      <a:pt x="5333" y="152"/>
                    </a:cubicBezTo>
                    <a:cubicBezTo>
                      <a:pt x="5062" y="49"/>
                      <a:pt x="4788" y="0"/>
                      <a:pt x="452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a:off x="741275" y="1921950"/>
                <a:ext cx="97925" cy="97150"/>
              </a:xfrm>
              <a:custGeom>
                <a:rect b="b" l="l" r="r" t="t"/>
                <a:pathLst>
                  <a:path extrusionOk="0" h="3886" w="3917">
                    <a:moveTo>
                      <a:pt x="1015" y="0"/>
                    </a:moveTo>
                    <a:cubicBezTo>
                      <a:pt x="982" y="0"/>
                      <a:pt x="948" y="1"/>
                      <a:pt x="915" y="2"/>
                    </a:cubicBezTo>
                    <a:cubicBezTo>
                      <a:pt x="564" y="2"/>
                      <a:pt x="305" y="185"/>
                      <a:pt x="168" y="551"/>
                    </a:cubicBezTo>
                    <a:cubicBezTo>
                      <a:pt x="46" y="871"/>
                      <a:pt x="62" y="1221"/>
                      <a:pt x="46" y="1556"/>
                    </a:cubicBezTo>
                    <a:cubicBezTo>
                      <a:pt x="1" y="2181"/>
                      <a:pt x="138" y="2745"/>
                      <a:pt x="641" y="3202"/>
                    </a:cubicBezTo>
                    <a:cubicBezTo>
                      <a:pt x="976" y="3628"/>
                      <a:pt x="1448" y="3826"/>
                      <a:pt x="1997" y="3857"/>
                    </a:cubicBezTo>
                    <a:cubicBezTo>
                      <a:pt x="2183" y="3869"/>
                      <a:pt x="2369" y="3886"/>
                      <a:pt x="2554" y="3886"/>
                    </a:cubicBezTo>
                    <a:cubicBezTo>
                      <a:pt x="2837" y="3886"/>
                      <a:pt x="3115" y="3846"/>
                      <a:pt x="3383" y="3689"/>
                    </a:cubicBezTo>
                    <a:cubicBezTo>
                      <a:pt x="3855" y="3415"/>
                      <a:pt x="3916" y="2943"/>
                      <a:pt x="3520" y="2562"/>
                    </a:cubicBezTo>
                    <a:cubicBezTo>
                      <a:pt x="3353" y="2409"/>
                      <a:pt x="3170" y="2288"/>
                      <a:pt x="2972" y="2196"/>
                    </a:cubicBezTo>
                    <a:cubicBezTo>
                      <a:pt x="2576" y="1998"/>
                      <a:pt x="2332" y="1678"/>
                      <a:pt x="2179" y="1267"/>
                    </a:cubicBezTo>
                    <a:cubicBezTo>
                      <a:pt x="2058" y="992"/>
                      <a:pt x="2027" y="688"/>
                      <a:pt x="1875" y="429"/>
                    </a:cubicBezTo>
                    <a:cubicBezTo>
                      <a:pt x="1680" y="81"/>
                      <a:pt x="1359" y="0"/>
                      <a:pt x="101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a:off x="769075" y="2049000"/>
                <a:ext cx="46500" cy="41825"/>
              </a:xfrm>
              <a:custGeom>
                <a:rect b="b" l="l" r="r" t="t"/>
                <a:pathLst>
                  <a:path extrusionOk="0" h="1673" w="1860">
                    <a:moveTo>
                      <a:pt x="945" y="0"/>
                    </a:moveTo>
                    <a:cubicBezTo>
                      <a:pt x="779" y="0"/>
                      <a:pt x="616" y="63"/>
                      <a:pt x="473" y="192"/>
                    </a:cubicBezTo>
                    <a:cubicBezTo>
                      <a:pt x="62" y="573"/>
                      <a:pt x="1" y="1045"/>
                      <a:pt x="290" y="1380"/>
                    </a:cubicBezTo>
                    <a:cubicBezTo>
                      <a:pt x="458" y="1557"/>
                      <a:pt x="734" y="1672"/>
                      <a:pt x="990" y="1672"/>
                    </a:cubicBezTo>
                    <a:cubicBezTo>
                      <a:pt x="1175" y="1672"/>
                      <a:pt x="1349" y="1612"/>
                      <a:pt x="1464" y="1472"/>
                    </a:cubicBezTo>
                    <a:cubicBezTo>
                      <a:pt x="1829" y="1152"/>
                      <a:pt x="1860" y="618"/>
                      <a:pt x="1540" y="283"/>
                    </a:cubicBezTo>
                    <a:cubicBezTo>
                      <a:pt x="1362" y="97"/>
                      <a:pt x="1152" y="0"/>
                      <a:pt x="94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673850" y="1954075"/>
                <a:ext cx="36600" cy="28850"/>
              </a:xfrm>
              <a:custGeom>
                <a:rect b="b" l="l" r="r" t="t"/>
                <a:pathLst>
                  <a:path extrusionOk="0" h="1154" w="1464">
                    <a:moveTo>
                      <a:pt x="737" y="1"/>
                    </a:moveTo>
                    <a:cubicBezTo>
                      <a:pt x="574" y="1"/>
                      <a:pt x="414" y="55"/>
                      <a:pt x="290" y="165"/>
                    </a:cubicBezTo>
                    <a:cubicBezTo>
                      <a:pt x="31" y="378"/>
                      <a:pt x="1" y="728"/>
                      <a:pt x="214" y="972"/>
                    </a:cubicBezTo>
                    <a:cubicBezTo>
                      <a:pt x="325" y="1091"/>
                      <a:pt x="544" y="1153"/>
                      <a:pt x="751" y="1153"/>
                    </a:cubicBezTo>
                    <a:cubicBezTo>
                      <a:pt x="915" y="1153"/>
                      <a:pt x="1071" y="1114"/>
                      <a:pt x="1159" y="1033"/>
                    </a:cubicBezTo>
                    <a:cubicBezTo>
                      <a:pt x="1403" y="804"/>
                      <a:pt x="1464" y="439"/>
                      <a:pt x="1281" y="241"/>
                    </a:cubicBezTo>
                    <a:cubicBezTo>
                      <a:pt x="1138" y="82"/>
                      <a:pt x="936" y="1"/>
                      <a:pt x="73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697475" y="2012100"/>
                <a:ext cx="46125" cy="48925"/>
              </a:xfrm>
              <a:custGeom>
                <a:rect b="b" l="l" r="r" t="t"/>
                <a:pathLst>
                  <a:path extrusionOk="0" h="1957" w="1845">
                    <a:moveTo>
                      <a:pt x="792" y="1"/>
                    </a:moveTo>
                    <a:cubicBezTo>
                      <a:pt x="660" y="1"/>
                      <a:pt x="523" y="34"/>
                      <a:pt x="381" y="98"/>
                    </a:cubicBezTo>
                    <a:cubicBezTo>
                      <a:pt x="107" y="236"/>
                      <a:pt x="1" y="495"/>
                      <a:pt x="46" y="906"/>
                    </a:cubicBezTo>
                    <a:cubicBezTo>
                      <a:pt x="61" y="1074"/>
                      <a:pt x="92" y="1241"/>
                      <a:pt x="168" y="1409"/>
                    </a:cubicBezTo>
                    <a:cubicBezTo>
                      <a:pt x="328" y="1749"/>
                      <a:pt x="696" y="1956"/>
                      <a:pt x="1033" y="1956"/>
                    </a:cubicBezTo>
                    <a:cubicBezTo>
                      <a:pt x="1178" y="1956"/>
                      <a:pt x="1318" y="1918"/>
                      <a:pt x="1433" y="1835"/>
                    </a:cubicBezTo>
                    <a:cubicBezTo>
                      <a:pt x="1814" y="1546"/>
                      <a:pt x="1844" y="738"/>
                      <a:pt x="1478" y="357"/>
                    </a:cubicBezTo>
                    <a:cubicBezTo>
                      <a:pt x="1433" y="312"/>
                      <a:pt x="1402" y="281"/>
                      <a:pt x="1372" y="251"/>
                    </a:cubicBezTo>
                    <a:cubicBezTo>
                      <a:pt x="1194" y="83"/>
                      <a:pt x="1000" y="1"/>
                      <a:pt x="79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732150" y="1911300"/>
                <a:ext cx="118850" cy="115525"/>
              </a:xfrm>
              <a:custGeom>
                <a:rect b="b" l="l" r="r" t="t"/>
                <a:pathLst>
                  <a:path extrusionOk="0" h="4621" w="4754">
                    <a:moveTo>
                      <a:pt x="1380" y="426"/>
                    </a:moveTo>
                    <a:cubicBezTo>
                      <a:pt x="1724" y="426"/>
                      <a:pt x="2045" y="507"/>
                      <a:pt x="2240" y="855"/>
                    </a:cubicBezTo>
                    <a:cubicBezTo>
                      <a:pt x="2392" y="1114"/>
                      <a:pt x="2423" y="1418"/>
                      <a:pt x="2544" y="1693"/>
                    </a:cubicBezTo>
                    <a:cubicBezTo>
                      <a:pt x="2697" y="2104"/>
                      <a:pt x="2941" y="2424"/>
                      <a:pt x="3337" y="2622"/>
                    </a:cubicBezTo>
                    <a:cubicBezTo>
                      <a:pt x="3535" y="2714"/>
                      <a:pt x="3733" y="2835"/>
                      <a:pt x="3885" y="3003"/>
                    </a:cubicBezTo>
                    <a:cubicBezTo>
                      <a:pt x="4281" y="3369"/>
                      <a:pt x="4220" y="3841"/>
                      <a:pt x="3748" y="4130"/>
                    </a:cubicBezTo>
                    <a:cubicBezTo>
                      <a:pt x="3486" y="4275"/>
                      <a:pt x="3212" y="4313"/>
                      <a:pt x="2935" y="4313"/>
                    </a:cubicBezTo>
                    <a:cubicBezTo>
                      <a:pt x="2745" y="4313"/>
                      <a:pt x="2553" y="4295"/>
                      <a:pt x="2362" y="4283"/>
                    </a:cubicBezTo>
                    <a:cubicBezTo>
                      <a:pt x="1813" y="4252"/>
                      <a:pt x="1341" y="4054"/>
                      <a:pt x="1006" y="3628"/>
                    </a:cubicBezTo>
                    <a:cubicBezTo>
                      <a:pt x="503" y="3186"/>
                      <a:pt x="366" y="2607"/>
                      <a:pt x="411" y="1982"/>
                    </a:cubicBezTo>
                    <a:cubicBezTo>
                      <a:pt x="427" y="1647"/>
                      <a:pt x="411" y="1297"/>
                      <a:pt x="533" y="977"/>
                    </a:cubicBezTo>
                    <a:cubicBezTo>
                      <a:pt x="670" y="626"/>
                      <a:pt x="929" y="443"/>
                      <a:pt x="1280" y="428"/>
                    </a:cubicBezTo>
                    <a:cubicBezTo>
                      <a:pt x="1313" y="427"/>
                      <a:pt x="1347" y="426"/>
                      <a:pt x="1380" y="426"/>
                    </a:cubicBezTo>
                    <a:close/>
                    <a:moveTo>
                      <a:pt x="1284" y="0"/>
                    </a:moveTo>
                    <a:cubicBezTo>
                      <a:pt x="1262" y="0"/>
                      <a:pt x="1241" y="1"/>
                      <a:pt x="1219" y="2"/>
                    </a:cubicBezTo>
                    <a:cubicBezTo>
                      <a:pt x="777" y="17"/>
                      <a:pt x="442" y="276"/>
                      <a:pt x="244" y="687"/>
                    </a:cubicBezTo>
                    <a:cubicBezTo>
                      <a:pt x="30" y="1129"/>
                      <a:pt x="0" y="1601"/>
                      <a:pt x="15" y="2074"/>
                    </a:cubicBezTo>
                    <a:cubicBezTo>
                      <a:pt x="61" y="2942"/>
                      <a:pt x="335" y="3704"/>
                      <a:pt x="1082" y="4191"/>
                    </a:cubicBezTo>
                    <a:cubicBezTo>
                      <a:pt x="1568" y="4509"/>
                      <a:pt x="2088" y="4620"/>
                      <a:pt x="2621" y="4620"/>
                    </a:cubicBezTo>
                    <a:cubicBezTo>
                      <a:pt x="2958" y="4620"/>
                      <a:pt x="3300" y="4576"/>
                      <a:pt x="3641" y="4511"/>
                    </a:cubicBezTo>
                    <a:cubicBezTo>
                      <a:pt x="3885" y="4466"/>
                      <a:pt x="4083" y="4344"/>
                      <a:pt x="4251" y="4176"/>
                    </a:cubicBezTo>
                    <a:cubicBezTo>
                      <a:pt x="4738" y="3750"/>
                      <a:pt x="4754" y="3171"/>
                      <a:pt x="4312" y="2698"/>
                    </a:cubicBezTo>
                    <a:cubicBezTo>
                      <a:pt x="4114" y="2470"/>
                      <a:pt x="3839" y="2333"/>
                      <a:pt x="3565" y="2211"/>
                    </a:cubicBezTo>
                    <a:cubicBezTo>
                      <a:pt x="3169" y="2028"/>
                      <a:pt x="2895" y="1723"/>
                      <a:pt x="2742" y="1312"/>
                    </a:cubicBezTo>
                    <a:cubicBezTo>
                      <a:pt x="2636" y="1038"/>
                      <a:pt x="2499" y="763"/>
                      <a:pt x="2331" y="520"/>
                    </a:cubicBezTo>
                    <a:cubicBezTo>
                      <a:pt x="2070" y="143"/>
                      <a:pt x="1699" y="0"/>
                      <a:pt x="128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756525" y="2037225"/>
                <a:ext cx="71250" cy="63550"/>
              </a:xfrm>
              <a:custGeom>
                <a:rect b="b" l="l" r="r" t="t"/>
                <a:pathLst>
                  <a:path extrusionOk="0" h="2542" w="2850">
                    <a:moveTo>
                      <a:pt x="1447" y="471"/>
                    </a:moveTo>
                    <a:cubicBezTo>
                      <a:pt x="1654" y="471"/>
                      <a:pt x="1864" y="568"/>
                      <a:pt x="2042" y="754"/>
                    </a:cubicBezTo>
                    <a:cubicBezTo>
                      <a:pt x="2362" y="1089"/>
                      <a:pt x="2331" y="1623"/>
                      <a:pt x="1966" y="1943"/>
                    </a:cubicBezTo>
                    <a:cubicBezTo>
                      <a:pt x="1857" y="2083"/>
                      <a:pt x="1684" y="2143"/>
                      <a:pt x="1498" y="2143"/>
                    </a:cubicBezTo>
                    <a:cubicBezTo>
                      <a:pt x="1241" y="2143"/>
                      <a:pt x="960" y="2028"/>
                      <a:pt x="792" y="1851"/>
                    </a:cubicBezTo>
                    <a:cubicBezTo>
                      <a:pt x="503" y="1516"/>
                      <a:pt x="564" y="1044"/>
                      <a:pt x="975" y="663"/>
                    </a:cubicBezTo>
                    <a:cubicBezTo>
                      <a:pt x="1118" y="534"/>
                      <a:pt x="1281" y="471"/>
                      <a:pt x="1447" y="471"/>
                    </a:cubicBezTo>
                    <a:close/>
                    <a:moveTo>
                      <a:pt x="1423" y="1"/>
                    </a:moveTo>
                    <a:cubicBezTo>
                      <a:pt x="1141" y="1"/>
                      <a:pt x="863" y="102"/>
                      <a:pt x="640" y="312"/>
                    </a:cubicBezTo>
                    <a:cubicBezTo>
                      <a:pt x="107" y="800"/>
                      <a:pt x="0" y="1577"/>
                      <a:pt x="427" y="2004"/>
                    </a:cubicBezTo>
                    <a:cubicBezTo>
                      <a:pt x="786" y="2354"/>
                      <a:pt x="1145" y="2542"/>
                      <a:pt x="1496" y="2542"/>
                    </a:cubicBezTo>
                    <a:cubicBezTo>
                      <a:pt x="1771" y="2542"/>
                      <a:pt x="2040" y="2427"/>
                      <a:pt x="2301" y="2186"/>
                    </a:cubicBezTo>
                    <a:cubicBezTo>
                      <a:pt x="2804" y="1729"/>
                      <a:pt x="2849" y="952"/>
                      <a:pt x="2407" y="465"/>
                    </a:cubicBezTo>
                    <a:cubicBezTo>
                      <a:pt x="2136" y="160"/>
                      <a:pt x="1776" y="1"/>
                      <a:pt x="14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8"/>
              <p:cNvSpPr/>
              <p:nvPr/>
            </p:nvSpPr>
            <p:spPr>
              <a:xfrm>
                <a:off x="683775" y="2003725"/>
                <a:ext cx="70100" cy="65975"/>
              </a:xfrm>
              <a:custGeom>
                <a:rect b="b" l="l" r="r" t="t"/>
                <a:pathLst>
                  <a:path extrusionOk="0" h="2639" w="2804">
                    <a:moveTo>
                      <a:pt x="1340" y="336"/>
                    </a:moveTo>
                    <a:cubicBezTo>
                      <a:pt x="1548" y="336"/>
                      <a:pt x="1742" y="418"/>
                      <a:pt x="1920" y="586"/>
                    </a:cubicBezTo>
                    <a:cubicBezTo>
                      <a:pt x="1950" y="616"/>
                      <a:pt x="1996" y="647"/>
                      <a:pt x="2026" y="692"/>
                    </a:cubicBezTo>
                    <a:cubicBezTo>
                      <a:pt x="2392" y="1073"/>
                      <a:pt x="2362" y="1881"/>
                      <a:pt x="1981" y="2170"/>
                    </a:cubicBezTo>
                    <a:cubicBezTo>
                      <a:pt x="1866" y="2253"/>
                      <a:pt x="1726" y="2291"/>
                      <a:pt x="1581" y="2291"/>
                    </a:cubicBezTo>
                    <a:cubicBezTo>
                      <a:pt x="1244" y="2291"/>
                      <a:pt x="876" y="2084"/>
                      <a:pt x="716" y="1744"/>
                    </a:cubicBezTo>
                    <a:cubicBezTo>
                      <a:pt x="640" y="1576"/>
                      <a:pt x="609" y="1409"/>
                      <a:pt x="594" y="1241"/>
                    </a:cubicBezTo>
                    <a:cubicBezTo>
                      <a:pt x="549" y="830"/>
                      <a:pt x="655" y="571"/>
                      <a:pt x="929" y="433"/>
                    </a:cubicBezTo>
                    <a:cubicBezTo>
                      <a:pt x="1071" y="369"/>
                      <a:pt x="1208" y="336"/>
                      <a:pt x="1340" y="336"/>
                    </a:cubicBezTo>
                    <a:close/>
                    <a:moveTo>
                      <a:pt x="1393" y="1"/>
                    </a:moveTo>
                    <a:cubicBezTo>
                      <a:pt x="1042" y="1"/>
                      <a:pt x="699" y="154"/>
                      <a:pt x="411" y="403"/>
                    </a:cubicBezTo>
                    <a:cubicBezTo>
                      <a:pt x="0" y="753"/>
                      <a:pt x="46" y="1713"/>
                      <a:pt x="503" y="2155"/>
                    </a:cubicBezTo>
                    <a:cubicBezTo>
                      <a:pt x="837" y="2473"/>
                      <a:pt x="1153" y="2639"/>
                      <a:pt x="1466" y="2639"/>
                    </a:cubicBezTo>
                    <a:cubicBezTo>
                      <a:pt x="1723" y="2639"/>
                      <a:pt x="1978" y="2526"/>
                      <a:pt x="2240" y="2292"/>
                    </a:cubicBezTo>
                    <a:cubicBezTo>
                      <a:pt x="2758" y="1850"/>
                      <a:pt x="2803" y="891"/>
                      <a:pt x="2392" y="479"/>
                    </a:cubicBezTo>
                    <a:cubicBezTo>
                      <a:pt x="2078" y="143"/>
                      <a:pt x="1732" y="1"/>
                      <a:pt x="139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663200" y="1940350"/>
                <a:ext cx="60975" cy="51075"/>
              </a:xfrm>
              <a:custGeom>
                <a:rect b="b" l="l" r="r" t="t"/>
                <a:pathLst>
                  <a:path extrusionOk="0" h="2043" w="2439">
                    <a:moveTo>
                      <a:pt x="1163" y="550"/>
                    </a:moveTo>
                    <a:cubicBezTo>
                      <a:pt x="1362" y="550"/>
                      <a:pt x="1564" y="631"/>
                      <a:pt x="1707" y="790"/>
                    </a:cubicBezTo>
                    <a:cubicBezTo>
                      <a:pt x="1890" y="988"/>
                      <a:pt x="1829" y="1353"/>
                      <a:pt x="1585" y="1582"/>
                    </a:cubicBezTo>
                    <a:cubicBezTo>
                      <a:pt x="1499" y="1662"/>
                      <a:pt x="1346" y="1701"/>
                      <a:pt x="1185" y="1701"/>
                    </a:cubicBezTo>
                    <a:cubicBezTo>
                      <a:pt x="976" y="1701"/>
                      <a:pt x="752" y="1635"/>
                      <a:pt x="640" y="1506"/>
                    </a:cubicBezTo>
                    <a:cubicBezTo>
                      <a:pt x="427" y="1277"/>
                      <a:pt x="457" y="927"/>
                      <a:pt x="716" y="714"/>
                    </a:cubicBezTo>
                    <a:cubicBezTo>
                      <a:pt x="840" y="604"/>
                      <a:pt x="1000" y="550"/>
                      <a:pt x="1163" y="550"/>
                    </a:cubicBezTo>
                    <a:close/>
                    <a:moveTo>
                      <a:pt x="1239" y="0"/>
                    </a:moveTo>
                    <a:cubicBezTo>
                      <a:pt x="964" y="0"/>
                      <a:pt x="689" y="100"/>
                      <a:pt x="473" y="302"/>
                    </a:cubicBezTo>
                    <a:cubicBezTo>
                      <a:pt x="76" y="683"/>
                      <a:pt x="0" y="1323"/>
                      <a:pt x="351" y="1628"/>
                    </a:cubicBezTo>
                    <a:cubicBezTo>
                      <a:pt x="633" y="1893"/>
                      <a:pt x="924" y="2042"/>
                      <a:pt x="1217" y="2042"/>
                    </a:cubicBezTo>
                    <a:cubicBezTo>
                      <a:pt x="1447" y="2042"/>
                      <a:pt x="1677" y="1950"/>
                      <a:pt x="1905" y="1750"/>
                    </a:cubicBezTo>
                    <a:cubicBezTo>
                      <a:pt x="2377" y="1323"/>
                      <a:pt x="2438" y="759"/>
                      <a:pt x="2072" y="363"/>
                    </a:cubicBezTo>
                    <a:cubicBezTo>
                      <a:pt x="1848" y="123"/>
                      <a:pt x="1544" y="0"/>
                      <a:pt x="123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9" name="Google Shape;189;p8"/>
          <p:cNvGrpSpPr/>
          <p:nvPr/>
        </p:nvGrpSpPr>
        <p:grpSpPr>
          <a:xfrm>
            <a:off x="-216" y="-198210"/>
            <a:ext cx="2386085" cy="2714719"/>
            <a:chOff x="-216" y="-198210"/>
            <a:chExt cx="2386085" cy="2714719"/>
          </a:xfrm>
        </p:grpSpPr>
        <p:sp>
          <p:nvSpPr>
            <p:cNvPr id="190" name="Google Shape;190;p8"/>
            <p:cNvSpPr/>
            <p:nvPr/>
          </p:nvSpPr>
          <p:spPr>
            <a:xfrm>
              <a:off x="-216" y="36377"/>
              <a:ext cx="216471" cy="190370"/>
            </a:xfrm>
            <a:custGeom>
              <a:rect b="b" l="l" r="r" t="t"/>
              <a:pathLst>
                <a:path extrusionOk="0" h="5937" w="6751">
                  <a:moveTo>
                    <a:pt x="5718" y="0"/>
                  </a:moveTo>
                  <a:cubicBezTo>
                    <a:pt x="5681" y="0"/>
                    <a:pt x="5636" y="14"/>
                    <a:pt x="5577" y="36"/>
                  </a:cubicBezTo>
                  <a:cubicBezTo>
                    <a:pt x="4800" y="310"/>
                    <a:pt x="4038" y="614"/>
                    <a:pt x="3292" y="950"/>
                  </a:cubicBezTo>
                  <a:cubicBezTo>
                    <a:pt x="2149" y="1437"/>
                    <a:pt x="1052" y="2016"/>
                    <a:pt x="1" y="2656"/>
                  </a:cubicBezTo>
                  <a:lnTo>
                    <a:pt x="1" y="5658"/>
                  </a:lnTo>
                  <a:cubicBezTo>
                    <a:pt x="545" y="5845"/>
                    <a:pt x="1122" y="5937"/>
                    <a:pt x="1674" y="5937"/>
                  </a:cubicBezTo>
                  <a:cubicBezTo>
                    <a:pt x="2112" y="5937"/>
                    <a:pt x="2534" y="5879"/>
                    <a:pt x="2911" y="5764"/>
                  </a:cubicBezTo>
                  <a:cubicBezTo>
                    <a:pt x="4846" y="5246"/>
                    <a:pt x="6750" y="2808"/>
                    <a:pt x="5867" y="188"/>
                  </a:cubicBezTo>
                  <a:cubicBezTo>
                    <a:pt x="5827" y="49"/>
                    <a:pt x="5787" y="0"/>
                    <a:pt x="5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623673" y="-93742"/>
              <a:ext cx="117935" cy="77052"/>
            </a:xfrm>
            <a:custGeom>
              <a:rect b="b" l="l" r="r" t="t"/>
              <a:pathLst>
                <a:path extrusionOk="0" h="2403" w="3678">
                  <a:moveTo>
                    <a:pt x="2277" y="1"/>
                  </a:moveTo>
                  <a:cubicBezTo>
                    <a:pt x="2142" y="1"/>
                    <a:pt x="1998" y="40"/>
                    <a:pt x="1844" y="117"/>
                  </a:cubicBezTo>
                  <a:cubicBezTo>
                    <a:pt x="1067" y="513"/>
                    <a:pt x="503" y="1107"/>
                    <a:pt x="0" y="1823"/>
                  </a:cubicBezTo>
                  <a:cubicBezTo>
                    <a:pt x="259" y="1854"/>
                    <a:pt x="488" y="1884"/>
                    <a:pt x="716" y="1900"/>
                  </a:cubicBezTo>
                  <a:cubicBezTo>
                    <a:pt x="1630" y="2006"/>
                    <a:pt x="2529" y="2159"/>
                    <a:pt x="3428" y="2357"/>
                  </a:cubicBezTo>
                  <a:cubicBezTo>
                    <a:pt x="3469" y="2365"/>
                    <a:pt x="3547" y="2403"/>
                    <a:pt x="3601" y="2403"/>
                  </a:cubicBezTo>
                  <a:cubicBezTo>
                    <a:pt x="3649" y="2403"/>
                    <a:pt x="3677" y="2373"/>
                    <a:pt x="3642" y="2265"/>
                  </a:cubicBezTo>
                  <a:cubicBezTo>
                    <a:pt x="3459" y="1610"/>
                    <a:pt x="3337" y="940"/>
                    <a:pt x="2910" y="376"/>
                  </a:cubicBezTo>
                  <a:cubicBezTo>
                    <a:pt x="2725" y="123"/>
                    <a:pt x="2516" y="1"/>
                    <a:pt x="22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564064" y="-180927"/>
              <a:ext cx="225257" cy="177897"/>
            </a:xfrm>
            <a:custGeom>
              <a:rect b="b" l="l" r="r" t="t"/>
              <a:pathLst>
                <a:path extrusionOk="0" h="5548" w="7025">
                  <a:moveTo>
                    <a:pt x="4891" y="0"/>
                  </a:moveTo>
                  <a:cubicBezTo>
                    <a:pt x="4774" y="0"/>
                    <a:pt x="4653" y="21"/>
                    <a:pt x="4525" y="63"/>
                  </a:cubicBezTo>
                  <a:cubicBezTo>
                    <a:pt x="4129" y="185"/>
                    <a:pt x="3779" y="413"/>
                    <a:pt x="3474" y="672"/>
                  </a:cubicBezTo>
                  <a:cubicBezTo>
                    <a:pt x="2438" y="1541"/>
                    <a:pt x="1478" y="2486"/>
                    <a:pt x="625" y="3537"/>
                  </a:cubicBezTo>
                  <a:cubicBezTo>
                    <a:pt x="397" y="3811"/>
                    <a:pt x="168" y="4085"/>
                    <a:pt x="0" y="4451"/>
                  </a:cubicBezTo>
                  <a:cubicBezTo>
                    <a:pt x="427" y="4466"/>
                    <a:pt x="823" y="4466"/>
                    <a:pt x="1219" y="4512"/>
                  </a:cubicBezTo>
                  <a:cubicBezTo>
                    <a:pt x="1237" y="4513"/>
                    <a:pt x="1254" y="4514"/>
                    <a:pt x="1270" y="4514"/>
                  </a:cubicBezTo>
                  <a:cubicBezTo>
                    <a:pt x="1450" y="4514"/>
                    <a:pt x="1548" y="4437"/>
                    <a:pt x="1646" y="4283"/>
                  </a:cubicBezTo>
                  <a:cubicBezTo>
                    <a:pt x="2088" y="3583"/>
                    <a:pt x="2667" y="2988"/>
                    <a:pt x="3398" y="2562"/>
                  </a:cubicBezTo>
                  <a:cubicBezTo>
                    <a:pt x="3709" y="2386"/>
                    <a:pt x="3993" y="2296"/>
                    <a:pt x="4253" y="2296"/>
                  </a:cubicBezTo>
                  <a:cubicBezTo>
                    <a:pt x="4668" y="2296"/>
                    <a:pt x="5024" y="2526"/>
                    <a:pt x="5333" y="3004"/>
                  </a:cubicBezTo>
                  <a:cubicBezTo>
                    <a:pt x="5760" y="3628"/>
                    <a:pt x="5973" y="4344"/>
                    <a:pt x="6095" y="5091"/>
                  </a:cubicBezTo>
                  <a:cubicBezTo>
                    <a:pt x="6110" y="5182"/>
                    <a:pt x="6080" y="5274"/>
                    <a:pt x="6201" y="5304"/>
                  </a:cubicBezTo>
                  <a:cubicBezTo>
                    <a:pt x="6476" y="5380"/>
                    <a:pt x="6735" y="5472"/>
                    <a:pt x="7024" y="5548"/>
                  </a:cubicBezTo>
                  <a:cubicBezTo>
                    <a:pt x="6994" y="5091"/>
                    <a:pt x="6963" y="4679"/>
                    <a:pt x="6948" y="4268"/>
                  </a:cubicBezTo>
                  <a:cubicBezTo>
                    <a:pt x="6918" y="3247"/>
                    <a:pt x="6765" y="2242"/>
                    <a:pt x="6339" y="1297"/>
                  </a:cubicBezTo>
                  <a:cubicBezTo>
                    <a:pt x="6171" y="901"/>
                    <a:pt x="5927" y="566"/>
                    <a:pt x="5607" y="292"/>
                  </a:cubicBezTo>
                  <a:cubicBezTo>
                    <a:pt x="5386" y="102"/>
                    <a:pt x="5151" y="0"/>
                    <a:pt x="4891"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510323" y="253906"/>
              <a:ext cx="43993" cy="35849"/>
            </a:xfrm>
            <a:custGeom>
              <a:rect b="b" l="l" r="r" t="t"/>
              <a:pathLst>
                <a:path extrusionOk="0" h="1118" w="1372">
                  <a:moveTo>
                    <a:pt x="438" y="0"/>
                  </a:moveTo>
                  <a:cubicBezTo>
                    <a:pt x="429" y="0"/>
                    <a:pt x="421" y="0"/>
                    <a:pt x="412" y="1"/>
                  </a:cubicBezTo>
                  <a:cubicBezTo>
                    <a:pt x="92" y="92"/>
                    <a:pt x="0" y="245"/>
                    <a:pt x="61" y="473"/>
                  </a:cubicBezTo>
                  <a:cubicBezTo>
                    <a:pt x="122" y="748"/>
                    <a:pt x="305" y="930"/>
                    <a:pt x="549" y="1052"/>
                  </a:cubicBezTo>
                  <a:cubicBezTo>
                    <a:pt x="634" y="1095"/>
                    <a:pt x="719" y="1118"/>
                    <a:pt x="802" y="1118"/>
                  </a:cubicBezTo>
                  <a:cubicBezTo>
                    <a:pt x="927" y="1118"/>
                    <a:pt x="1048" y="1065"/>
                    <a:pt x="1158" y="946"/>
                  </a:cubicBezTo>
                  <a:cubicBezTo>
                    <a:pt x="1372" y="717"/>
                    <a:pt x="1174" y="565"/>
                    <a:pt x="1067" y="428"/>
                  </a:cubicBezTo>
                  <a:cubicBezTo>
                    <a:pt x="891" y="193"/>
                    <a:pt x="672" y="0"/>
                    <a:pt x="4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366191" y="105959"/>
              <a:ext cx="397702" cy="380195"/>
            </a:xfrm>
            <a:custGeom>
              <a:rect b="b" l="l" r="r" t="t"/>
              <a:pathLst>
                <a:path extrusionOk="0" h="11857" w="12403">
                  <a:moveTo>
                    <a:pt x="4592" y="4182"/>
                  </a:moveTo>
                  <a:cubicBezTo>
                    <a:pt x="5240" y="4182"/>
                    <a:pt x="5851" y="4592"/>
                    <a:pt x="6050" y="5224"/>
                  </a:cubicBezTo>
                  <a:cubicBezTo>
                    <a:pt x="6309" y="6062"/>
                    <a:pt x="5821" y="6961"/>
                    <a:pt x="4968" y="7205"/>
                  </a:cubicBezTo>
                  <a:cubicBezTo>
                    <a:pt x="4820" y="7250"/>
                    <a:pt x="4669" y="7271"/>
                    <a:pt x="4519" y="7271"/>
                  </a:cubicBezTo>
                  <a:cubicBezTo>
                    <a:pt x="3849" y="7271"/>
                    <a:pt x="3204" y="6850"/>
                    <a:pt x="3018" y="6215"/>
                  </a:cubicBezTo>
                  <a:cubicBezTo>
                    <a:pt x="2728" y="5301"/>
                    <a:pt x="3155" y="4554"/>
                    <a:pt x="4145" y="4249"/>
                  </a:cubicBezTo>
                  <a:cubicBezTo>
                    <a:pt x="4293" y="4204"/>
                    <a:pt x="4443" y="4182"/>
                    <a:pt x="4592" y="4182"/>
                  </a:cubicBezTo>
                  <a:close/>
                  <a:moveTo>
                    <a:pt x="4976" y="9544"/>
                  </a:moveTo>
                  <a:cubicBezTo>
                    <a:pt x="5099" y="9544"/>
                    <a:pt x="5196" y="9612"/>
                    <a:pt x="5242" y="9750"/>
                  </a:cubicBezTo>
                  <a:cubicBezTo>
                    <a:pt x="5303" y="9932"/>
                    <a:pt x="5212" y="10069"/>
                    <a:pt x="5059" y="10146"/>
                  </a:cubicBezTo>
                  <a:cubicBezTo>
                    <a:pt x="5023" y="10151"/>
                    <a:pt x="4988" y="10154"/>
                    <a:pt x="4955" y="10154"/>
                  </a:cubicBezTo>
                  <a:cubicBezTo>
                    <a:pt x="4808" y="10154"/>
                    <a:pt x="4698" y="10094"/>
                    <a:pt x="4648" y="9932"/>
                  </a:cubicBezTo>
                  <a:cubicBezTo>
                    <a:pt x="4602" y="9750"/>
                    <a:pt x="4663" y="9612"/>
                    <a:pt x="4846" y="9567"/>
                  </a:cubicBezTo>
                  <a:cubicBezTo>
                    <a:pt x="4892" y="9551"/>
                    <a:pt x="4935" y="9544"/>
                    <a:pt x="4976" y="9544"/>
                  </a:cubicBezTo>
                  <a:close/>
                  <a:moveTo>
                    <a:pt x="6719" y="1"/>
                  </a:moveTo>
                  <a:cubicBezTo>
                    <a:pt x="6608" y="1"/>
                    <a:pt x="6497" y="5"/>
                    <a:pt x="6385" y="14"/>
                  </a:cubicBezTo>
                  <a:cubicBezTo>
                    <a:pt x="4556" y="166"/>
                    <a:pt x="2987" y="867"/>
                    <a:pt x="1814" y="2345"/>
                  </a:cubicBezTo>
                  <a:cubicBezTo>
                    <a:pt x="1418" y="2848"/>
                    <a:pt x="1052" y="3366"/>
                    <a:pt x="686" y="3884"/>
                  </a:cubicBezTo>
                  <a:cubicBezTo>
                    <a:pt x="412" y="4249"/>
                    <a:pt x="275" y="4661"/>
                    <a:pt x="184" y="5087"/>
                  </a:cubicBezTo>
                  <a:cubicBezTo>
                    <a:pt x="1" y="6032"/>
                    <a:pt x="199" y="6931"/>
                    <a:pt x="519" y="7815"/>
                  </a:cubicBezTo>
                  <a:cubicBezTo>
                    <a:pt x="656" y="8226"/>
                    <a:pt x="885" y="8592"/>
                    <a:pt x="1067" y="8972"/>
                  </a:cubicBezTo>
                  <a:cubicBezTo>
                    <a:pt x="1860" y="10641"/>
                    <a:pt x="3617" y="11856"/>
                    <a:pt x="5520" y="11856"/>
                  </a:cubicBezTo>
                  <a:cubicBezTo>
                    <a:pt x="6032" y="11856"/>
                    <a:pt x="6554" y="11768"/>
                    <a:pt x="7070" y="11578"/>
                  </a:cubicBezTo>
                  <a:cubicBezTo>
                    <a:pt x="8335" y="11182"/>
                    <a:pt x="9493" y="10603"/>
                    <a:pt x="10407" y="9628"/>
                  </a:cubicBezTo>
                  <a:cubicBezTo>
                    <a:pt x="11976" y="7967"/>
                    <a:pt x="12403" y="6001"/>
                    <a:pt x="11854" y="3853"/>
                  </a:cubicBezTo>
                  <a:cubicBezTo>
                    <a:pt x="11534" y="2604"/>
                    <a:pt x="10590" y="1720"/>
                    <a:pt x="9569" y="989"/>
                  </a:cubicBezTo>
                  <a:cubicBezTo>
                    <a:pt x="8715" y="383"/>
                    <a:pt x="7761" y="1"/>
                    <a:pt x="6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102392" y="344939"/>
              <a:ext cx="37163" cy="31744"/>
            </a:xfrm>
            <a:custGeom>
              <a:rect b="b" l="l" r="r" t="t"/>
              <a:pathLst>
                <a:path extrusionOk="0" h="990" w="1159">
                  <a:moveTo>
                    <a:pt x="413" y="1"/>
                  </a:moveTo>
                  <a:cubicBezTo>
                    <a:pt x="390" y="1"/>
                    <a:pt x="369" y="4"/>
                    <a:pt x="351" y="11"/>
                  </a:cubicBezTo>
                  <a:cubicBezTo>
                    <a:pt x="214" y="57"/>
                    <a:pt x="0" y="514"/>
                    <a:pt x="61" y="666"/>
                  </a:cubicBezTo>
                  <a:cubicBezTo>
                    <a:pt x="112" y="844"/>
                    <a:pt x="416" y="990"/>
                    <a:pt x="684" y="990"/>
                  </a:cubicBezTo>
                  <a:cubicBezTo>
                    <a:pt x="737" y="990"/>
                    <a:pt x="790" y="984"/>
                    <a:pt x="838" y="971"/>
                  </a:cubicBezTo>
                  <a:cubicBezTo>
                    <a:pt x="1036" y="925"/>
                    <a:pt x="1158" y="834"/>
                    <a:pt x="1082" y="605"/>
                  </a:cubicBezTo>
                  <a:cubicBezTo>
                    <a:pt x="999" y="315"/>
                    <a:pt x="629" y="1"/>
                    <a:pt x="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216" y="-24867"/>
              <a:ext cx="994720" cy="693790"/>
            </a:xfrm>
            <a:custGeom>
              <a:rect b="b" l="l" r="r" t="t"/>
              <a:pathLst>
                <a:path extrusionOk="0" h="21637" w="31022">
                  <a:moveTo>
                    <a:pt x="2943" y="10999"/>
                  </a:moveTo>
                  <a:cubicBezTo>
                    <a:pt x="3056" y="10999"/>
                    <a:pt x="3168" y="11012"/>
                    <a:pt x="3277" y="11026"/>
                  </a:cubicBezTo>
                  <a:cubicBezTo>
                    <a:pt x="4176" y="11133"/>
                    <a:pt x="4633" y="11453"/>
                    <a:pt x="4770" y="12047"/>
                  </a:cubicBezTo>
                  <a:cubicBezTo>
                    <a:pt x="4846" y="12336"/>
                    <a:pt x="4800" y="12626"/>
                    <a:pt x="4633" y="12870"/>
                  </a:cubicBezTo>
                  <a:cubicBezTo>
                    <a:pt x="4495" y="13052"/>
                    <a:pt x="4374" y="13220"/>
                    <a:pt x="4236" y="13372"/>
                  </a:cubicBezTo>
                  <a:cubicBezTo>
                    <a:pt x="3959" y="13667"/>
                    <a:pt x="3592" y="13804"/>
                    <a:pt x="3225" y="13804"/>
                  </a:cubicBezTo>
                  <a:cubicBezTo>
                    <a:pt x="2624" y="13804"/>
                    <a:pt x="2022" y="13437"/>
                    <a:pt x="1814" y="12793"/>
                  </a:cubicBezTo>
                  <a:cubicBezTo>
                    <a:pt x="1646" y="12230"/>
                    <a:pt x="2012" y="11331"/>
                    <a:pt x="2530" y="11087"/>
                  </a:cubicBezTo>
                  <a:cubicBezTo>
                    <a:pt x="2665" y="11020"/>
                    <a:pt x="2804" y="10999"/>
                    <a:pt x="2943" y="10999"/>
                  </a:cubicBezTo>
                  <a:close/>
                  <a:moveTo>
                    <a:pt x="18102" y="3738"/>
                  </a:moveTo>
                  <a:cubicBezTo>
                    <a:pt x="18313" y="3738"/>
                    <a:pt x="18526" y="3754"/>
                    <a:pt x="18741" y="3789"/>
                  </a:cubicBezTo>
                  <a:cubicBezTo>
                    <a:pt x="19640" y="3926"/>
                    <a:pt x="20478" y="4231"/>
                    <a:pt x="21194" y="4764"/>
                  </a:cubicBezTo>
                  <a:cubicBezTo>
                    <a:pt x="22230" y="5495"/>
                    <a:pt x="23053" y="6410"/>
                    <a:pt x="23556" y="7598"/>
                  </a:cubicBezTo>
                  <a:cubicBezTo>
                    <a:pt x="23891" y="8390"/>
                    <a:pt x="23845" y="9213"/>
                    <a:pt x="23784" y="10036"/>
                  </a:cubicBezTo>
                  <a:cubicBezTo>
                    <a:pt x="23556" y="12534"/>
                    <a:pt x="22184" y="14226"/>
                    <a:pt x="20021" y="15353"/>
                  </a:cubicBezTo>
                  <a:cubicBezTo>
                    <a:pt x="19808" y="15475"/>
                    <a:pt x="19564" y="15566"/>
                    <a:pt x="19335" y="15643"/>
                  </a:cubicBezTo>
                  <a:cubicBezTo>
                    <a:pt x="19092" y="15734"/>
                    <a:pt x="18848" y="15795"/>
                    <a:pt x="18604" y="15871"/>
                  </a:cubicBezTo>
                  <a:cubicBezTo>
                    <a:pt x="18029" y="16089"/>
                    <a:pt x="17461" y="16187"/>
                    <a:pt x="16912" y="16187"/>
                  </a:cubicBezTo>
                  <a:cubicBezTo>
                    <a:pt x="14859" y="16187"/>
                    <a:pt x="13091" y="14814"/>
                    <a:pt x="12357" y="13251"/>
                  </a:cubicBezTo>
                  <a:cubicBezTo>
                    <a:pt x="12068" y="12611"/>
                    <a:pt x="11702" y="12016"/>
                    <a:pt x="11519" y="11331"/>
                  </a:cubicBezTo>
                  <a:cubicBezTo>
                    <a:pt x="11154" y="9960"/>
                    <a:pt x="11230" y="8680"/>
                    <a:pt x="12113" y="7507"/>
                  </a:cubicBezTo>
                  <a:cubicBezTo>
                    <a:pt x="12723" y="6699"/>
                    <a:pt x="13210" y="5831"/>
                    <a:pt x="14033" y="5206"/>
                  </a:cubicBezTo>
                  <a:cubicBezTo>
                    <a:pt x="14658" y="4718"/>
                    <a:pt x="15298" y="4322"/>
                    <a:pt x="16060" y="4109"/>
                  </a:cubicBezTo>
                  <a:cubicBezTo>
                    <a:pt x="16727" y="3910"/>
                    <a:pt x="17403" y="3738"/>
                    <a:pt x="18102" y="3738"/>
                  </a:cubicBezTo>
                  <a:close/>
                  <a:moveTo>
                    <a:pt x="3156" y="16418"/>
                  </a:moveTo>
                  <a:cubicBezTo>
                    <a:pt x="3296" y="16418"/>
                    <a:pt x="3395" y="16513"/>
                    <a:pt x="3444" y="16648"/>
                  </a:cubicBezTo>
                  <a:cubicBezTo>
                    <a:pt x="3505" y="16831"/>
                    <a:pt x="3444" y="16983"/>
                    <a:pt x="3246" y="17029"/>
                  </a:cubicBezTo>
                  <a:cubicBezTo>
                    <a:pt x="3208" y="17042"/>
                    <a:pt x="3171" y="17048"/>
                    <a:pt x="3137" y="17048"/>
                  </a:cubicBezTo>
                  <a:cubicBezTo>
                    <a:pt x="3009" y="17048"/>
                    <a:pt x="2913" y="16963"/>
                    <a:pt x="2865" y="16831"/>
                  </a:cubicBezTo>
                  <a:cubicBezTo>
                    <a:pt x="2820" y="16633"/>
                    <a:pt x="2865" y="16481"/>
                    <a:pt x="3048" y="16435"/>
                  </a:cubicBezTo>
                  <a:cubicBezTo>
                    <a:pt x="3086" y="16423"/>
                    <a:pt x="3123" y="16418"/>
                    <a:pt x="3156" y="16418"/>
                  </a:cubicBezTo>
                  <a:close/>
                  <a:moveTo>
                    <a:pt x="18832" y="16519"/>
                  </a:moveTo>
                  <a:cubicBezTo>
                    <a:pt x="18948" y="16519"/>
                    <a:pt x="19042" y="16587"/>
                    <a:pt x="19076" y="16724"/>
                  </a:cubicBezTo>
                  <a:cubicBezTo>
                    <a:pt x="19122" y="16892"/>
                    <a:pt x="19046" y="17014"/>
                    <a:pt x="18893" y="17075"/>
                  </a:cubicBezTo>
                  <a:cubicBezTo>
                    <a:pt x="18857" y="17081"/>
                    <a:pt x="18823" y="17085"/>
                    <a:pt x="18792" y="17085"/>
                  </a:cubicBezTo>
                  <a:cubicBezTo>
                    <a:pt x="18676" y="17085"/>
                    <a:pt x="18591" y="17035"/>
                    <a:pt x="18543" y="16892"/>
                  </a:cubicBezTo>
                  <a:cubicBezTo>
                    <a:pt x="18482" y="16724"/>
                    <a:pt x="18558" y="16602"/>
                    <a:pt x="18711" y="16542"/>
                  </a:cubicBezTo>
                  <a:cubicBezTo>
                    <a:pt x="18753" y="16526"/>
                    <a:pt x="18793" y="16519"/>
                    <a:pt x="18832" y="16519"/>
                  </a:cubicBezTo>
                  <a:close/>
                  <a:moveTo>
                    <a:pt x="15755" y="16854"/>
                  </a:moveTo>
                  <a:cubicBezTo>
                    <a:pt x="15867" y="16854"/>
                    <a:pt x="15961" y="16919"/>
                    <a:pt x="16029" y="17044"/>
                  </a:cubicBezTo>
                  <a:cubicBezTo>
                    <a:pt x="16060" y="17212"/>
                    <a:pt x="16014" y="17364"/>
                    <a:pt x="15846" y="17425"/>
                  </a:cubicBezTo>
                  <a:cubicBezTo>
                    <a:pt x="15805" y="17438"/>
                    <a:pt x="15764" y="17444"/>
                    <a:pt x="15724" y="17444"/>
                  </a:cubicBezTo>
                  <a:cubicBezTo>
                    <a:pt x="15618" y="17444"/>
                    <a:pt x="15525" y="17395"/>
                    <a:pt x="15481" y="17273"/>
                  </a:cubicBezTo>
                  <a:cubicBezTo>
                    <a:pt x="15420" y="17090"/>
                    <a:pt x="15465" y="16953"/>
                    <a:pt x="15633" y="16877"/>
                  </a:cubicBezTo>
                  <a:cubicBezTo>
                    <a:pt x="15676" y="16861"/>
                    <a:pt x="15716" y="16854"/>
                    <a:pt x="15755" y="16854"/>
                  </a:cubicBezTo>
                  <a:close/>
                  <a:moveTo>
                    <a:pt x="11228" y="16067"/>
                  </a:moveTo>
                  <a:cubicBezTo>
                    <a:pt x="11334" y="16067"/>
                    <a:pt x="11442" y="16083"/>
                    <a:pt x="11550" y="16115"/>
                  </a:cubicBezTo>
                  <a:cubicBezTo>
                    <a:pt x="12053" y="16267"/>
                    <a:pt x="12251" y="16861"/>
                    <a:pt x="11900" y="17258"/>
                  </a:cubicBezTo>
                  <a:cubicBezTo>
                    <a:pt x="11534" y="17669"/>
                    <a:pt x="11108" y="17989"/>
                    <a:pt x="10590" y="18187"/>
                  </a:cubicBezTo>
                  <a:cubicBezTo>
                    <a:pt x="10545" y="18209"/>
                    <a:pt x="10501" y="18223"/>
                    <a:pt x="10456" y="18223"/>
                  </a:cubicBezTo>
                  <a:cubicBezTo>
                    <a:pt x="10440" y="18223"/>
                    <a:pt x="10423" y="18222"/>
                    <a:pt x="10407" y="18217"/>
                  </a:cubicBezTo>
                  <a:cubicBezTo>
                    <a:pt x="10026" y="18157"/>
                    <a:pt x="9630" y="18111"/>
                    <a:pt x="9280" y="17958"/>
                  </a:cubicBezTo>
                  <a:cubicBezTo>
                    <a:pt x="8960" y="17821"/>
                    <a:pt x="8746" y="17562"/>
                    <a:pt x="8701" y="17227"/>
                  </a:cubicBezTo>
                  <a:cubicBezTo>
                    <a:pt x="8655" y="16968"/>
                    <a:pt x="8807" y="16755"/>
                    <a:pt x="9021" y="16618"/>
                  </a:cubicBezTo>
                  <a:cubicBezTo>
                    <a:pt x="9112" y="16557"/>
                    <a:pt x="9219" y="16511"/>
                    <a:pt x="9325" y="16465"/>
                  </a:cubicBezTo>
                  <a:cubicBezTo>
                    <a:pt x="9478" y="16420"/>
                    <a:pt x="10209" y="16252"/>
                    <a:pt x="10803" y="16161"/>
                  </a:cubicBezTo>
                  <a:cubicBezTo>
                    <a:pt x="10936" y="16098"/>
                    <a:pt x="11080" y="16067"/>
                    <a:pt x="11228" y="16067"/>
                  </a:cubicBezTo>
                  <a:close/>
                  <a:moveTo>
                    <a:pt x="5646" y="17942"/>
                  </a:moveTo>
                  <a:cubicBezTo>
                    <a:pt x="5774" y="17942"/>
                    <a:pt x="5862" y="18002"/>
                    <a:pt x="5897" y="18141"/>
                  </a:cubicBezTo>
                  <a:cubicBezTo>
                    <a:pt x="5958" y="18309"/>
                    <a:pt x="5882" y="18461"/>
                    <a:pt x="5699" y="18507"/>
                  </a:cubicBezTo>
                  <a:cubicBezTo>
                    <a:pt x="5666" y="18517"/>
                    <a:pt x="5635" y="18522"/>
                    <a:pt x="5604" y="18522"/>
                  </a:cubicBezTo>
                  <a:cubicBezTo>
                    <a:pt x="5492" y="18522"/>
                    <a:pt x="5400" y="18456"/>
                    <a:pt x="5364" y="18324"/>
                  </a:cubicBezTo>
                  <a:cubicBezTo>
                    <a:pt x="5303" y="18141"/>
                    <a:pt x="5364" y="18019"/>
                    <a:pt x="5516" y="17958"/>
                  </a:cubicBezTo>
                  <a:cubicBezTo>
                    <a:pt x="5563" y="17948"/>
                    <a:pt x="5606" y="17942"/>
                    <a:pt x="5646" y="17942"/>
                  </a:cubicBezTo>
                  <a:close/>
                  <a:moveTo>
                    <a:pt x="2806" y="18874"/>
                  </a:moveTo>
                  <a:cubicBezTo>
                    <a:pt x="2922" y="18874"/>
                    <a:pt x="3002" y="18943"/>
                    <a:pt x="3063" y="19040"/>
                  </a:cubicBezTo>
                  <a:cubicBezTo>
                    <a:pt x="3109" y="19223"/>
                    <a:pt x="3063" y="19360"/>
                    <a:pt x="2911" y="19421"/>
                  </a:cubicBezTo>
                  <a:cubicBezTo>
                    <a:pt x="2865" y="19436"/>
                    <a:pt x="2822" y="19444"/>
                    <a:pt x="2783" y="19444"/>
                  </a:cubicBezTo>
                  <a:cubicBezTo>
                    <a:pt x="2664" y="19444"/>
                    <a:pt x="2576" y="19375"/>
                    <a:pt x="2530" y="19238"/>
                  </a:cubicBezTo>
                  <a:cubicBezTo>
                    <a:pt x="2484" y="19071"/>
                    <a:pt x="2545" y="18949"/>
                    <a:pt x="2713" y="18888"/>
                  </a:cubicBezTo>
                  <a:cubicBezTo>
                    <a:pt x="2746" y="18879"/>
                    <a:pt x="2777" y="18874"/>
                    <a:pt x="2806" y="18874"/>
                  </a:cubicBezTo>
                  <a:close/>
                  <a:moveTo>
                    <a:pt x="17035" y="1"/>
                  </a:moveTo>
                  <a:cubicBezTo>
                    <a:pt x="14737" y="1"/>
                    <a:pt x="12440" y="274"/>
                    <a:pt x="10148" y="666"/>
                  </a:cubicBezTo>
                  <a:cubicBezTo>
                    <a:pt x="8883" y="879"/>
                    <a:pt x="7649" y="1245"/>
                    <a:pt x="6430" y="1641"/>
                  </a:cubicBezTo>
                  <a:cubicBezTo>
                    <a:pt x="6202" y="1717"/>
                    <a:pt x="6156" y="1808"/>
                    <a:pt x="6248" y="2037"/>
                  </a:cubicBezTo>
                  <a:cubicBezTo>
                    <a:pt x="6522" y="2844"/>
                    <a:pt x="6583" y="3698"/>
                    <a:pt x="6339" y="4505"/>
                  </a:cubicBezTo>
                  <a:cubicBezTo>
                    <a:pt x="5665" y="6746"/>
                    <a:pt x="4011" y="8227"/>
                    <a:pt x="1724" y="8227"/>
                  </a:cubicBezTo>
                  <a:cubicBezTo>
                    <a:pt x="1321" y="8227"/>
                    <a:pt x="898" y="8181"/>
                    <a:pt x="458" y="8086"/>
                  </a:cubicBezTo>
                  <a:cubicBezTo>
                    <a:pt x="306" y="8055"/>
                    <a:pt x="153" y="8009"/>
                    <a:pt x="1" y="7964"/>
                  </a:cubicBezTo>
                  <a:lnTo>
                    <a:pt x="1" y="20792"/>
                  </a:lnTo>
                  <a:cubicBezTo>
                    <a:pt x="473" y="20914"/>
                    <a:pt x="946" y="21021"/>
                    <a:pt x="1433" y="21112"/>
                  </a:cubicBezTo>
                  <a:cubicBezTo>
                    <a:pt x="3424" y="21469"/>
                    <a:pt x="5404" y="21637"/>
                    <a:pt x="7347" y="21637"/>
                  </a:cubicBezTo>
                  <a:cubicBezTo>
                    <a:pt x="10550" y="21637"/>
                    <a:pt x="13655" y="21181"/>
                    <a:pt x="16547" y="20366"/>
                  </a:cubicBezTo>
                  <a:cubicBezTo>
                    <a:pt x="18467" y="19756"/>
                    <a:pt x="19853" y="19208"/>
                    <a:pt x="21209" y="18568"/>
                  </a:cubicBezTo>
                  <a:cubicBezTo>
                    <a:pt x="23419" y="17547"/>
                    <a:pt x="25460" y="16282"/>
                    <a:pt x="27258" y="14607"/>
                  </a:cubicBezTo>
                  <a:cubicBezTo>
                    <a:pt x="28599" y="13372"/>
                    <a:pt x="29726" y="11971"/>
                    <a:pt x="30351" y="10219"/>
                  </a:cubicBezTo>
                  <a:cubicBezTo>
                    <a:pt x="31021" y="8390"/>
                    <a:pt x="30915" y="6608"/>
                    <a:pt x="29863" y="4947"/>
                  </a:cubicBezTo>
                  <a:cubicBezTo>
                    <a:pt x="29132" y="3774"/>
                    <a:pt x="28111" y="2921"/>
                    <a:pt x="26938" y="2250"/>
                  </a:cubicBezTo>
                  <a:cubicBezTo>
                    <a:pt x="25628" y="1504"/>
                    <a:pt x="24211" y="1016"/>
                    <a:pt x="22748" y="650"/>
                  </a:cubicBezTo>
                  <a:cubicBezTo>
                    <a:pt x="20843" y="188"/>
                    <a:pt x="18939" y="1"/>
                    <a:pt x="17035" y="1"/>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216" y="-198210"/>
              <a:ext cx="1020597" cy="893235"/>
            </a:xfrm>
            <a:custGeom>
              <a:rect b="b" l="l" r="r" t="t"/>
              <a:pathLst>
                <a:path extrusionOk="0" h="27857" w="31829">
                  <a:moveTo>
                    <a:pt x="21734" y="3259"/>
                  </a:moveTo>
                  <a:cubicBezTo>
                    <a:pt x="21973" y="3259"/>
                    <a:pt x="22182" y="3381"/>
                    <a:pt x="22367" y="3634"/>
                  </a:cubicBezTo>
                  <a:cubicBezTo>
                    <a:pt x="22779" y="4198"/>
                    <a:pt x="22916" y="4883"/>
                    <a:pt x="23099" y="5523"/>
                  </a:cubicBezTo>
                  <a:cubicBezTo>
                    <a:pt x="23134" y="5631"/>
                    <a:pt x="23106" y="5661"/>
                    <a:pt x="23058" y="5661"/>
                  </a:cubicBezTo>
                  <a:cubicBezTo>
                    <a:pt x="23004" y="5661"/>
                    <a:pt x="22926" y="5623"/>
                    <a:pt x="22885" y="5615"/>
                  </a:cubicBezTo>
                  <a:cubicBezTo>
                    <a:pt x="21986" y="5417"/>
                    <a:pt x="21087" y="5264"/>
                    <a:pt x="20173" y="5158"/>
                  </a:cubicBezTo>
                  <a:cubicBezTo>
                    <a:pt x="19945" y="5142"/>
                    <a:pt x="19716" y="5112"/>
                    <a:pt x="19457" y="5081"/>
                  </a:cubicBezTo>
                  <a:cubicBezTo>
                    <a:pt x="19960" y="4365"/>
                    <a:pt x="20524" y="3771"/>
                    <a:pt x="21301" y="3375"/>
                  </a:cubicBezTo>
                  <a:cubicBezTo>
                    <a:pt x="21455" y="3298"/>
                    <a:pt x="21599" y="3259"/>
                    <a:pt x="21734" y="3259"/>
                  </a:cubicBezTo>
                  <a:close/>
                  <a:moveTo>
                    <a:pt x="22482" y="539"/>
                  </a:moveTo>
                  <a:cubicBezTo>
                    <a:pt x="22742" y="539"/>
                    <a:pt x="22984" y="641"/>
                    <a:pt x="23205" y="831"/>
                  </a:cubicBezTo>
                  <a:cubicBezTo>
                    <a:pt x="23525" y="1105"/>
                    <a:pt x="23769" y="1440"/>
                    <a:pt x="23937" y="1836"/>
                  </a:cubicBezTo>
                  <a:cubicBezTo>
                    <a:pt x="24363" y="2781"/>
                    <a:pt x="24500" y="3786"/>
                    <a:pt x="24546" y="4807"/>
                  </a:cubicBezTo>
                  <a:cubicBezTo>
                    <a:pt x="24561" y="5218"/>
                    <a:pt x="24592" y="5645"/>
                    <a:pt x="24607" y="6087"/>
                  </a:cubicBezTo>
                  <a:cubicBezTo>
                    <a:pt x="24333" y="6011"/>
                    <a:pt x="24074" y="5919"/>
                    <a:pt x="23799" y="5858"/>
                  </a:cubicBezTo>
                  <a:cubicBezTo>
                    <a:pt x="23678" y="5813"/>
                    <a:pt x="23693" y="5721"/>
                    <a:pt x="23678" y="5630"/>
                  </a:cubicBezTo>
                  <a:cubicBezTo>
                    <a:pt x="23571" y="4883"/>
                    <a:pt x="23358" y="4167"/>
                    <a:pt x="22931" y="3543"/>
                  </a:cubicBezTo>
                  <a:cubicBezTo>
                    <a:pt x="22622" y="3065"/>
                    <a:pt x="22266" y="2835"/>
                    <a:pt x="21851" y="2835"/>
                  </a:cubicBezTo>
                  <a:cubicBezTo>
                    <a:pt x="21591" y="2835"/>
                    <a:pt x="21307" y="2925"/>
                    <a:pt x="20996" y="3101"/>
                  </a:cubicBezTo>
                  <a:cubicBezTo>
                    <a:pt x="20265" y="3527"/>
                    <a:pt x="19686" y="4122"/>
                    <a:pt x="19244" y="4822"/>
                  </a:cubicBezTo>
                  <a:cubicBezTo>
                    <a:pt x="19146" y="4976"/>
                    <a:pt x="19048" y="5053"/>
                    <a:pt x="18868" y="5053"/>
                  </a:cubicBezTo>
                  <a:cubicBezTo>
                    <a:pt x="18852" y="5053"/>
                    <a:pt x="18835" y="5052"/>
                    <a:pt x="18817" y="5051"/>
                  </a:cubicBezTo>
                  <a:cubicBezTo>
                    <a:pt x="18421" y="5005"/>
                    <a:pt x="18025" y="5005"/>
                    <a:pt x="17598" y="4990"/>
                  </a:cubicBezTo>
                  <a:cubicBezTo>
                    <a:pt x="17766" y="4624"/>
                    <a:pt x="17995" y="4350"/>
                    <a:pt x="18223" y="4076"/>
                  </a:cubicBezTo>
                  <a:cubicBezTo>
                    <a:pt x="19076" y="3025"/>
                    <a:pt x="20036" y="2080"/>
                    <a:pt x="21072" y="1211"/>
                  </a:cubicBezTo>
                  <a:cubicBezTo>
                    <a:pt x="21377" y="952"/>
                    <a:pt x="21727" y="724"/>
                    <a:pt x="22123" y="602"/>
                  </a:cubicBezTo>
                  <a:cubicBezTo>
                    <a:pt x="22246" y="560"/>
                    <a:pt x="22366" y="539"/>
                    <a:pt x="22482" y="539"/>
                  </a:cubicBezTo>
                  <a:close/>
                  <a:moveTo>
                    <a:pt x="22623" y="1"/>
                  </a:moveTo>
                  <a:cubicBezTo>
                    <a:pt x="22255" y="1"/>
                    <a:pt x="21866" y="140"/>
                    <a:pt x="21453" y="419"/>
                  </a:cubicBezTo>
                  <a:cubicBezTo>
                    <a:pt x="20204" y="1257"/>
                    <a:pt x="19152" y="2339"/>
                    <a:pt x="18177" y="3512"/>
                  </a:cubicBezTo>
                  <a:cubicBezTo>
                    <a:pt x="17827" y="3923"/>
                    <a:pt x="17492" y="4350"/>
                    <a:pt x="17339" y="4883"/>
                  </a:cubicBezTo>
                  <a:cubicBezTo>
                    <a:pt x="17318" y="4978"/>
                    <a:pt x="17261" y="4993"/>
                    <a:pt x="17197" y="4993"/>
                  </a:cubicBezTo>
                  <a:cubicBezTo>
                    <a:pt x="17169" y="4993"/>
                    <a:pt x="17139" y="4990"/>
                    <a:pt x="17111" y="4990"/>
                  </a:cubicBezTo>
                  <a:cubicBezTo>
                    <a:pt x="14795" y="5020"/>
                    <a:pt x="12494" y="5188"/>
                    <a:pt x="10224" y="5737"/>
                  </a:cubicBezTo>
                  <a:cubicBezTo>
                    <a:pt x="9173" y="5996"/>
                    <a:pt x="8122" y="6209"/>
                    <a:pt x="7086" y="6514"/>
                  </a:cubicBezTo>
                  <a:cubicBezTo>
                    <a:pt x="5653" y="6925"/>
                    <a:pt x="4252" y="7412"/>
                    <a:pt x="2896" y="8037"/>
                  </a:cubicBezTo>
                  <a:cubicBezTo>
                    <a:pt x="1905" y="8479"/>
                    <a:pt x="930" y="8967"/>
                    <a:pt x="1" y="9515"/>
                  </a:cubicBezTo>
                  <a:lnTo>
                    <a:pt x="1" y="9972"/>
                  </a:lnTo>
                  <a:cubicBezTo>
                    <a:pt x="1052" y="9332"/>
                    <a:pt x="2149" y="8753"/>
                    <a:pt x="3292" y="8266"/>
                  </a:cubicBezTo>
                  <a:cubicBezTo>
                    <a:pt x="4038" y="7930"/>
                    <a:pt x="4800" y="7626"/>
                    <a:pt x="5562" y="7352"/>
                  </a:cubicBezTo>
                  <a:cubicBezTo>
                    <a:pt x="5626" y="7330"/>
                    <a:pt x="5675" y="7316"/>
                    <a:pt x="5714" y="7316"/>
                  </a:cubicBezTo>
                  <a:cubicBezTo>
                    <a:pt x="5787" y="7316"/>
                    <a:pt x="5827" y="7365"/>
                    <a:pt x="5867" y="7504"/>
                  </a:cubicBezTo>
                  <a:cubicBezTo>
                    <a:pt x="6750" y="10124"/>
                    <a:pt x="4846" y="12562"/>
                    <a:pt x="2896" y="13080"/>
                  </a:cubicBezTo>
                  <a:cubicBezTo>
                    <a:pt x="2532" y="13193"/>
                    <a:pt x="2122" y="13248"/>
                    <a:pt x="1694" y="13248"/>
                  </a:cubicBezTo>
                  <a:cubicBezTo>
                    <a:pt x="1138" y="13248"/>
                    <a:pt x="552" y="13155"/>
                    <a:pt x="1" y="12974"/>
                  </a:cubicBezTo>
                  <a:lnTo>
                    <a:pt x="1" y="13370"/>
                  </a:lnTo>
                  <a:cubicBezTo>
                    <a:pt x="153" y="13415"/>
                    <a:pt x="306" y="13461"/>
                    <a:pt x="458" y="13492"/>
                  </a:cubicBezTo>
                  <a:cubicBezTo>
                    <a:pt x="898" y="13587"/>
                    <a:pt x="1321" y="13633"/>
                    <a:pt x="1723" y="13633"/>
                  </a:cubicBezTo>
                  <a:cubicBezTo>
                    <a:pt x="4008" y="13633"/>
                    <a:pt x="5652" y="12152"/>
                    <a:pt x="6339" y="9911"/>
                  </a:cubicBezTo>
                  <a:cubicBezTo>
                    <a:pt x="6583" y="9104"/>
                    <a:pt x="6522" y="8250"/>
                    <a:pt x="6232" y="7443"/>
                  </a:cubicBezTo>
                  <a:cubicBezTo>
                    <a:pt x="6156" y="7214"/>
                    <a:pt x="6187" y="7123"/>
                    <a:pt x="6430" y="7047"/>
                  </a:cubicBezTo>
                  <a:cubicBezTo>
                    <a:pt x="7649" y="6651"/>
                    <a:pt x="8883" y="6285"/>
                    <a:pt x="10133" y="6072"/>
                  </a:cubicBezTo>
                  <a:cubicBezTo>
                    <a:pt x="12426" y="5681"/>
                    <a:pt x="14720" y="5413"/>
                    <a:pt x="17013" y="5413"/>
                  </a:cubicBezTo>
                  <a:cubicBezTo>
                    <a:pt x="18925" y="5413"/>
                    <a:pt x="20836" y="5599"/>
                    <a:pt x="22748" y="6056"/>
                  </a:cubicBezTo>
                  <a:cubicBezTo>
                    <a:pt x="24211" y="6422"/>
                    <a:pt x="25628" y="6910"/>
                    <a:pt x="26938" y="7656"/>
                  </a:cubicBezTo>
                  <a:cubicBezTo>
                    <a:pt x="28111" y="8327"/>
                    <a:pt x="29132" y="9195"/>
                    <a:pt x="29863" y="10353"/>
                  </a:cubicBezTo>
                  <a:cubicBezTo>
                    <a:pt x="30915" y="12014"/>
                    <a:pt x="31021" y="13796"/>
                    <a:pt x="30351" y="15625"/>
                  </a:cubicBezTo>
                  <a:cubicBezTo>
                    <a:pt x="29726" y="17362"/>
                    <a:pt x="28584" y="18778"/>
                    <a:pt x="27258" y="20013"/>
                  </a:cubicBezTo>
                  <a:cubicBezTo>
                    <a:pt x="25460" y="21673"/>
                    <a:pt x="23419" y="22953"/>
                    <a:pt x="21209" y="23974"/>
                  </a:cubicBezTo>
                  <a:cubicBezTo>
                    <a:pt x="19853" y="24614"/>
                    <a:pt x="18467" y="25162"/>
                    <a:pt x="16532" y="25772"/>
                  </a:cubicBezTo>
                  <a:cubicBezTo>
                    <a:pt x="13649" y="26587"/>
                    <a:pt x="10548" y="27043"/>
                    <a:pt x="7346" y="27043"/>
                  </a:cubicBezTo>
                  <a:cubicBezTo>
                    <a:pt x="5404" y="27043"/>
                    <a:pt x="3424" y="26875"/>
                    <a:pt x="1433" y="26518"/>
                  </a:cubicBezTo>
                  <a:cubicBezTo>
                    <a:pt x="946" y="26427"/>
                    <a:pt x="473" y="26320"/>
                    <a:pt x="1" y="26198"/>
                  </a:cubicBezTo>
                  <a:lnTo>
                    <a:pt x="1" y="26914"/>
                  </a:lnTo>
                  <a:cubicBezTo>
                    <a:pt x="2155" y="27578"/>
                    <a:pt x="4369" y="27857"/>
                    <a:pt x="6633" y="27857"/>
                  </a:cubicBezTo>
                  <a:cubicBezTo>
                    <a:pt x="6915" y="27857"/>
                    <a:pt x="7198" y="27852"/>
                    <a:pt x="7482" y="27844"/>
                  </a:cubicBezTo>
                  <a:cubicBezTo>
                    <a:pt x="10773" y="27752"/>
                    <a:pt x="13972" y="27097"/>
                    <a:pt x="17370" y="26015"/>
                  </a:cubicBezTo>
                  <a:cubicBezTo>
                    <a:pt x="18269" y="25741"/>
                    <a:pt x="19411" y="25330"/>
                    <a:pt x="20524" y="24842"/>
                  </a:cubicBezTo>
                  <a:cubicBezTo>
                    <a:pt x="22794" y="23867"/>
                    <a:pt x="24942" y="22648"/>
                    <a:pt x="26862" y="21064"/>
                  </a:cubicBezTo>
                  <a:cubicBezTo>
                    <a:pt x="28538" y="19662"/>
                    <a:pt x="29955" y="18062"/>
                    <a:pt x="30793" y="16006"/>
                  </a:cubicBezTo>
                  <a:cubicBezTo>
                    <a:pt x="31829" y="13492"/>
                    <a:pt x="31326" y="10856"/>
                    <a:pt x="29406" y="8936"/>
                  </a:cubicBezTo>
                  <a:cubicBezTo>
                    <a:pt x="28294" y="7809"/>
                    <a:pt x="26953" y="7047"/>
                    <a:pt x="25521" y="6437"/>
                  </a:cubicBezTo>
                  <a:cubicBezTo>
                    <a:pt x="25262" y="6331"/>
                    <a:pt x="25125" y="6285"/>
                    <a:pt x="25186" y="5935"/>
                  </a:cubicBezTo>
                  <a:cubicBezTo>
                    <a:pt x="25308" y="5264"/>
                    <a:pt x="25293" y="4579"/>
                    <a:pt x="25201" y="3893"/>
                  </a:cubicBezTo>
                  <a:cubicBezTo>
                    <a:pt x="25034" y="2781"/>
                    <a:pt x="24790" y="1714"/>
                    <a:pt x="24058" y="815"/>
                  </a:cubicBezTo>
                  <a:cubicBezTo>
                    <a:pt x="23614" y="273"/>
                    <a:pt x="23139" y="1"/>
                    <a:pt x="226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357405" y="95249"/>
              <a:ext cx="407963" cy="398953"/>
            </a:xfrm>
            <a:custGeom>
              <a:rect b="b" l="l" r="r" t="t"/>
              <a:pathLst>
                <a:path extrusionOk="0" h="12442" w="12723">
                  <a:moveTo>
                    <a:pt x="7038" y="346"/>
                  </a:moveTo>
                  <a:cubicBezTo>
                    <a:pt x="8062" y="346"/>
                    <a:pt x="9001" y="725"/>
                    <a:pt x="9843" y="1323"/>
                  </a:cubicBezTo>
                  <a:cubicBezTo>
                    <a:pt x="10864" y="2054"/>
                    <a:pt x="11808" y="2938"/>
                    <a:pt x="12128" y="4187"/>
                  </a:cubicBezTo>
                  <a:cubicBezTo>
                    <a:pt x="12677" y="6335"/>
                    <a:pt x="12250" y="8301"/>
                    <a:pt x="10681" y="9962"/>
                  </a:cubicBezTo>
                  <a:cubicBezTo>
                    <a:pt x="9767" y="10937"/>
                    <a:pt x="8609" y="11516"/>
                    <a:pt x="7344" y="11912"/>
                  </a:cubicBezTo>
                  <a:cubicBezTo>
                    <a:pt x="6828" y="12102"/>
                    <a:pt x="6306" y="12190"/>
                    <a:pt x="5794" y="12190"/>
                  </a:cubicBezTo>
                  <a:cubicBezTo>
                    <a:pt x="3891" y="12190"/>
                    <a:pt x="2134" y="10975"/>
                    <a:pt x="1341" y="9306"/>
                  </a:cubicBezTo>
                  <a:cubicBezTo>
                    <a:pt x="1159" y="8926"/>
                    <a:pt x="930" y="8560"/>
                    <a:pt x="778" y="8164"/>
                  </a:cubicBezTo>
                  <a:cubicBezTo>
                    <a:pt x="473" y="7280"/>
                    <a:pt x="275" y="6366"/>
                    <a:pt x="458" y="5437"/>
                  </a:cubicBezTo>
                  <a:cubicBezTo>
                    <a:pt x="534" y="4995"/>
                    <a:pt x="686" y="4583"/>
                    <a:pt x="960" y="4218"/>
                  </a:cubicBezTo>
                  <a:cubicBezTo>
                    <a:pt x="1326" y="3700"/>
                    <a:pt x="1707" y="3197"/>
                    <a:pt x="2088" y="2694"/>
                  </a:cubicBezTo>
                  <a:cubicBezTo>
                    <a:pt x="3261" y="1201"/>
                    <a:pt x="4830" y="500"/>
                    <a:pt x="6659" y="363"/>
                  </a:cubicBezTo>
                  <a:cubicBezTo>
                    <a:pt x="6786" y="351"/>
                    <a:pt x="6913" y="346"/>
                    <a:pt x="7038" y="346"/>
                  </a:cubicBezTo>
                  <a:close/>
                  <a:moveTo>
                    <a:pt x="6989" y="0"/>
                  </a:moveTo>
                  <a:cubicBezTo>
                    <a:pt x="6276" y="0"/>
                    <a:pt x="5586" y="172"/>
                    <a:pt x="4907" y="363"/>
                  </a:cubicBezTo>
                  <a:cubicBezTo>
                    <a:pt x="4145" y="576"/>
                    <a:pt x="3505" y="988"/>
                    <a:pt x="2880" y="1460"/>
                  </a:cubicBezTo>
                  <a:cubicBezTo>
                    <a:pt x="2057" y="2085"/>
                    <a:pt x="1570" y="2953"/>
                    <a:pt x="960" y="3761"/>
                  </a:cubicBezTo>
                  <a:cubicBezTo>
                    <a:pt x="77" y="4934"/>
                    <a:pt x="1" y="6214"/>
                    <a:pt x="366" y="7585"/>
                  </a:cubicBezTo>
                  <a:cubicBezTo>
                    <a:pt x="549" y="8270"/>
                    <a:pt x="915" y="8865"/>
                    <a:pt x="1204" y="9505"/>
                  </a:cubicBezTo>
                  <a:cubicBezTo>
                    <a:pt x="1938" y="11068"/>
                    <a:pt x="3706" y="12441"/>
                    <a:pt x="5759" y="12441"/>
                  </a:cubicBezTo>
                  <a:cubicBezTo>
                    <a:pt x="6308" y="12441"/>
                    <a:pt x="6876" y="12343"/>
                    <a:pt x="7451" y="12125"/>
                  </a:cubicBezTo>
                  <a:cubicBezTo>
                    <a:pt x="7695" y="12049"/>
                    <a:pt x="7939" y="11988"/>
                    <a:pt x="8182" y="11912"/>
                  </a:cubicBezTo>
                  <a:cubicBezTo>
                    <a:pt x="8411" y="11820"/>
                    <a:pt x="8655" y="11729"/>
                    <a:pt x="8868" y="11622"/>
                  </a:cubicBezTo>
                  <a:cubicBezTo>
                    <a:pt x="11031" y="10495"/>
                    <a:pt x="12403" y="8788"/>
                    <a:pt x="12616" y="6290"/>
                  </a:cubicBezTo>
                  <a:cubicBezTo>
                    <a:pt x="12692" y="5467"/>
                    <a:pt x="12723" y="4644"/>
                    <a:pt x="12403" y="3852"/>
                  </a:cubicBezTo>
                  <a:cubicBezTo>
                    <a:pt x="11900" y="2664"/>
                    <a:pt x="11062" y="1749"/>
                    <a:pt x="10041" y="1018"/>
                  </a:cubicBezTo>
                  <a:cubicBezTo>
                    <a:pt x="9325" y="500"/>
                    <a:pt x="8487" y="180"/>
                    <a:pt x="7588" y="43"/>
                  </a:cubicBezTo>
                  <a:cubicBezTo>
                    <a:pt x="7386" y="13"/>
                    <a:pt x="7187" y="0"/>
                    <a:pt x="698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52563" y="327784"/>
              <a:ext cx="102608" cy="89846"/>
            </a:xfrm>
            <a:custGeom>
              <a:rect b="b" l="l" r="r" t="t"/>
              <a:pathLst>
                <a:path extrusionOk="0" h="2802" w="3200">
                  <a:moveTo>
                    <a:pt x="1967" y="536"/>
                  </a:moveTo>
                  <a:cubicBezTo>
                    <a:pt x="2183" y="536"/>
                    <a:pt x="2553" y="850"/>
                    <a:pt x="2636" y="1140"/>
                  </a:cubicBezTo>
                  <a:cubicBezTo>
                    <a:pt x="2712" y="1369"/>
                    <a:pt x="2590" y="1460"/>
                    <a:pt x="2392" y="1506"/>
                  </a:cubicBezTo>
                  <a:cubicBezTo>
                    <a:pt x="2344" y="1519"/>
                    <a:pt x="2292" y="1525"/>
                    <a:pt x="2239" y="1525"/>
                  </a:cubicBezTo>
                  <a:cubicBezTo>
                    <a:pt x="1971" y="1525"/>
                    <a:pt x="1666" y="1376"/>
                    <a:pt x="1615" y="1186"/>
                  </a:cubicBezTo>
                  <a:cubicBezTo>
                    <a:pt x="1554" y="1049"/>
                    <a:pt x="1768" y="592"/>
                    <a:pt x="1905" y="546"/>
                  </a:cubicBezTo>
                  <a:cubicBezTo>
                    <a:pt x="1923" y="539"/>
                    <a:pt x="1944" y="536"/>
                    <a:pt x="1967" y="536"/>
                  </a:cubicBezTo>
                  <a:close/>
                  <a:moveTo>
                    <a:pt x="1297" y="1"/>
                  </a:moveTo>
                  <a:cubicBezTo>
                    <a:pt x="1158" y="1"/>
                    <a:pt x="1019" y="22"/>
                    <a:pt x="884" y="89"/>
                  </a:cubicBezTo>
                  <a:cubicBezTo>
                    <a:pt x="366" y="333"/>
                    <a:pt x="0" y="1232"/>
                    <a:pt x="168" y="1795"/>
                  </a:cubicBezTo>
                  <a:cubicBezTo>
                    <a:pt x="377" y="2432"/>
                    <a:pt x="983" y="2802"/>
                    <a:pt x="1587" y="2802"/>
                  </a:cubicBezTo>
                  <a:cubicBezTo>
                    <a:pt x="1951" y="2802"/>
                    <a:pt x="2315" y="2667"/>
                    <a:pt x="2590" y="2374"/>
                  </a:cubicBezTo>
                  <a:cubicBezTo>
                    <a:pt x="2728" y="2222"/>
                    <a:pt x="2849" y="2054"/>
                    <a:pt x="2971" y="1872"/>
                  </a:cubicBezTo>
                  <a:cubicBezTo>
                    <a:pt x="3154" y="1628"/>
                    <a:pt x="3200" y="1338"/>
                    <a:pt x="3124" y="1034"/>
                  </a:cubicBezTo>
                  <a:cubicBezTo>
                    <a:pt x="2987" y="455"/>
                    <a:pt x="2530" y="135"/>
                    <a:pt x="1631" y="28"/>
                  </a:cubicBezTo>
                  <a:cubicBezTo>
                    <a:pt x="1522" y="14"/>
                    <a:pt x="1410" y="1"/>
                    <a:pt x="129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277275" y="491348"/>
              <a:ext cx="115338" cy="68138"/>
            </a:xfrm>
            <a:custGeom>
              <a:rect b="b" l="l" r="r" t="t"/>
              <a:pathLst>
                <a:path extrusionOk="0" h="2125" w="3597">
                  <a:moveTo>
                    <a:pt x="2722" y="1"/>
                  </a:moveTo>
                  <a:cubicBezTo>
                    <a:pt x="2576" y="1"/>
                    <a:pt x="2373" y="21"/>
                    <a:pt x="2149" y="62"/>
                  </a:cubicBezTo>
                  <a:cubicBezTo>
                    <a:pt x="1555" y="153"/>
                    <a:pt x="824" y="321"/>
                    <a:pt x="671" y="366"/>
                  </a:cubicBezTo>
                  <a:cubicBezTo>
                    <a:pt x="565" y="412"/>
                    <a:pt x="458" y="458"/>
                    <a:pt x="367" y="519"/>
                  </a:cubicBezTo>
                  <a:cubicBezTo>
                    <a:pt x="153" y="656"/>
                    <a:pt x="1" y="869"/>
                    <a:pt x="47" y="1128"/>
                  </a:cubicBezTo>
                  <a:cubicBezTo>
                    <a:pt x="92" y="1463"/>
                    <a:pt x="306" y="1722"/>
                    <a:pt x="626" y="1859"/>
                  </a:cubicBezTo>
                  <a:cubicBezTo>
                    <a:pt x="976" y="2012"/>
                    <a:pt x="1372" y="2058"/>
                    <a:pt x="1753" y="2118"/>
                  </a:cubicBezTo>
                  <a:cubicBezTo>
                    <a:pt x="1769" y="2123"/>
                    <a:pt x="1786" y="2124"/>
                    <a:pt x="1802" y="2124"/>
                  </a:cubicBezTo>
                  <a:cubicBezTo>
                    <a:pt x="1847" y="2124"/>
                    <a:pt x="1891" y="2110"/>
                    <a:pt x="1936" y="2088"/>
                  </a:cubicBezTo>
                  <a:cubicBezTo>
                    <a:pt x="2454" y="1890"/>
                    <a:pt x="2880" y="1555"/>
                    <a:pt x="3246" y="1159"/>
                  </a:cubicBezTo>
                  <a:cubicBezTo>
                    <a:pt x="3597" y="762"/>
                    <a:pt x="3399" y="168"/>
                    <a:pt x="2896" y="16"/>
                  </a:cubicBezTo>
                  <a:cubicBezTo>
                    <a:pt x="2855" y="6"/>
                    <a:pt x="2796" y="1"/>
                    <a:pt x="272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90176" y="501544"/>
              <a:ext cx="22029" cy="20233"/>
            </a:xfrm>
            <a:custGeom>
              <a:rect b="b" l="l" r="r" t="t"/>
              <a:pathLst>
                <a:path extrusionOk="0" h="631" w="687">
                  <a:moveTo>
                    <a:pt x="337" y="1"/>
                  </a:moveTo>
                  <a:cubicBezTo>
                    <a:pt x="304" y="1"/>
                    <a:pt x="267" y="6"/>
                    <a:pt x="229" y="18"/>
                  </a:cubicBezTo>
                  <a:cubicBezTo>
                    <a:pt x="46" y="64"/>
                    <a:pt x="1" y="216"/>
                    <a:pt x="46" y="414"/>
                  </a:cubicBezTo>
                  <a:cubicBezTo>
                    <a:pt x="94" y="546"/>
                    <a:pt x="190" y="631"/>
                    <a:pt x="318" y="631"/>
                  </a:cubicBezTo>
                  <a:cubicBezTo>
                    <a:pt x="352" y="631"/>
                    <a:pt x="389" y="625"/>
                    <a:pt x="427" y="612"/>
                  </a:cubicBezTo>
                  <a:cubicBezTo>
                    <a:pt x="625" y="566"/>
                    <a:pt x="686" y="414"/>
                    <a:pt x="625" y="231"/>
                  </a:cubicBezTo>
                  <a:cubicBezTo>
                    <a:pt x="576" y="96"/>
                    <a:pt x="477" y="1"/>
                    <a:pt x="33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494195" y="515525"/>
              <a:ext cx="20554" cy="18982"/>
            </a:xfrm>
            <a:custGeom>
              <a:rect b="b" l="l" r="r" t="t"/>
              <a:pathLst>
                <a:path extrusionOk="0" h="592" w="641">
                  <a:moveTo>
                    <a:pt x="338" y="1"/>
                  </a:moveTo>
                  <a:cubicBezTo>
                    <a:pt x="298" y="1"/>
                    <a:pt x="257" y="8"/>
                    <a:pt x="214" y="24"/>
                  </a:cubicBezTo>
                  <a:cubicBezTo>
                    <a:pt x="46" y="100"/>
                    <a:pt x="1" y="237"/>
                    <a:pt x="62" y="420"/>
                  </a:cubicBezTo>
                  <a:cubicBezTo>
                    <a:pt x="106" y="542"/>
                    <a:pt x="199" y="591"/>
                    <a:pt x="305" y="591"/>
                  </a:cubicBezTo>
                  <a:cubicBezTo>
                    <a:pt x="345" y="591"/>
                    <a:pt x="386" y="585"/>
                    <a:pt x="427" y="572"/>
                  </a:cubicBezTo>
                  <a:cubicBezTo>
                    <a:pt x="595" y="511"/>
                    <a:pt x="641" y="359"/>
                    <a:pt x="610" y="191"/>
                  </a:cubicBezTo>
                  <a:cubicBezTo>
                    <a:pt x="553" y="66"/>
                    <a:pt x="454" y="1"/>
                    <a:pt x="33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169793" y="550411"/>
              <a:ext cx="21067" cy="18437"/>
            </a:xfrm>
            <a:custGeom>
              <a:rect b="b" l="l" r="r" t="t"/>
              <a:pathLst>
                <a:path extrusionOk="0" h="575" w="657">
                  <a:moveTo>
                    <a:pt x="344" y="1"/>
                  </a:moveTo>
                  <a:cubicBezTo>
                    <a:pt x="304" y="1"/>
                    <a:pt x="261" y="7"/>
                    <a:pt x="214" y="17"/>
                  </a:cubicBezTo>
                  <a:cubicBezTo>
                    <a:pt x="62" y="78"/>
                    <a:pt x="1" y="200"/>
                    <a:pt x="62" y="383"/>
                  </a:cubicBezTo>
                  <a:cubicBezTo>
                    <a:pt x="111" y="519"/>
                    <a:pt x="201" y="575"/>
                    <a:pt x="314" y="575"/>
                  </a:cubicBezTo>
                  <a:cubicBezTo>
                    <a:pt x="341" y="575"/>
                    <a:pt x="368" y="572"/>
                    <a:pt x="397" y="566"/>
                  </a:cubicBezTo>
                  <a:cubicBezTo>
                    <a:pt x="580" y="520"/>
                    <a:pt x="656" y="368"/>
                    <a:pt x="595" y="200"/>
                  </a:cubicBezTo>
                  <a:cubicBezTo>
                    <a:pt x="560" y="61"/>
                    <a:pt x="472" y="1"/>
                    <a:pt x="34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592410" y="504783"/>
              <a:ext cx="20522" cy="18213"/>
            </a:xfrm>
            <a:custGeom>
              <a:rect b="b" l="l" r="r" t="t"/>
              <a:pathLst>
                <a:path extrusionOk="0" h="568" w="640">
                  <a:moveTo>
                    <a:pt x="350" y="1"/>
                  </a:moveTo>
                  <a:cubicBezTo>
                    <a:pt x="311" y="1"/>
                    <a:pt x="271" y="8"/>
                    <a:pt x="229" y="24"/>
                  </a:cubicBezTo>
                  <a:cubicBezTo>
                    <a:pt x="76" y="84"/>
                    <a:pt x="0" y="206"/>
                    <a:pt x="61" y="374"/>
                  </a:cubicBezTo>
                  <a:cubicBezTo>
                    <a:pt x="97" y="517"/>
                    <a:pt x="189" y="567"/>
                    <a:pt x="308" y="567"/>
                  </a:cubicBezTo>
                  <a:cubicBezTo>
                    <a:pt x="341" y="567"/>
                    <a:pt x="375" y="563"/>
                    <a:pt x="411" y="557"/>
                  </a:cubicBezTo>
                  <a:cubicBezTo>
                    <a:pt x="564" y="496"/>
                    <a:pt x="640" y="374"/>
                    <a:pt x="594" y="206"/>
                  </a:cubicBezTo>
                  <a:cubicBezTo>
                    <a:pt x="560" y="69"/>
                    <a:pt x="466" y="1"/>
                    <a:pt x="3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79434" y="580328"/>
              <a:ext cx="20073" cy="18277"/>
            </a:xfrm>
            <a:custGeom>
              <a:rect b="b" l="l" r="r" t="t"/>
              <a:pathLst>
                <a:path extrusionOk="0" h="570" w="626">
                  <a:moveTo>
                    <a:pt x="322" y="0"/>
                  </a:moveTo>
                  <a:cubicBezTo>
                    <a:pt x="293" y="0"/>
                    <a:pt x="262" y="5"/>
                    <a:pt x="229" y="14"/>
                  </a:cubicBezTo>
                  <a:cubicBezTo>
                    <a:pt x="61" y="75"/>
                    <a:pt x="0" y="197"/>
                    <a:pt x="61" y="364"/>
                  </a:cubicBezTo>
                  <a:cubicBezTo>
                    <a:pt x="96" y="501"/>
                    <a:pt x="181" y="570"/>
                    <a:pt x="299" y="570"/>
                  </a:cubicBezTo>
                  <a:cubicBezTo>
                    <a:pt x="338" y="570"/>
                    <a:pt x="381" y="562"/>
                    <a:pt x="427" y="547"/>
                  </a:cubicBezTo>
                  <a:cubicBezTo>
                    <a:pt x="579" y="486"/>
                    <a:pt x="625" y="349"/>
                    <a:pt x="579" y="166"/>
                  </a:cubicBezTo>
                  <a:cubicBezTo>
                    <a:pt x="518" y="69"/>
                    <a:pt x="438" y="0"/>
                    <a:pt x="32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a:off x="453665" y="239862"/>
              <a:ext cx="114825" cy="99241"/>
            </a:xfrm>
            <a:custGeom>
              <a:rect b="b" l="l" r="r" t="t"/>
              <a:pathLst>
                <a:path extrusionOk="0" h="3095" w="3581">
                  <a:moveTo>
                    <a:pt x="2205" y="438"/>
                  </a:moveTo>
                  <a:cubicBezTo>
                    <a:pt x="2439" y="438"/>
                    <a:pt x="2658" y="631"/>
                    <a:pt x="2834" y="866"/>
                  </a:cubicBezTo>
                  <a:cubicBezTo>
                    <a:pt x="2941" y="1003"/>
                    <a:pt x="3139" y="1155"/>
                    <a:pt x="2941" y="1384"/>
                  </a:cubicBezTo>
                  <a:cubicBezTo>
                    <a:pt x="2825" y="1509"/>
                    <a:pt x="2709" y="1560"/>
                    <a:pt x="2586" y="1560"/>
                  </a:cubicBezTo>
                  <a:cubicBezTo>
                    <a:pt x="2500" y="1560"/>
                    <a:pt x="2411" y="1534"/>
                    <a:pt x="2316" y="1490"/>
                  </a:cubicBezTo>
                  <a:cubicBezTo>
                    <a:pt x="2072" y="1368"/>
                    <a:pt x="1889" y="1201"/>
                    <a:pt x="1828" y="911"/>
                  </a:cubicBezTo>
                  <a:cubicBezTo>
                    <a:pt x="1767" y="683"/>
                    <a:pt x="1859" y="530"/>
                    <a:pt x="2179" y="439"/>
                  </a:cubicBezTo>
                  <a:cubicBezTo>
                    <a:pt x="2188" y="438"/>
                    <a:pt x="2196" y="438"/>
                    <a:pt x="2205" y="438"/>
                  </a:cubicBezTo>
                  <a:close/>
                  <a:moveTo>
                    <a:pt x="1874" y="1"/>
                  </a:moveTo>
                  <a:cubicBezTo>
                    <a:pt x="1722" y="1"/>
                    <a:pt x="1568" y="24"/>
                    <a:pt x="1417" y="73"/>
                  </a:cubicBezTo>
                  <a:cubicBezTo>
                    <a:pt x="427" y="378"/>
                    <a:pt x="0" y="1125"/>
                    <a:pt x="290" y="2039"/>
                  </a:cubicBezTo>
                  <a:cubicBezTo>
                    <a:pt x="476" y="2674"/>
                    <a:pt x="1121" y="3095"/>
                    <a:pt x="1791" y="3095"/>
                  </a:cubicBezTo>
                  <a:cubicBezTo>
                    <a:pt x="1941" y="3095"/>
                    <a:pt x="2092" y="3074"/>
                    <a:pt x="2240" y="3029"/>
                  </a:cubicBezTo>
                  <a:cubicBezTo>
                    <a:pt x="3093" y="2785"/>
                    <a:pt x="3581" y="1886"/>
                    <a:pt x="3322" y="1048"/>
                  </a:cubicBezTo>
                  <a:cubicBezTo>
                    <a:pt x="3124" y="420"/>
                    <a:pt x="2518" y="1"/>
                    <a:pt x="18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8"/>
            <p:cNvSpPr/>
            <p:nvPr/>
          </p:nvSpPr>
          <p:spPr>
            <a:xfrm>
              <a:off x="513754" y="411955"/>
              <a:ext cx="22478" cy="19624"/>
            </a:xfrm>
            <a:custGeom>
              <a:rect b="b" l="l" r="r" t="t"/>
              <a:pathLst>
                <a:path extrusionOk="0" h="612" w="701">
                  <a:moveTo>
                    <a:pt x="374" y="1"/>
                  </a:moveTo>
                  <a:cubicBezTo>
                    <a:pt x="333" y="1"/>
                    <a:pt x="290" y="8"/>
                    <a:pt x="244" y="24"/>
                  </a:cubicBezTo>
                  <a:cubicBezTo>
                    <a:pt x="61" y="69"/>
                    <a:pt x="0" y="207"/>
                    <a:pt x="46" y="389"/>
                  </a:cubicBezTo>
                  <a:cubicBezTo>
                    <a:pt x="96" y="551"/>
                    <a:pt x="206" y="611"/>
                    <a:pt x="353" y="611"/>
                  </a:cubicBezTo>
                  <a:cubicBezTo>
                    <a:pt x="386" y="611"/>
                    <a:pt x="421" y="608"/>
                    <a:pt x="457" y="603"/>
                  </a:cubicBezTo>
                  <a:cubicBezTo>
                    <a:pt x="610" y="526"/>
                    <a:pt x="701" y="389"/>
                    <a:pt x="640" y="207"/>
                  </a:cubicBezTo>
                  <a:cubicBezTo>
                    <a:pt x="594" y="69"/>
                    <a:pt x="497" y="1"/>
                    <a:pt x="37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8"/>
            <p:cNvSpPr/>
            <p:nvPr/>
          </p:nvSpPr>
          <p:spPr>
            <a:xfrm>
              <a:off x="731155" y="682423"/>
              <a:ext cx="120212" cy="154874"/>
            </a:xfrm>
            <a:custGeom>
              <a:rect b="b" l="l" r="r" t="t"/>
              <a:pathLst>
                <a:path extrusionOk="0" h="4830" w="3749">
                  <a:moveTo>
                    <a:pt x="743" y="1"/>
                  </a:moveTo>
                  <a:cubicBezTo>
                    <a:pt x="497" y="1"/>
                    <a:pt x="269" y="140"/>
                    <a:pt x="168" y="410"/>
                  </a:cubicBezTo>
                  <a:cubicBezTo>
                    <a:pt x="92" y="578"/>
                    <a:pt x="61" y="761"/>
                    <a:pt x="15" y="944"/>
                  </a:cubicBezTo>
                  <a:cubicBezTo>
                    <a:pt x="15" y="1050"/>
                    <a:pt x="0" y="1157"/>
                    <a:pt x="0" y="1263"/>
                  </a:cubicBezTo>
                  <a:cubicBezTo>
                    <a:pt x="76" y="2269"/>
                    <a:pt x="244" y="3259"/>
                    <a:pt x="549" y="4234"/>
                  </a:cubicBezTo>
                  <a:cubicBezTo>
                    <a:pt x="695" y="4658"/>
                    <a:pt x="855" y="4830"/>
                    <a:pt x="1284" y="4830"/>
                  </a:cubicBezTo>
                  <a:cubicBezTo>
                    <a:pt x="1302" y="4830"/>
                    <a:pt x="1321" y="4829"/>
                    <a:pt x="1341" y="4829"/>
                  </a:cubicBezTo>
                  <a:cubicBezTo>
                    <a:pt x="2057" y="4798"/>
                    <a:pt x="2758" y="4631"/>
                    <a:pt x="3352" y="4204"/>
                  </a:cubicBezTo>
                  <a:cubicBezTo>
                    <a:pt x="3672" y="3975"/>
                    <a:pt x="3748" y="3610"/>
                    <a:pt x="3581" y="3259"/>
                  </a:cubicBezTo>
                  <a:cubicBezTo>
                    <a:pt x="3449" y="2943"/>
                    <a:pt x="3191" y="2775"/>
                    <a:pt x="2877" y="2775"/>
                  </a:cubicBezTo>
                  <a:cubicBezTo>
                    <a:pt x="2829" y="2775"/>
                    <a:pt x="2779" y="2779"/>
                    <a:pt x="2727" y="2787"/>
                  </a:cubicBezTo>
                  <a:cubicBezTo>
                    <a:pt x="2438" y="2833"/>
                    <a:pt x="2179" y="2939"/>
                    <a:pt x="1905" y="3031"/>
                  </a:cubicBezTo>
                  <a:cubicBezTo>
                    <a:pt x="1843" y="3051"/>
                    <a:pt x="1793" y="3062"/>
                    <a:pt x="1754" y="3062"/>
                  </a:cubicBezTo>
                  <a:cubicBezTo>
                    <a:pt x="1649" y="3062"/>
                    <a:pt x="1619" y="2984"/>
                    <a:pt x="1630" y="2818"/>
                  </a:cubicBezTo>
                  <a:cubicBezTo>
                    <a:pt x="1646" y="2330"/>
                    <a:pt x="1676" y="1858"/>
                    <a:pt x="1676" y="1385"/>
                  </a:cubicBezTo>
                  <a:cubicBezTo>
                    <a:pt x="1661" y="989"/>
                    <a:pt x="1585" y="593"/>
                    <a:pt x="1310" y="273"/>
                  </a:cubicBezTo>
                  <a:cubicBezTo>
                    <a:pt x="1148" y="90"/>
                    <a:pt x="940" y="1"/>
                    <a:pt x="74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
            <p:cNvSpPr/>
            <p:nvPr/>
          </p:nvSpPr>
          <p:spPr>
            <a:xfrm>
              <a:off x="290005" y="756814"/>
              <a:ext cx="150481" cy="166706"/>
            </a:xfrm>
            <a:custGeom>
              <a:rect b="b" l="l" r="r" t="t"/>
              <a:pathLst>
                <a:path extrusionOk="0" h="5199" w="4693">
                  <a:moveTo>
                    <a:pt x="2622" y="0"/>
                  </a:moveTo>
                  <a:cubicBezTo>
                    <a:pt x="2561" y="0"/>
                    <a:pt x="2499" y="3"/>
                    <a:pt x="2438" y="10"/>
                  </a:cubicBezTo>
                  <a:cubicBezTo>
                    <a:pt x="2026" y="71"/>
                    <a:pt x="1661" y="208"/>
                    <a:pt x="1387" y="467"/>
                  </a:cubicBezTo>
                  <a:cubicBezTo>
                    <a:pt x="518" y="1290"/>
                    <a:pt x="0" y="2554"/>
                    <a:pt x="701" y="3910"/>
                  </a:cubicBezTo>
                  <a:cubicBezTo>
                    <a:pt x="1051" y="4596"/>
                    <a:pt x="1569" y="5099"/>
                    <a:pt x="2377" y="5190"/>
                  </a:cubicBezTo>
                  <a:cubicBezTo>
                    <a:pt x="2425" y="5196"/>
                    <a:pt x="2474" y="5198"/>
                    <a:pt x="2523" y="5198"/>
                  </a:cubicBezTo>
                  <a:cubicBezTo>
                    <a:pt x="3328" y="5198"/>
                    <a:pt x="4343" y="4521"/>
                    <a:pt x="4601" y="3804"/>
                  </a:cubicBezTo>
                  <a:cubicBezTo>
                    <a:pt x="4693" y="3560"/>
                    <a:pt x="4647" y="3331"/>
                    <a:pt x="4556" y="3103"/>
                  </a:cubicBezTo>
                  <a:cubicBezTo>
                    <a:pt x="4463" y="2877"/>
                    <a:pt x="4281" y="2762"/>
                    <a:pt x="4079" y="2762"/>
                  </a:cubicBezTo>
                  <a:cubicBezTo>
                    <a:pt x="3981" y="2762"/>
                    <a:pt x="3878" y="2789"/>
                    <a:pt x="3779" y="2844"/>
                  </a:cubicBezTo>
                  <a:cubicBezTo>
                    <a:pt x="3626" y="2935"/>
                    <a:pt x="3550" y="3072"/>
                    <a:pt x="3413" y="3179"/>
                  </a:cubicBezTo>
                  <a:cubicBezTo>
                    <a:pt x="3248" y="3315"/>
                    <a:pt x="3077" y="3383"/>
                    <a:pt x="2896" y="3383"/>
                  </a:cubicBezTo>
                  <a:cubicBezTo>
                    <a:pt x="2792" y="3383"/>
                    <a:pt x="2686" y="3361"/>
                    <a:pt x="2575" y="3316"/>
                  </a:cubicBezTo>
                  <a:cubicBezTo>
                    <a:pt x="2285" y="3194"/>
                    <a:pt x="2194" y="2951"/>
                    <a:pt x="2179" y="2661"/>
                  </a:cubicBezTo>
                  <a:cubicBezTo>
                    <a:pt x="2156" y="2207"/>
                    <a:pt x="2461" y="1896"/>
                    <a:pt x="2837" y="1896"/>
                  </a:cubicBezTo>
                  <a:cubicBezTo>
                    <a:pt x="2954" y="1896"/>
                    <a:pt x="3077" y="1926"/>
                    <a:pt x="3200" y="1991"/>
                  </a:cubicBezTo>
                  <a:cubicBezTo>
                    <a:pt x="3261" y="2021"/>
                    <a:pt x="3321" y="2021"/>
                    <a:pt x="3398" y="2021"/>
                  </a:cubicBezTo>
                  <a:cubicBezTo>
                    <a:pt x="3885" y="1991"/>
                    <a:pt x="4220" y="1396"/>
                    <a:pt x="4038" y="909"/>
                  </a:cubicBezTo>
                  <a:cubicBezTo>
                    <a:pt x="3829" y="353"/>
                    <a:pt x="3253" y="0"/>
                    <a:pt x="262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a:off x="587023" y="712147"/>
              <a:ext cx="135346" cy="160998"/>
            </a:xfrm>
            <a:custGeom>
              <a:rect b="b" l="l" r="r" t="t"/>
              <a:pathLst>
                <a:path extrusionOk="0" h="5021" w="4221">
                  <a:moveTo>
                    <a:pt x="1996" y="1539"/>
                  </a:moveTo>
                  <a:cubicBezTo>
                    <a:pt x="2213" y="1539"/>
                    <a:pt x="2482" y="1636"/>
                    <a:pt x="2591" y="1784"/>
                  </a:cubicBezTo>
                  <a:cubicBezTo>
                    <a:pt x="2911" y="2195"/>
                    <a:pt x="2834" y="2972"/>
                    <a:pt x="2453" y="3307"/>
                  </a:cubicBezTo>
                  <a:cubicBezTo>
                    <a:pt x="2340" y="3407"/>
                    <a:pt x="2213" y="3457"/>
                    <a:pt x="2089" y="3457"/>
                  </a:cubicBezTo>
                  <a:cubicBezTo>
                    <a:pt x="1949" y="3457"/>
                    <a:pt x="1813" y="3392"/>
                    <a:pt x="1707" y="3262"/>
                  </a:cubicBezTo>
                  <a:cubicBezTo>
                    <a:pt x="1555" y="3079"/>
                    <a:pt x="1448" y="2866"/>
                    <a:pt x="1417" y="2607"/>
                  </a:cubicBezTo>
                  <a:cubicBezTo>
                    <a:pt x="1356" y="2256"/>
                    <a:pt x="1509" y="1921"/>
                    <a:pt x="1722" y="1632"/>
                  </a:cubicBezTo>
                  <a:cubicBezTo>
                    <a:pt x="1776" y="1567"/>
                    <a:pt x="1878" y="1539"/>
                    <a:pt x="1996" y="1539"/>
                  </a:cubicBezTo>
                  <a:close/>
                  <a:moveTo>
                    <a:pt x="2296" y="1"/>
                  </a:moveTo>
                  <a:cubicBezTo>
                    <a:pt x="1437" y="1"/>
                    <a:pt x="522" y="525"/>
                    <a:pt x="275" y="1449"/>
                  </a:cubicBezTo>
                  <a:cubicBezTo>
                    <a:pt x="0" y="2424"/>
                    <a:pt x="138" y="3323"/>
                    <a:pt x="701" y="4161"/>
                  </a:cubicBezTo>
                  <a:cubicBezTo>
                    <a:pt x="1091" y="4730"/>
                    <a:pt x="1625" y="5020"/>
                    <a:pt x="2162" y="5020"/>
                  </a:cubicBezTo>
                  <a:cubicBezTo>
                    <a:pt x="2673" y="5020"/>
                    <a:pt x="3187" y="4757"/>
                    <a:pt x="3581" y="4222"/>
                  </a:cubicBezTo>
                  <a:cubicBezTo>
                    <a:pt x="4084" y="3566"/>
                    <a:pt x="4221" y="2805"/>
                    <a:pt x="4129" y="1997"/>
                  </a:cubicBezTo>
                  <a:cubicBezTo>
                    <a:pt x="4084" y="1753"/>
                    <a:pt x="4053" y="1510"/>
                    <a:pt x="3947" y="1266"/>
                  </a:cubicBezTo>
                  <a:cubicBezTo>
                    <a:pt x="3703" y="702"/>
                    <a:pt x="3383" y="184"/>
                    <a:pt x="2728" y="47"/>
                  </a:cubicBezTo>
                  <a:cubicBezTo>
                    <a:pt x="2588" y="16"/>
                    <a:pt x="2443" y="1"/>
                    <a:pt x="22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a:off x="444366" y="732348"/>
              <a:ext cx="135346" cy="161062"/>
            </a:xfrm>
            <a:custGeom>
              <a:rect b="b" l="l" r="r" t="t"/>
              <a:pathLst>
                <a:path extrusionOk="0" h="5023" w="4221">
                  <a:moveTo>
                    <a:pt x="2000" y="1542"/>
                  </a:moveTo>
                  <a:cubicBezTo>
                    <a:pt x="2214" y="1542"/>
                    <a:pt x="2487" y="1645"/>
                    <a:pt x="2606" y="1794"/>
                  </a:cubicBezTo>
                  <a:cubicBezTo>
                    <a:pt x="2911" y="2190"/>
                    <a:pt x="2834" y="2982"/>
                    <a:pt x="2454" y="3317"/>
                  </a:cubicBezTo>
                  <a:cubicBezTo>
                    <a:pt x="2342" y="3415"/>
                    <a:pt x="2218" y="3461"/>
                    <a:pt x="2097" y="3461"/>
                  </a:cubicBezTo>
                  <a:cubicBezTo>
                    <a:pt x="1954" y="3461"/>
                    <a:pt x="1815" y="3396"/>
                    <a:pt x="1707" y="3272"/>
                  </a:cubicBezTo>
                  <a:cubicBezTo>
                    <a:pt x="1555" y="3089"/>
                    <a:pt x="1448" y="2876"/>
                    <a:pt x="1418" y="2617"/>
                  </a:cubicBezTo>
                  <a:cubicBezTo>
                    <a:pt x="1357" y="2251"/>
                    <a:pt x="1524" y="1931"/>
                    <a:pt x="1737" y="1641"/>
                  </a:cubicBezTo>
                  <a:cubicBezTo>
                    <a:pt x="1786" y="1572"/>
                    <a:pt x="1884" y="1542"/>
                    <a:pt x="2000" y="1542"/>
                  </a:cubicBezTo>
                  <a:close/>
                  <a:moveTo>
                    <a:pt x="2330" y="1"/>
                  </a:moveTo>
                  <a:cubicBezTo>
                    <a:pt x="1457" y="1"/>
                    <a:pt x="538" y="524"/>
                    <a:pt x="275" y="1443"/>
                  </a:cubicBezTo>
                  <a:cubicBezTo>
                    <a:pt x="1" y="2434"/>
                    <a:pt x="138" y="3333"/>
                    <a:pt x="701" y="4155"/>
                  </a:cubicBezTo>
                  <a:cubicBezTo>
                    <a:pt x="1092" y="4733"/>
                    <a:pt x="1625" y="5022"/>
                    <a:pt x="2164" y="5022"/>
                  </a:cubicBezTo>
                  <a:cubicBezTo>
                    <a:pt x="2677" y="5022"/>
                    <a:pt x="3195" y="4759"/>
                    <a:pt x="3596" y="4232"/>
                  </a:cubicBezTo>
                  <a:cubicBezTo>
                    <a:pt x="4084" y="3576"/>
                    <a:pt x="4221" y="2815"/>
                    <a:pt x="4130" y="2007"/>
                  </a:cubicBezTo>
                  <a:cubicBezTo>
                    <a:pt x="4099" y="1763"/>
                    <a:pt x="4053" y="1504"/>
                    <a:pt x="3962" y="1276"/>
                  </a:cubicBezTo>
                  <a:cubicBezTo>
                    <a:pt x="3718" y="697"/>
                    <a:pt x="3398" y="179"/>
                    <a:pt x="2743" y="42"/>
                  </a:cubicBezTo>
                  <a:cubicBezTo>
                    <a:pt x="2609" y="14"/>
                    <a:pt x="2470" y="1"/>
                    <a:pt x="233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442891" y="2143882"/>
              <a:ext cx="155387" cy="189248"/>
            </a:xfrm>
            <a:custGeom>
              <a:rect b="b" l="l" r="r" t="t"/>
              <a:pathLst>
                <a:path extrusionOk="0" h="5902" w="4846">
                  <a:moveTo>
                    <a:pt x="3540" y="1"/>
                  </a:moveTo>
                  <a:cubicBezTo>
                    <a:pt x="3514" y="1"/>
                    <a:pt x="3488" y="3"/>
                    <a:pt x="3459" y="7"/>
                  </a:cubicBezTo>
                  <a:cubicBezTo>
                    <a:pt x="3200" y="37"/>
                    <a:pt x="2941" y="129"/>
                    <a:pt x="2728" y="311"/>
                  </a:cubicBezTo>
                  <a:cubicBezTo>
                    <a:pt x="2530" y="510"/>
                    <a:pt x="2454" y="738"/>
                    <a:pt x="2576" y="982"/>
                  </a:cubicBezTo>
                  <a:cubicBezTo>
                    <a:pt x="2804" y="1424"/>
                    <a:pt x="2880" y="1926"/>
                    <a:pt x="3079" y="2368"/>
                  </a:cubicBezTo>
                  <a:cubicBezTo>
                    <a:pt x="3124" y="2460"/>
                    <a:pt x="3185" y="2566"/>
                    <a:pt x="3124" y="2734"/>
                  </a:cubicBezTo>
                  <a:cubicBezTo>
                    <a:pt x="2987" y="2612"/>
                    <a:pt x="2880" y="2521"/>
                    <a:pt x="2774" y="2429"/>
                  </a:cubicBezTo>
                  <a:cubicBezTo>
                    <a:pt x="2362" y="2033"/>
                    <a:pt x="1966" y="1652"/>
                    <a:pt x="1570" y="1271"/>
                  </a:cubicBezTo>
                  <a:cubicBezTo>
                    <a:pt x="1455" y="1169"/>
                    <a:pt x="1328" y="1044"/>
                    <a:pt x="1173" y="1044"/>
                  </a:cubicBezTo>
                  <a:cubicBezTo>
                    <a:pt x="1144" y="1044"/>
                    <a:pt x="1114" y="1048"/>
                    <a:pt x="1083" y="1058"/>
                  </a:cubicBezTo>
                  <a:cubicBezTo>
                    <a:pt x="839" y="1149"/>
                    <a:pt x="595" y="1226"/>
                    <a:pt x="382" y="1378"/>
                  </a:cubicBezTo>
                  <a:cubicBezTo>
                    <a:pt x="47" y="1622"/>
                    <a:pt x="1" y="1774"/>
                    <a:pt x="108" y="2170"/>
                  </a:cubicBezTo>
                  <a:cubicBezTo>
                    <a:pt x="245" y="2627"/>
                    <a:pt x="367" y="3084"/>
                    <a:pt x="504" y="3541"/>
                  </a:cubicBezTo>
                  <a:cubicBezTo>
                    <a:pt x="702" y="4181"/>
                    <a:pt x="808" y="4852"/>
                    <a:pt x="1067" y="5492"/>
                  </a:cubicBezTo>
                  <a:cubicBezTo>
                    <a:pt x="1185" y="5752"/>
                    <a:pt x="1368" y="5901"/>
                    <a:pt x="1581" y="5901"/>
                  </a:cubicBezTo>
                  <a:cubicBezTo>
                    <a:pt x="1617" y="5901"/>
                    <a:pt x="1654" y="5897"/>
                    <a:pt x="1692" y="5888"/>
                  </a:cubicBezTo>
                  <a:cubicBezTo>
                    <a:pt x="2225" y="5781"/>
                    <a:pt x="2484" y="5553"/>
                    <a:pt x="2484" y="5187"/>
                  </a:cubicBezTo>
                  <a:cubicBezTo>
                    <a:pt x="2469" y="4837"/>
                    <a:pt x="2317" y="4547"/>
                    <a:pt x="2164" y="4242"/>
                  </a:cubicBezTo>
                  <a:cubicBezTo>
                    <a:pt x="2027" y="3968"/>
                    <a:pt x="1905" y="3694"/>
                    <a:pt x="1829" y="3313"/>
                  </a:cubicBezTo>
                  <a:lnTo>
                    <a:pt x="1829" y="3313"/>
                  </a:lnTo>
                  <a:cubicBezTo>
                    <a:pt x="1982" y="3450"/>
                    <a:pt x="2088" y="3511"/>
                    <a:pt x="2164" y="3602"/>
                  </a:cubicBezTo>
                  <a:cubicBezTo>
                    <a:pt x="2454" y="3922"/>
                    <a:pt x="2789" y="4197"/>
                    <a:pt x="3124" y="4456"/>
                  </a:cubicBezTo>
                  <a:cubicBezTo>
                    <a:pt x="3351" y="4645"/>
                    <a:pt x="3596" y="4758"/>
                    <a:pt x="3855" y="4758"/>
                  </a:cubicBezTo>
                  <a:cubicBezTo>
                    <a:pt x="4013" y="4758"/>
                    <a:pt x="4176" y="4716"/>
                    <a:pt x="4343" y="4623"/>
                  </a:cubicBezTo>
                  <a:cubicBezTo>
                    <a:pt x="4770" y="4395"/>
                    <a:pt x="4846" y="3999"/>
                    <a:pt x="4785" y="3557"/>
                  </a:cubicBezTo>
                  <a:cubicBezTo>
                    <a:pt x="4678" y="2780"/>
                    <a:pt x="4435" y="2033"/>
                    <a:pt x="4267" y="1271"/>
                  </a:cubicBezTo>
                  <a:cubicBezTo>
                    <a:pt x="4206" y="967"/>
                    <a:pt x="4145" y="677"/>
                    <a:pt x="4023" y="403"/>
                  </a:cubicBezTo>
                  <a:cubicBezTo>
                    <a:pt x="3926" y="195"/>
                    <a:pt x="3792" y="1"/>
                    <a:pt x="35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
            <p:cNvSpPr/>
            <p:nvPr/>
          </p:nvSpPr>
          <p:spPr>
            <a:xfrm>
              <a:off x="784896" y="2048969"/>
              <a:ext cx="127042" cy="151828"/>
            </a:xfrm>
            <a:custGeom>
              <a:rect b="b" l="l" r="r" t="t"/>
              <a:pathLst>
                <a:path extrusionOk="0" h="4735" w="3962">
                  <a:moveTo>
                    <a:pt x="1749" y="1019"/>
                  </a:moveTo>
                  <a:cubicBezTo>
                    <a:pt x="1896" y="1019"/>
                    <a:pt x="2026" y="1075"/>
                    <a:pt x="2133" y="1215"/>
                  </a:cubicBezTo>
                  <a:cubicBezTo>
                    <a:pt x="2209" y="1291"/>
                    <a:pt x="2240" y="1397"/>
                    <a:pt x="2194" y="1504"/>
                  </a:cubicBezTo>
                  <a:cubicBezTo>
                    <a:pt x="2148" y="1611"/>
                    <a:pt x="2057" y="1611"/>
                    <a:pt x="1965" y="1626"/>
                  </a:cubicBezTo>
                  <a:cubicBezTo>
                    <a:pt x="1828" y="1641"/>
                    <a:pt x="1691" y="1702"/>
                    <a:pt x="1569" y="1763"/>
                  </a:cubicBezTo>
                  <a:cubicBezTo>
                    <a:pt x="1502" y="1792"/>
                    <a:pt x="1442" y="1832"/>
                    <a:pt x="1375" y="1832"/>
                  </a:cubicBezTo>
                  <a:cubicBezTo>
                    <a:pt x="1336" y="1832"/>
                    <a:pt x="1295" y="1818"/>
                    <a:pt x="1249" y="1778"/>
                  </a:cubicBezTo>
                  <a:cubicBezTo>
                    <a:pt x="1158" y="1672"/>
                    <a:pt x="1158" y="1565"/>
                    <a:pt x="1188" y="1443"/>
                  </a:cubicBezTo>
                  <a:cubicBezTo>
                    <a:pt x="1249" y="1260"/>
                    <a:pt x="1371" y="1123"/>
                    <a:pt x="1554" y="1047"/>
                  </a:cubicBezTo>
                  <a:cubicBezTo>
                    <a:pt x="1622" y="1029"/>
                    <a:pt x="1687" y="1019"/>
                    <a:pt x="1749" y="1019"/>
                  </a:cubicBezTo>
                  <a:close/>
                  <a:moveTo>
                    <a:pt x="1705" y="0"/>
                  </a:moveTo>
                  <a:cubicBezTo>
                    <a:pt x="1571" y="0"/>
                    <a:pt x="1433" y="19"/>
                    <a:pt x="1295" y="57"/>
                  </a:cubicBezTo>
                  <a:cubicBezTo>
                    <a:pt x="701" y="224"/>
                    <a:pt x="290" y="651"/>
                    <a:pt x="152" y="1260"/>
                  </a:cubicBezTo>
                  <a:cubicBezTo>
                    <a:pt x="0" y="1870"/>
                    <a:pt x="46" y="2586"/>
                    <a:pt x="274" y="3211"/>
                  </a:cubicBezTo>
                  <a:cubicBezTo>
                    <a:pt x="488" y="3820"/>
                    <a:pt x="914" y="4353"/>
                    <a:pt x="1539" y="4612"/>
                  </a:cubicBezTo>
                  <a:cubicBezTo>
                    <a:pt x="1740" y="4697"/>
                    <a:pt x="1944" y="4734"/>
                    <a:pt x="2146" y="4734"/>
                  </a:cubicBezTo>
                  <a:cubicBezTo>
                    <a:pt x="2710" y="4734"/>
                    <a:pt x="3257" y="4441"/>
                    <a:pt x="3672" y="4048"/>
                  </a:cubicBezTo>
                  <a:cubicBezTo>
                    <a:pt x="3900" y="3835"/>
                    <a:pt x="3961" y="3530"/>
                    <a:pt x="3931" y="3241"/>
                  </a:cubicBezTo>
                  <a:cubicBezTo>
                    <a:pt x="3916" y="2982"/>
                    <a:pt x="3824" y="2708"/>
                    <a:pt x="3504" y="2616"/>
                  </a:cubicBezTo>
                  <a:cubicBezTo>
                    <a:pt x="3459" y="2604"/>
                    <a:pt x="3415" y="2599"/>
                    <a:pt x="3374" y="2599"/>
                  </a:cubicBezTo>
                  <a:cubicBezTo>
                    <a:pt x="3153" y="2599"/>
                    <a:pt x="2993" y="2757"/>
                    <a:pt x="2864" y="2936"/>
                  </a:cubicBezTo>
                  <a:cubicBezTo>
                    <a:pt x="2803" y="3012"/>
                    <a:pt x="2743" y="3089"/>
                    <a:pt x="2682" y="3165"/>
                  </a:cubicBezTo>
                  <a:cubicBezTo>
                    <a:pt x="2567" y="3304"/>
                    <a:pt x="2408" y="3377"/>
                    <a:pt x="2246" y="3377"/>
                  </a:cubicBezTo>
                  <a:cubicBezTo>
                    <a:pt x="2106" y="3377"/>
                    <a:pt x="1963" y="3323"/>
                    <a:pt x="1844" y="3211"/>
                  </a:cubicBezTo>
                  <a:cubicBezTo>
                    <a:pt x="1630" y="3012"/>
                    <a:pt x="1691" y="2692"/>
                    <a:pt x="1950" y="2555"/>
                  </a:cubicBezTo>
                  <a:cubicBezTo>
                    <a:pt x="2087" y="2494"/>
                    <a:pt x="2209" y="2403"/>
                    <a:pt x="2346" y="2342"/>
                  </a:cubicBezTo>
                  <a:cubicBezTo>
                    <a:pt x="3245" y="1976"/>
                    <a:pt x="3306" y="1397"/>
                    <a:pt x="2743" y="559"/>
                  </a:cubicBezTo>
                  <a:cubicBezTo>
                    <a:pt x="2490" y="180"/>
                    <a:pt x="2115" y="0"/>
                    <a:pt x="170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
            <p:cNvSpPr/>
            <p:nvPr/>
          </p:nvSpPr>
          <p:spPr>
            <a:xfrm>
              <a:off x="670552" y="2093764"/>
              <a:ext cx="129992" cy="153752"/>
            </a:xfrm>
            <a:custGeom>
              <a:rect b="b" l="l" r="r" t="t"/>
              <a:pathLst>
                <a:path extrusionOk="0" h="4795" w="4054">
                  <a:moveTo>
                    <a:pt x="1797" y="0"/>
                  </a:moveTo>
                  <a:cubicBezTo>
                    <a:pt x="1075" y="0"/>
                    <a:pt x="333" y="500"/>
                    <a:pt x="153" y="1280"/>
                  </a:cubicBezTo>
                  <a:cubicBezTo>
                    <a:pt x="1" y="1935"/>
                    <a:pt x="229" y="2545"/>
                    <a:pt x="397" y="3169"/>
                  </a:cubicBezTo>
                  <a:cubicBezTo>
                    <a:pt x="549" y="3596"/>
                    <a:pt x="763" y="3992"/>
                    <a:pt x="1052" y="4343"/>
                  </a:cubicBezTo>
                  <a:cubicBezTo>
                    <a:pt x="1174" y="4495"/>
                    <a:pt x="1326" y="4617"/>
                    <a:pt x="1509" y="4678"/>
                  </a:cubicBezTo>
                  <a:cubicBezTo>
                    <a:pt x="1734" y="4755"/>
                    <a:pt x="1957" y="4794"/>
                    <a:pt x="2176" y="4794"/>
                  </a:cubicBezTo>
                  <a:cubicBezTo>
                    <a:pt x="2477" y="4794"/>
                    <a:pt x="2773" y="4721"/>
                    <a:pt x="3063" y="4571"/>
                  </a:cubicBezTo>
                  <a:cubicBezTo>
                    <a:pt x="3673" y="4266"/>
                    <a:pt x="4054" y="3474"/>
                    <a:pt x="3840" y="2910"/>
                  </a:cubicBezTo>
                  <a:cubicBezTo>
                    <a:pt x="3749" y="2674"/>
                    <a:pt x="3572" y="2546"/>
                    <a:pt x="3382" y="2546"/>
                  </a:cubicBezTo>
                  <a:cubicBezTo>
                    <a:pt x="3253" y="2546"/>
                    <a:pt x="3119" y="2605"/>
                    <a:pt x="3002" y="2728"/>
                  </a:cubicBezTo>
                  <a:cubicBezTo>
                    <a:pt x="2865" y="2865"/>
                    <a:pt x="2774" y="3017"/>
                    <a:pt x="2637" y="3139"/>
                  </a:cubicBezTo>
                  <a:cubicBezTo>
                    <a:pt x="2522" y="3240"/>
                    <a:pt x="2396" y="3290"/>
                    <a:pt x="2277" y="3290"/>
                  </a:cubicBezTo>
                  <a:cubicBezTo>
                    <a:pt x="2125" y="3290"/>
                    <a:pt x="1984" y="3209"/>
                    <a:pt x="1890" y="3048"/>
                  </a:cubicBezTo>
                  <a:cubicBezTo>
                    <a:pt x="1707" y="2712"/>
                    <a:pt x="1570" y="2362"/>
                    <a:pt x="1616" y="1966"/>
                  </a:cubicBezTo>
                  <a:cubicBezTo>
                    <a:pt x="1643" y="1779"/>
                    <a:pt x="1669" y="1604"/>
                    <a:pt x="1890" y="1604"/>
                  </a:cubicBezTo>
                  <a:cubicBezTo>
                    <a:pt x="1921" y="1604"/>
                    <a:pt x="1957" y="1608"/>
                    <a:pt x="1997" y="1615"/>
                  </a:cubicBezTo>
                  <a:cubicBezTo>
                    <a:pt x="2017" y="1620"/>
                    <a:pt x="2038" y="1622"/>
                    <a:pt x="2059" y="1622"/>
                  </a:cubicBezTo>
                  <a:cubicBezTo>
                    <a:pt x="2175" y="1622"/>
                    <a:pt x="2287" y="1554"/>
                    <a:pt x="2378" y="1463"/>
                  </a:cubicBezTo>
                  <a:cubicBezTo>
                    <a:pt x="2606" y="1235"/>
                    <a:pt x="2728" y="823"/>
                    <a:pt x="2591" y="549"/>
                  </a:cubicBezTo>
                  <a:cubicBezTo>
                    <a:pt x="2454" y="229"/>
                    <a:pt x="2210" y="0"/>
                    <a:pt x="1829" y="0"/>
                  </a:cubicBezTo>
                  <a:cubicBezTo>
                    <a:pt x="1818" y="0"/>
                    <a:pt x="1808" y="0"/>
                    <a:pt x="179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
            <p:cNvSpPr/>
            <p:nvPr/>
          </p:nvSpPr>
          <p:spPr>
            <a:xfrm>
              <a:off x="606069" y="2153950"/>
              <a:ext cx="75289" cy="107161"/>
            </a:xfrm>
            <a:custGeom>
              <a:rect b="b" l="l" r="r" t="t"/>
              <a:pathLst>
                <a:path extrusionOk="0" h="3342" w="2348">
                  <a:moveTo>
                    <a:pt x="884" y="1"/>
                  </a:moveTo>
                  <a:cubicBezTo>
                    <a:pt x="822" y="1"/>
                    <a:pt x="756" y="10"/>
                    <a:pt x="686" y="28"/>
                  </a:cubicBezTo>
                  <a:cubicBezTo>
                    <a:pt x="199" y="165"/>
                    <a:pt x="1" y="363"/>
                    <a:pt x="92" y="759"/>
                  </a:cubicBezTo>
                  <a:cubicBezTo>
                    <a:pt x="290" y="1567"/>
                    <a:pt x="549" y="2359"/>
                    <a:pt x="1006" y="3060"/>
                  </a:cubicBezTo>
                  <a:cubicBezTo>
                    <a:pt x="1128" y="3247"/>
                    <a:pt x="1324" y="3342"/>
                    <a:pt x="1545" y="3342"/>
                  </a:cubicBezTo>
                  <a:cubicBezTo>
                    <a:pt x="1684" y="3342"/>
                    <a:pt x="1834" y="3304"/>
                    <a:pt x="1981" y="3227"/>
                  </a:cubicBezTo>
                  <a:cubicBezTo>
                    <a:pt x="2256" y="3075"/>
                    <a:pt x="2347" y="2801"/>
                    <a:pt x="2225" y="2450"/>
                  </a:cubicBezTo>
                  <a:cubicBezTo>
                    <a:pt x="2103" y="2130"/>
                    <a:pt x="1981" y="1795"/>
                    <a:pt x="1875" y="1491"/>
                  </a:cubicBezTo>
                  <a:cubicBezTo>
                    <a:pt x="1768" y="1125"/>
                    <a:pt x="1631" y="790"/>
                    <a:pt x="1479" y="455"/>
                  </a:cubicBezTo>
                  <a:cubicBezTo>
                    <a:pt x="1332" y="149"/>
                    <a:pt x="1137" y="1"/>
                    <a:pt x="88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
            <p:cNvSpPr/>
            <p:nvPr/>
          </p:nvSpPr>
          <p:spPr>
            <a:xfrm>
              <a:off x="585067" y="2103512"/>
              <a:ext cx="49861" cy="44378"/>
            </a:xfrm>
            <a:custGeom>
              <a:rect b="b" l="l" r="r" t="t"/>
              <a:pathLst>
                <a:path extrusionOk="0" h="1384" w="1555">
                  <a:moveTo>
                    <a:pt x="908" y="0"/>
                  </a:moveTo>
                  <a:cubicBezTo>
                    <a:pt x="830" y="0"/>
                    <a:pt x="741" y="32"/>
                    <a:pt x="625" y="77"/>
                  </a:cubicBezTo>
                  <a:cubicBezTo>
                    <a:pt x="199" y="214"/>
                    <a:pt x="1" y="504"/>
                    <a:pt x="183" y="931"/>
                  </a:cubicBezTo>
                  <a:cubicBezTo>
                    <a:pt x="325" y="1235"/>
                    <a:pt x="489" y="1384"/>
                    <a:pt x="726" y="1384"/>
                  </a:cubicBezTo>
                  <a:cubicBezTo>
                    <a:pt x="822" y="1384"/>
                    <a:pt x="929" y="1360"/>
                    <a:pt x="1052" y="1311"/>
                  </a:cubicBezTo>
                  <a:cubicBezTo>
                    <a:pt x="1448" y="1159"/>
                    <a:pt x="1555" y="946"/>
                    <a:pt x="1372" y="550"/>
                  </a:cubicBezTo>
                  <a:cubicBezTo>
                    <a:pt x="1178" y="131"/>
                    <a:pt x="1066" y="0"/>
                    <a:pt x="90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586542" y="1017823"/>
              <a:ext cx="493320" cy="499733"/>
            </a:xfrm>
            <a:custGeom>
              <a:rect b="b" l="l" r="r" t="t"/>
              <a:pathLst>
                <a:path extrusionOk="0" h="15585" w="15385">
                  <a:moveTo>
                    <a:pt x="3842" y="1"/>
                  </a:moveTo>
                  <a:cubicBezTo>
                    <a:pt x="2992" y="1"/>
                    <a:pt x="2236" y="611"/>
                    <a:pt x="2209" y="1514"/>
                  </a:cubicBezTo>
                  <a:cubicBezTo>
                    <a:pt x="2194" y="2017"/>
                    <a:pt x="2164" y="2672"/>
                    <a:pt x="2849" y="2916"/>
                  </a:cubicBezTo>
                  <a:cubicBezTo>
                    <a:pt x="2895" y="2931"/>
                    <a:pt x="2941" y="2962"/>
                    <a:pt x="2971" y="2992"/>
                  </a:cubicBezTo>
                  <a:cubicBezTo>
                    <a:pt x="3352" y="3282"/>
                    <a:pt x="3687" y="3617"/>
                    <a:pt x="3855" y="4104"/>
                  </a:cubicBezTo>
                  <a:cubicBezTo>
                    <a:pt x="3657" y="4104"/>
                    <a:pt x="3611" y="3983"/>
                    <a:pt x="3550" y="3906"/>
                  </a:cubicBezTo>
                  <a:cubicBezTo>
                    <a:pt x="3215" y="3465"/>
                    <a:pt x="2788" y="3175"/>
                    <a:pt x="2255" y="3023"/>
                  </a:cubicBezTo>
                  <a:cubicBezTo>
                    <a:pt x="2110" y="2982"/>
                    <a:pt x="1962" y="2962"/>
                    <a:pt x="1815" y="2962"/>
                  </a:cubicBezTo>
                  <a:cubicBezTo>
                    <a:pt x="1303" y="2962"/>
                    <a:pt x="808" y="3202"/>
                    <a:pt x="488" y="3617"/>
                  </a:cubicBezTo>
                  <a:cubicBezTo>
                    <a:pt x="15" y="4257"/>
                    <a:pt x="0" y="5125"/>
                    <a:pt x="488" y="5902"/>
                  </a:cubicBezTo>
                  <a:cubicBezTo>
                    <a:pt x="904" y="6572"/>
                    <a:pt x="1568" y="6925"/>
                    <a:pt x="2205" y="6925"/>
                  </a:cubicBezTo>
                  <a:cubicBezTo>
                    <a:pt x="2639" y="6925"/>
                    <a:pt x="3061" y="6760"/>
                    <a:pt x="3383" y="6420"/>
                  </a:cubicBezTo>
                  <a:cubicBezTo>
                    <a:pt x="3485" y="6318"/>
                    <a:pt x="3605" y="6267"/>
                    <a:pt x="3731" y="6267"/>
                  </a:cubicBezTo>
                  <a:cubicBezTo>
                    <a:pt x="3811" y="6267"/>
                    <a:pt x="3894" y="6287"/>
                    <a:pt x="3977" y="6329"/>
                  </a:cubicBezTo>
                  <a:cubicBezTo>
                    <a:pt x="4160" y="6405"/>
                    <a:pt x="4342" y="6512"/>
                    <a:pt x="4510" y="6618"/>
                  </a:cubicBezTo>
                  <a:cubicBezTo>
                    <a:pt x="5241" y="7121"/>
                    <a:pt x="5866" y="7746"/>
                    <a:pt x="6491" y="8355"/>
                  </a:cubicBezTo>
                  <a:cubicBezTo>
                    <a:pt x="7481" y="9330"/>
                    <a:pt x="8441" y="10336"/>
                    <a:pt x="9218" y="11509"/>
                  </a:cubicBezTo>
                  <a:cubicBezTo>
                    <a:pt x="9355" y="11707"/>
                    <a:pt x="9447" y="11905"/>
                    <a:pt x="9203" y="12119"/>
                  </a:cubicBezTo>
                  <a:cubicBezTo>
                    <a:pt x="9111" y="12195"/>
                    <a:pt x="9050" y="12317"/>
                    <a:pt x="8974" y="12408"/>
                  </a:cubicBezTo>
                  <a:cubicBezTo>
                    <a:pt x="8456" y="13002"/>
                    <a:pt x="8289" y="13673"/>
                    <a:pt x="8609" y="14419"/>
                  </a:cubicBezTo>
                  <a:cubicBezTo>
                    <a:pt x="8913" y="15090"/>
                    <a:pt x="9462" y="15501"/>
                    <a:pt x="10208" y="15577"/>
                  </a:cubicBezTo>
                  <a:cubicBezTo>
                    <a:pt x="10265" y="15582"/>
                    <a:pt x="10321" y="15584"/>
                    <a:pt x="10375" y="15584"/>
                  </a:cubicBezTo>
                  <a:cubicBezTo>
                    <a:pt x="10997" y="15584"/>
                    <a:pt x="11487" y="15270"/>
                    <a:pt x="11823" y="14724"/>
                  </a:cubicBezTo>
                  <a:cubicBezTo>
                    <a:pt x="12219" y="14099"/>
                    <a:pt x="12159" y="13216"/>
                    <a:pt x="11686" y="12576"/>
                  </a:cubicBezTo>
                  <a:cubicBezTo>
                    <a:pt x="11641" y="12499"/>
                    <a:pt x="11503" y="12423"/>
                    <a:pt x="11610" y="12332"/>
                  </a:cubicBezTo>
                  <a:cubicBezTo>
                    <a:pt x="11636" y="12305"/>
                    <a:pt x="11660" y="12295"/>
                    <a:pt x="11682" y="12295"/>
                  </a:cubicBezTo>
                  <a:cubicBezTo>
                    <a:pt x="11748" y="12295"/>
                    <a:pt x="11796" y="12393"/>
                    <a:pt x="11854" y="12438"/>
                  </a:cubicBezTo>
                  <a:cubicBezTo>
                    <a:pt x="11915" y="12469"/>
                    <a:pt x="11976" y="12530"/>
                    <a:pt x="11991" y="12591"/>
                  </a:cubicBezTo>
                  <a:cubicBezTo>
                    <a:pt x="12143" y="12911"/>
                    <a:pt x="12433" y="12941"/>
                    <a:pt x="12707" y="12972"/>
                  </a:cubicBezTo>
                  <a:cubicBezTo>
                    <a:pt x="12798" y="12984"/>
                    <a:pt x="12888" y="12990"/>
                    <a:pt x="12977" y="12990"/>
                  </a:cubicBezTo>
                  <a:cubicBezTo>
                    <a:pt x="14293" y="12990"/>
                    <a:pt x="15384" y="11662"/>
                    <a:pt x="15099" y="10321"/>
                  </a:cubicBezTo>
                  <a:cubicBezTo>
                    <a:pt x="14947" y="9574"/>
                    <a:pt x="14337" y="9056"/>
                    <a:pt x="13575" y="9026"/>
                  </a:cubicBezTo>
                  <a:cubicBezTo>
                    <a:pt x="13542" y="9024"/>
                    <a:pt x="13509" y="9024"/>
                    <a:pt x="13477" y="9024"/>
                  </a:cubicBezTo>
                  <a:cubicBezTo>
                    <a:pt x="12761" y="9024"/>
                    <a:pt x="12185" y="9342"/>
                    <a:pt x="11762" y="9940"/>
                  </a:cubicBezTo>
                  <a:cubicBezTo>
                    <a:pt x="11644" y="10113"/>
                    <a:pt x="11559" y="10201"/>
                    <a:pt x="11465" y="10201"/>
                  </a:cubicBezTo>
                  <a:cubicBezTo>
                    <a:pt x="11379" y="10201"/>
                    <a:pt x="11285" y="10125"/>
                    <a:pt x="11153" y="9970"/>
                  </a:cubicBezTo>
                  <a:cubicBezTo>
                    <a:pt x="11122" y="9925"/>
                    <a:pt x="11077" y="9879"/>
                    <a:pt x="11046" y="9818"/>
                  </a:cubicBezTo>
                  <a:cubicBezTo>
                    <a:pt x="9416" y="7593"/>
                    <a:pt x="7542" y="5582"/>
                    <a:pt x="5470" y="3754"/>
                  </a:cubicBezTo>
                  <a:cubicBezTo>
                    <a:pt x="5318" y="3617"/>
                    <a:pt x="5272" y="3495"/>
                    <a:pt x="5424" y="3327"/>
                  </a:cubicBezTo>
                  <a:cubicBezTo>
                    <a:pt x="5546" y="3206"/>
                    <a:pt x="5653" y="3068"/>
                    <a:pt x="5729" y="2901"/>
                  </a:cubicBezTo>
                  <a:cubicBezTo>
                    <a:pt x="6217" y="1697"/>
                    <a:pt x="5546" y="372"/>
                    <a:pt x="4266" y="52"/>
                  </a:cubicBezTo>
                  <a:cubicBezTo>
                    <a:pt x="4124" y="17"/>
                    <a:pt x="3982" y="1"/>
                    <a:pt x="384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565539" y="1004837"/>
              <a:ext cx="522756" cy="532888"/>
            </a:xfrm>
            <a:custGeom>
              <a:rect b="b" l="l" r="r" t="t"/>
              <a:pathLst>
                <a:path extrusionOk="0" h="16619" w="16303">
                  <a:moveTo>
                    <a:pt x="4493" y="406"/>
                  </a:moveTo>
                  <a:cubicBezTo>
                    <a:pt x="4633" y="406"/>
                    <a:pt x="4777" y="422"/>
                    <a:pt x="4921" y="457"/>
                  </a:cubicBezTo>
                  <a:cubicBezTo>
                    <a:pt x="6201" y="777"/>
                    <a:pt x="6872" y="2102"/>
                    <a:pt x="6384" y="3306"/>
                  </a:cubicBezTo>
                  <a:cubicBezTo>
                    <a:pt x="6308" y="3473"/>
                    <a:pt x="6201" y="3611"/>
                    <a:pt x="6079" y="3732"/>
                  </a:cubicBezTo>
                  <a:cubicBezTo>
                    <a:pt x="5927" y="3900"/>
                    <a:pt x="5973" y="4022"/>
                    <a:pt x="6125" y="4159"/>
                  </a:cubicBezTo>
                  <a:cubicBezTo>
                    <a:pt x="8197" y="5987"/>
                    <a:pt x="10071" y="7983"/>
                    <a:pt x="11701" y="10223"/>
                  </a:cubicBezTo>
                  <a:cubicBezTo>
                    <a:pt x="11732" y="10269"/>
                    <a:pt x="11762" y="10314"/>
                    <a:pt x="11808" y="10360"/>
                  </a:cubicBezTo>
                  <a:cubicBezTo>
                    <a:pt x="11942" y="10524"/>
                    <a:pt x="12032" y="10604"/>
                    <a:pt x="12118" y="10604"/>
                  </a:cubicBezTo>
                  <a:cubicBezTo>
                    <a:pt x="12208" y="10604"/>
                    <a:pt x="12293" y="10516"/>
                    <a:pt x="12417" y="10345"/>
                  </a:cubicBezTo>
                  <a:cubicBezTo>
                    <a:pt x="12839" y="9734"/>
                    <a:pt x="13414" y="9429"/>
                    <a:pt x="14128" y="9429"/>
                  </a:cubicBezTo>
                  <a:cubicBezTo>
                    <a:pt x="14162" y="9429"/>
                    <a:pt x="14196" y="9429"/>
                    <a:pt x="14230" y="9431"/>
                  </a:cubicBezTo>
                  <a:cubicBezTo>
                    <a:pt x="14992" y="9461"/>
                    <a:pt x="15602" y="9979"/>
                    <a:pt x="15754" y="10726"/>
                  </a:cubicBezTo>
                  <a:cubicBezTo>
                    <a:pt x="16041" y="12059"/>
                    <a:pt x="14938" y="13393"/>
                    <a:pt x="13613" y="13393"/>
                  </a:cubicBezTo>
                  <a:cubicBezTo>
                    <a:pt x="13530" y="13393"/>
                    <a:pt x="13446" y="13387"/>
                    <a:pt x="13362" y="13377"/>
                  </a:cubicBezTo>
                  <a:cubicBezTo>
                    <a:pt x="13088" y="13346"/>
                    <a:pt x="12783" y="13301"/>
                    <a:pt x="12646" y="12996"/>
                  </a:cubicBezTo>
                  <a:cubicBezTo>
                    <a:pt x="12615" y="12935"/>
                    <a:pt x="12570" y="12874"/>
                    <a:pt x="12509" y="12843"/>
                  </a:cubicBezTo>
                  <a:cubicBezTo>
                    <a:pt x="12451" y="12798"/>
                    <a:pt x="12403" y="12700"/>
                    <a:pt x="12330" y="12700"/>
                  </a:cubicBezTo>
                  <a:cubicBezTo>
                    <a:pt x="12306" y="12700"/>
                    <a:pt x="12280" y="12710"/>
                    <a:pt x="12250" y="12737"/>
                  </a:cubicBezTo>
                  <a:cubicBezTo>
                    <a:pt x="12158" y="12828"/>
                    <a:pt x="12280" y="12904"/>
                    <a:pt x="12341" y="12965"/>
                  </a:cubicBezTo>
                  <a:cubicBezTo>
                    <a:pt x="12814" y="13621"/>
                    <a:pt x="12874" y="14504"/>
                    <a:pt x="12478" y="15129"/>
                  </a:cubicBezTo>
                  <a:cubicBezTo>
                    <a:pt x="12142" y="15675"/>
                    <a:pt x="11652" y="15989"/>
                    <a:pt x="11030" y="15989"/>
                  </a:cubicBezTo>
                  <a:cubicBezTo>
                    <a:pt x="10976" y="15989"/>
                    <a:pt x="10920" y="15987"/>
                    <a:pt x="10863" y="15982"/>
                  </a:cubicBezTo>
                  <a:cubicBezTo>
                    <a:pt x="10117" y="15906"/>
                    <a:pt x="9568" y="15495"/>
                    <a:pt x="9264" y="14809"/>
                  </a:cubicBezTo>
                  <a:cubicBezTo>
                    <a:pt x="8944" y="14078"/>
                    <a:pt x="9111" y="13407"/>
                    <a:pt x="9614" y="12813"/>
                  </a:cubicBezTo>
                  <a:cubicBezTo>
                    <a:pt x="9705" y="12722"/>
                    <a:pt x="9766" y="12600"/>
                    <a:pt x="9858" y="12524"/>
                  </a:cubicBezTo>
                  <a:cubicBezTo>
                    <a:pt x="10102" y="12310"/>
                    <a:pt x="10010" y="12112"/>
                    <a:pt x="9873" y="11914"/>
                  </a:cubicBezTo>
                  <a:cubicBezTo>
                    <a:pt x="9096" y="10741"/>
                    <a:pt x="8136" y="9735"/>
                    <a:pt x="7146" y="8760"/>
                  </a:cubicBezTo>
                  <a:cubicBezTo>
                    <a:pt x="6521" y="8151"/>
                    <a:pt x="5896" y="7526"/>
                    <a:pt x="5165" y="7023"/>
                  </a:cubicBezTo>
                  <a:cubicBezTo>
                    <a:pt x="4982" y="6917"/>
                    <a:pt x="4815" y="6810"/>
                    <a:pt x="4632" y="6719"/>
                  </a:cubicBezTo>
                  <a:cubicBezTo>
                    <a:pt x="4549" y="6683"/>
                    <a:pt x="4467" y="6664"/>
                    <a:pt x="4387" y="6664"/>
                  </a:cubicBezTo>
                  <a:cubicBezTo>
                    <a:pt x="4261" y="6664"/>
                    <a:pt x="4141" y="6713"/>
                    <a:pt x="4038" y="6825"/>
                  </a:cubicBezTo>
                  <a:cubicBezTo>
                    <a:pt x="3716" y="7165"/>
                    <a:pt x="3294" y="7330"/>
                    <a:pt x="2860" y="7330"/>
                  </a:cubicBezTo>
                  <a:cubicBezTo>
                    <a:pt x="2223" y="7330"/>
                    <a:pt x="1559" y="6977"/>
                    <a:pt x="1143" y="6307"/>
                  </a:cubicBezTo>
                  <a:cubicBezTo>
                    <a:pt x="655" y="5530"/>
                    <a:pt x="670" y="4662"/>
                    <a:pt x="1143" y="4022"/>
                  </a:cubicBezTo>
                  <a:cubicBezTo>
                    <a:pt x="1460" y="3598"/>
                    <a:pt x="1950" y="3366"/>
                    <a:pt x="2459" y="3366"/>
                  </a:cubicBezTo>
                  <a:cubicBezTo>
                    <a:pt x="2609" y="3366"/>
                    <a:pt x="2761" y="3386"/>
                    <a:pt x="2910" y="3428"/>
                  </a:cubicBezTo>
                  <a:cubicBezTo>
                    <a:pt x="3443" y="3580"/>
                    <a:pt x="3870" y="3870"/>
                    <a:pt x="4205" y="4311"/>
                  </a:cubicBezTo>
                  <a:cubicBezTo>
                    <a:pt x="4266" y="4388"/>
                    <a:pt x="4312" y="4509"/>
                    <a:pt x="4495" y="4509"/>
                  </a:cubicBezTo>
                  <a:cubicBezTo>
                    <a:pt x="4342" y="4022"/>
                    <a:pt x="4007" y="3687"/>
                    <a:pt x="3626" y="3397"/>
                  </a:cubicBezTo>
                  <a:cubicBezTo>
                    <a:pt x="3581" y="3367"/>
                    <a:pt x="3550" y="3336"/>
                    <a:pt x="3504" y="3321"/>
                  </a:cubicBezTo>
                  <a:cubicBezTo>
                    <a:pt x="2819" y="3062"/>
                    <a:pt x="2849" y="2422"/>
                    <a:pt x="2864" y="1919"/>
                  </a:cubicBezTo>
                  <a:cubicBezTo>
                    <a:pt x="2891" y="1016"/>
                    <a:pt x="3636" y="406"/>
                    <a:pt x="4493" y="406"/>
                  </a:cubicBezTo>
                  <a:close/>
                  <a:moveTo>
                    <a:pt x="4523" y="0"/>
                  </a:moveTo>
                  <a:cubicBezTo>
                    <a:pt x="3535" y="0"/>
                    <a:pt x="2664" y="673"/>
                    <a:pt x="2484" y="1706"/>
                  </a:cubicBezTo>
                  <a:cubicBezTo>
                    <a:pt x="2407" y="2133"/>
                    <a:pt x="2468" y="2559"/>
                    <a:pt x="2636" y="2986"/>
                  </a:cubicBezTo>
                  <a:cubicBezTo>
                    <a:pt x="2534" y="2986"/>
                    <a:pt x="2446" y="2979"/>
                    <a:pt x="2363" y="2979"/>
                  </a:cubicBezTo>
                  <a:cubicBezTo>
                    <a:pt x="2321" y="2979"/>
                    <a:pt x="2280" y="2981"/>
                    <a:pt x="2240" y="2986"/>
                  </a:cubicBezTo>
                  <a:cubicBezTo>
                    <a:pt x="1493" y="3032"/>
                    <a:pt x="929" y="3367"/>
                    <a:pt x="579" y="4037"/>
                  </a:cubicBezTo>
                  <a:cubicBezTo>
                    <a:pt x="0" y="5134"/>
                    <a:pt x="381" y="6536"/>
                    <a:pt x="1417" y="7313"/>
                  </a:cubicBezTo>
                  <a:cubicBezTo>
                    <a:pt x="1867" y="7640"/>
                    <a:pt x="2378" y="7805"/>
                    <a:pt x="2868" y="7805"/>
                  </a:cubicBezTo>
                  <a:cubicBezTo>
                    <a:pt x="3291" y="7805"/>
                    <a:pt x="3699" y="7682"/>
                    <a:pt x="4038" y="7435"/>
                  </a:cubicBezTo>
                  <a:cubicBezTo>
                    <a:pt x="4238" y="7280"/>
                    <a:pt x="4341" y="7204"/>
                    <a:pt x="4445" y="7204"/>
                  </a:cubicBezTo>
                  <a:cubicBezTo>
                    <a:pt x="4547" y="7204"/>
                    <a:pt x="4650" y="7277"/>
                    <a:pt x="4845" y="7419"/>
                  </a:cubicBezTo>
                  <a:cubicBezTo>
                    <a:pt x="6079" y="8303"/>
                    <a:pt x="7176" y="9339"/>
                    <a:pt x="8151" y="10512"/>
                  </a:cubicBezTo>
                  <a:cubicBezTo>
                    <a:pt x="8578" y="11030"/>
                    <a:pt x="9020" y="11564"/>
                    <a:pt x="9340" y="12158"/>
                  </a:cubicBezTo>
                  <a:cubicBezTo>
                    <a:pt x="9431" y="12310"/>
                    <a:pt x="9401" y="12402"/>
                    <a:pt x="9309" y="12524"/>
                  </a:cubicBezTo>
                  <a:cubicBezTo>
                    <a:pt x="9172" y="12706"/>
                    <a:pt x="9020" y="12889"/>
                    <a:pt x="8913" y="13087"/>
                  </a:cubicBezTo>
                  <a:cubicBezTo>
                    <a:pt x="8288" y="14306"/>
                    <a:pt x="8837" y="15845"/>
                    <a:pt x="10102" y="16409"/>
                  </a:cubicBezTo>
                  <a:cubicBezTo>
                    <a:pt x="10419" y="16551"/>
                    <a:pt x="10744" y="16618"/>
                    <a:pt x="11059" y="16618"/>
                  </a:cubicBezTo>
                  <a:cubicBezTo>
                    <a:pt x="12089" y="16618"/>
                    <a:pt x="13011" y="15906"/>
                    <a:pt x="13210" y="14809"/>
                  </a:cubicBezTo>
                  <a:cubicBezTo>
                    <a:pt x="13271" y="14458"/>
                    <a:pt x="13194" y="14123"/>
                    <a:pt x="13088" y="13773"/>
                  </a:cubicBezTo>
                  <a:lnTo>
                    <a:pt x="13088" y="13773"/>
                  </a:lnTo>
                  <a:cubicBezTo>
                    <a:pt x="13278" y="13801"/>
                    <a:pt x="13461" y="13815"/>
                    <a:pt x="13637" y="13815"/>
                  </a:cubicBezTo>
                  <a:cubicBezTo>
                    <a:pt x="15054" y="13815"/>
                    <a:pt x="15989" y="12912"/>
                    <a:pt x="16165" y="11503"/>
                  </a:cubicBezTo>
                  <a:cubicBezTo>
                    <a:pt x="16303" y="10238"/>
                    <a:pt x="15388" y="9065"/>
                    <a:pt x="14185" y="8989"/>
                  </a:cubicBezTo>
                  <a:cubicBezTo>
                    <a:pt x="14129" y="8985"/>
                    <a:pt x="14073" y="8983"/>
                    <a:pt x="14019" y="8983"/>
                  </a:cubicBezTo>
                  <a:cubicBezTo>
                    <a:pt x="13217" y="8983"/>
                    <a:pt x="12599" y="9398"/>
                    <a:pt x="12128" y="10040"/>
                  </a:cubicBezTo>
                  <a:cubicBezTo>
                    <a:pt x="12062" y="10120"/>
                    <a:pt x="12018" y="10158"/>
                    <a:pt x="11977" y="10158"/>
                  </a:cubicBezTo>
                  <a:cubicBezTo>
                    <a:pt x="11933" y="10158"/>
                    <a:pt x="11894" y="10112"/>
                    <a:pt x="11838" y="10025"/>
                  </a:cubicBezTo>
                  <a:cubicBezTo>
                    <a:pt x="11397" y="9400"/>
                    <a:pt x="10955" y="8760"/>
                    <a:pt x="10467" y="8181"/>
                  </a:cubicBezTo>
                  <a:cubicBezTo>
                    <a:pt x="9233" y="6749"/>
                    <a:pt x="7999" y="5302"/>
                    <a:pt x="6552" y="4083"/>
                  </a:cubicBezTo>
                  <a:cubicBezTo>
                    <a:pt x="6399" y="3946"/>
                    <a:pt x="6414" y="3854"/>
                    <a:pt x="6536" y="3732"/>
                  </a:cubicBezTo>
                  <a:cubicBezTo>
                    <a:pt x="6719" y="3504"/>
                    <a:pt x="6872" y="3245"/>
                    <a:pt x="6917" y="2955"/>
                  </a:cubicBezTo>
                  <a:cubicBezTo>
                    <a:pt x="7146" y="1767"/>
                    <a:pt x="6475" y="563"/>
                    <a:pt x="5333" y="152"/>
                  </a:cubicBezTo>
                  <a:cubicBezTo>
                    <a:pt x="5062" y="49"/>
                    <a:pt x="4788" y="0"/>
                    <a:pt x="452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981486" y="565835"/>
              <a:ext cx="153207" cy="90359"/>
            </a:xfrm>
            <a:custGeom>
              <a:rect b="b" l="l" r="r" t="t"/>
              <a:pathLst>
                <a:path extrusionOk="0" h="2818" w="4778">
                  <a:moveTo>
                    <a:pt x="2516" y="1"/>
                  </a:moveTo>
                  <a:cubicBezTo>
                    <a:pt x="2459" y="1"/>
                    <a:pt x="2400" y="3"/>
                    <a:pt x="2340" y="9"/>
                  </a:cubicBezTo>
                  <a:cubicBezTo>
                    <a:pt x="2303" y="7"/>
                    <a:pt x="2267" y="6"/>
                    <a:pt x="2231" y="6"/>
                  </a:cubicBezTo>
                  <a:cubicBezTo>
                    <a:pt x="1731" y="6"/>
                    <a:pt x="1308" y="202"/>
                    <a:pt x="939" y="557"/>
                  </a:cubicBezTo>
                  <a:cubicBezTo>
                    <a:pt x="588" y="892"/>
                    <a:pt x="222" y="1197"/>
                    <a:pt x="116" y="1700"/>
                  </a:cubicBezTo>
                  <a:cubicBezTo>
                    <a:pt x="1" y="2203"/>
                    <a:pt x="279" y="2557"/>
                    <a:pt x="759" y="2557"/>
                  </a:cubicBezTo>
                  <a:cubicBezTo>
                    <a:pt x="788" y="2557"/>
                    <a:pt x="817" y="2556"/>
                    <a:pt x="847" y="2553"/>
                  </a:cubicBezTo>
                  <a:cubicBezTo>
                    <a:pt x="1076" y="2538"/>
                    <a:pt x="1289" y="2492"/>
                    <a:pt x="1502" y="2401"/>
                  </a:cubicBezTo>
                  <a:cubicBezTo>
                    <a:pt x="1678" y="2336"/>
                    <a:pt x="1850" y="2307"/>
                    <a:pt x="2023" y="2307"/>
                  </a:cubicBezTo>
                  <a:cubicBezTo>
                    <a:pt x="2254" y="2307"/>
                    <a:pt x="2485" y="2359"/>
                    <a:pt x="2721" y="2447"/>
                  </a:cubicBezTo>
                  <a:cubicBezTo>
                    <a:pt x="2995" y="2553"/>
                    <a:pt x="3254" y="2721"/>
                    <a:pt x="3544" y="2797"/>
                  </a:cubicBezTo>
                  <a:cubicBezTo>
                    <a:pt x="3609" y="2811"/>
                    <a:pt x="3671" y="2817"/>
                    <a:pt x="3730" y="2817"/>
                  </a:cubicBezTo>
                  <a:cubicBezTo>
                    <a:pt x="4058" y="2817"/>
                    <a:pt x="4297" y="2618"/>
                    <a:pt x="4504" y="2386"/>
                  </a:cubicBezTo>
                  <a:cubicBezTo>
                    <a:pt x="4747" y="2111"/>
                    <a:pt x="4778" y="1791"/>
                    <a:pt x="4610" y="1456"/>
                  </a:cubicBezTo>
                  <a:cubicBezTo>
                    <a:pt x="4443" y="1151"/>
                    <a:pt x="4184" y="923"/>
                    <a:pt x="3955" y="679"/>
                  </a:cubicBezTo>
                  <a:cubicBezTo>
                    <a:pt x="3567" y="277"/>
                    <a:pt x="3102" y="1"/>
                    <a:pt x="25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932908" y="513344"/>
              <a:ext cx="54254" cy="53260"/>
            </a:xfrm>
            <a:custGeom>
              <a:rect b="b" l="l" r="r" t="t"/>
              <a:pathLst>
                <a:path extrusionOk="0" h="1661" w="1692">
                  <a:moveTo>
                    <a:pt x="945" y="0"/>
                  </a:moveTo>
                  <a:cubicBezTo>
                    <a:pt x="519" y="0"/>
                    <a:pt x="1" y="381"/>
                    <a:pt x="77" y="793"/>
                  </a:cubicBezTo>
                  <a:cubicBezTo>
                    <a:pt x="77" y="1295"/>
                    <a:pt x="427" y="1661"/>
                    <a:pt x="899" y="1661"/>
                  </a:cubicBezTo>
                  <a:cubicBezTo>
                    <a:pt x="1372" y="1646"/>
                    <a:pt x="1692" y="1356"/>
                    <a:pt x="1692" y="945"/>
                  </a:cubicBezTo>
                  <a:cubicBezTo>
                    <a:pt x="1692" y="381"/>
                    <a:pt x="1387" y="0"/>
                    <a:pt x="9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8"/>
            <p:cNvSpPr/>
            <p:nvPr/>
          </p:nvSpPr>
          <p:spPr>
            <a:xfrm>
              <a:off x="1124432" y="513344"/>
              <a:ext cx="40081" cy="40594"/>
            </a:xfrm>
            <a:custGeom>
              <a:rect b="b" l="l" r="r" t="t"/>
              <a:pathLst>
                <a:path extrusionOk="0" h="1266" w="1250">
                  <a:moveTo>
                    <a:pt x="686" y="0"/>
                  </a:moveTo>
                  <a:cubicBezTo>
                    <a:pt x="411" y="0"/>
                    <a:pt x="0" y="366"/>
                    <a:pt x="0" y="640"/>
                  </a:cubicBezTo>
                  <a:cubicBezTo>
                    <a:pt x="0" y="975"/>
                    <a:pt x="229" y="1265"/>
                    <a:pt x="503" y="1265"/>
                  </a:cubicBezTo>
                  <a:cubicBezTo>
                    <a:pt x="512" y="1265"/>
                    <a:pt x="521" y="1265"/>
                    <a:pt x="530" y="1265"/>
                  </a:cubicBezTo>
                  <a:cubicBezTo>
                    <a:pt x="914" y="1265"/>
                    <a:pt x="1234" y="952"/>
                    <a:pt x="1234" y="594"/>
                  </a:cubicBezTo>
                  <a:cubicBezTo>
                    <a:pt x="1249" y="259"/>
                    <a:pt x="1006"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p:nvPr/>
          </p:nvSpPr>
          <p:spPr>
            <a:xfrm>
              <a:off x="1022818" y="473039"/>
              <a:ext cx="68395" cy="54991"/>
            </a:xfrm>
            <a:custGeom>
              <a:rect b="b" l="l" r="r" t="t"/>
              <a:pathLst>
                <a:path extrusionOk="0" h="1715" w="2133">
                  <a:moveTo>
                    <a:pt x="955" y="0"/>
                  </a:moveTo>
                  <a:cubicBezTo>
                    <a:pt x="524" y="0"/>
                    <a:pt x="99" y="287"/>
                    <a:pt x="61" y="678"/>
                  </a:cubicBezTo>
                  <a:cubicBezTo>
                    <a:pt x="1" y="1159"/>
                    <a:pt x="564" y="1715"/>
                    <a:pt x="1091" y="1715"/>
                  </a:cubicBezTo>
                  <a:cubicBezTo>
                    <a:pt x="1098" y="1715"/>
                    <a:pt x="1105" y="1715"/>
                    <a:pt x="1112" y="1714"/>
                  </a:cubicBezTo>
                  <a:lnTo>
                    <a:pt x="1265" y="1714"/>
                  </a:lnTo>
                  <a:cubicBezTo>
                    <a:pt x="1661" y="1684"/>
                    <a:pt x="1920" y="1471"/>
                    <a:pt x="2042" y="1074"/>
                  </a:cubicBezTo>
                  <a:cubicBezTo>
                    <a:pt x="2133" y="785"/>
                    <a:pt x="2011" y="541"/>
                    <a:pt x="1676" y="282"/>
                  </a:cubicBezTo>
                  <a:cubicBezTo>
                    <a:pt x="1539" y="176"/>
                    <a:pt x="1386" y="99"/>
                    <a:pt x="1219" y="38"/>
                  </a:cubicBezTo>
                  <a:cubicBezTo>
                    <a:pt x="1133" y="12"/>
                    <a:pt x="1044" y="0"/>
                    <a:pt x="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p:nvPr/>
          </p:nvSpPr>
          <p:spPr>
            <a:xfrm>
              <a:off x="972476" y="553458"/>
              <a:ext cx="175428" cy="112195"/>
            </a:xfrm>
            <a:custGeom>
              <a:rect b="b" l="l" r="r" t="t"/>
              <a:pathLst>
                <a:path extrusionOk="0" h="3499" w="5471">
                  <a:moveTo>
                    <a:pt x="2797" y="387"/>
                  </a:moveTo>
                  <a:cubicBezTo>
                    <a:pt x="3383" y="387"/>
                    <a:pt x="3848" y="663"/>
                    <a:pt x="4236" y="1065"/>
                  </a:cubicBezTo>
                  <a:cubicBezTo>
                    <a:pt x="4465" y="1309"/>
                    <a:pt x="4724" y="1537"/>
                    <a:pt x="4891" y="1842"/>
                  </a:cubicBezTo>
                  <a:cubicBezTo>
                    <a:pt x="5059" y="2177"/>
                    <a:pt x="5028" y="2497"/>
                    <a:pt x="4785" y="2772"/>
                  </a:cubicBezTo>
                  <a:cubicBezTo>
                    <a:pt x="4578" y="3004"/>
                    <a:pt x="4339" y="3203"/>
                    <a:pt x="4011" y="3203"/>
                  </a:cubicBezTo>
                  <a:cubicBezTo>
                    <a:pt x="3952" y="3203"/>
                    <a:pt x="3890" y="3197"/>
                    <a:pt x="3825" y="3183"/>
                  </a:cubicBezTo>
                  <a:cubicBezTo>
                    <a:pt x="3535" y="3107"/>
                    <a:pt x="3276" y="2939"/>
                    <a:pt x="3002" y="2833"/>
                  </a:cubicBezTo>
                  <a:cubicBezTo>
                    <a:pt x="2769" y="2737"/>
                    <a:pt x="2541" y="2682"/>
                    <a:pt x="2312" y="2682"/>
                  </a:cubicBezTo>
                  <a:cubicBezTo>
                    <a:pt x="2137" y="2682"/>
                    <a:pt x="1961" y="2714"/>
                    <a:pt x="1783" y="2787"/>
                  </a:cubicBezTo>
                  <a:cubicBezTo>
                    <a:pt x="1570" y="2878"/>
                    <a:pt x="1357" y="2924"/>
                    <a:pt x="1128" y="2939"/>
                  </a:cubicBezTo>
                  <a:cubicBezTo>
                    <a:pt x="1098" y="2942"/>
                    <a:pt x="1069" y="2943"/>
                    <a:pt x="1040" y="2943"/>
                  </a:cubicBezTo>
                  <a:cubicBezTo>
                    <a:pt x="560" y="2943"/>
                    <a:pt x="282" y="2589"/>
                    <a:pt x="397" y="2086"/>
                  </a:cubicBezTo>
                  <a:cubicBezTo>
                    <a:pt x="503" y="1583"/>
                    <a:pt x="869" y="1278"/>
                    <a:pt x="1220" y="943"/>
                  </a:cubicBezTo>
                  <a:cubicBezTo>
                    <a:pt x="1580" y="597"/>
                    <a:pt x="1991" y="389"/>
                    <a:pt x="2476" y="389"/>
                  </a:cubicBezTo>
                  <a:cubicBezTo>
                    <a:pt x="2524" y="389"/>
                    <a:pt x="2572" y="391"/>
                    <a:pt x="2621" y="395"/>
                  </a:cubicBezTo>
                  <a:cubicBezTo>
                    <a:pt x="2681" y="389"/>
                    <a:pt x="2740" y="387"/>
                    <a:pt x="2797" y="387"/>
                  </a:cubicBezTo>
                  <a:close/>
                  <a:moveTo>
                    <a:pt x="2710" y="0"/>
                  </a:moveTo>
                  <a:cubicBezTo>
                    <a:pt x="2529" y="0"/>
                    <a:pt x="2342" y="24"/>
                    <a:pt x="2149" y="75"/>
                  </a:cubicBezTo>
                  <a:cubicBezTo>
                    <a:pt x="1235" y="319"/>
                    <a:pt x="656" y="974"/>
                    <a:pt x="168" y="1736"/>
                  </a:cubicBezTo>
                  <a:cubicBezTo>
                    <a:pt x="46" y="1934"/>
                    <a:pt x="1" y="2177"/>
                    <a:pt x="16" y="2406"/>
                  </a:cubicBezTo>
                  <a:cubicBezTo>
                    <a:pt x="1" y="3049"/>
                    <a:pt x="397" y="3458"/>
                    <a:pt x="1032" y="3458"/>
                  </a:cubicBezTo>
                  <a:cubicBezTo>
                    <a:pt x="1044" y="3458"/>
                    <a:pt x="1055" y="3457"/>
                    <a:pt x="1067" y="3457"/>
                  </a:cubicBezTo>
                  <a:cubicBezTo>
                    <a:pt x="1372" y="3457"/>
                    <a:pt x="1646" y="3366"/>
                    <a:pt x="1936" y="3244"/>
                  </a:cubicBezTo>
                  <a:cubicBezTo>
                    <a:pt x="2134" y="3160"/>
                    <a:pt x="2336" y="3118"/>
                    <a:pt x="2537" y="3118"/>
                  </a:cubicBezTo>
                  <a:cubicBezTo>
                    <a:pt x="2739" y="3118"/>
                    <a:pt x="2941" y="3160"/>
                    <a:pt x="3139" y="3244"/>
                  </a:cubicBezTo>
                  <a:cubicBezTo>
                    <a:pt x="3429" y="3366"/>
                    <a:pt x="3703" y="3442"/>
                    <a:pt x="4008" y="3488"/>
                  </a:cubicBezTo>
                  <a:cubicBezTo>
                    <a:pt x="4065" y="3495"/>
                    <a:pt x="4121" y="3499"/>
                    <a:pt x="4175" y="3499"/>
                  </a:cubicBezTo>
                  <a:cubicBezTo>
                    <a:pt x="4567" y="3499"/>
                    <a:pt x="4881" y="3310"/>
                    <a:pt x="5135" y="3015"/>
                  </a:cubicBezTo>
                  <a:cubicBezTo>
                    <a:pt x="5425" y="2680"/>
                    <a:pt x="5470" y="2269"/>
                    <a:pt x="5303" y="1842"/>
                  </a:cubicBezTo>
                  <a:cubicBezTo>
                    <a:pt x="5120" y="1385"/>
                    <a:pt x="4800" y="1035"/>
                    <a:pt x="4434" y="730"/>
                  </a:cubicBezTo>
                  <a:cubicBezTo>
                    <a:pt x="3913" y="291"/>
                    <a:pt x="3345" y="0"/>
                    <a:pt x="271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922166" y="501544"/>
              <a:ext cx="80643" cy="80227"/>
            </a:xfrm>
            <a:custGeom>
              <a:rect b="b" l="l" r="r" t="t"/>
              <a:pathLst>
                <a:path extrusionOk="0" h="2502" w="2515">
                  <a:moveTo>
                    <a:pt x="1280" y="368"/>
                  </a:moveTo>
                  <a:cubicBezTo>
                    <a:pt x="1722" y="368"/>
                    <a:pt x="2027" y="749"/>
                    <a:pt x="2027" y="1313"/>
                  </a:cubicBezTo>
                  <a:cubicBezTo>
                    <a:pt x="2027" y="1724"/>
                    <a:pt x="1707" y="2014"/>
                    <a:pt x="1234" y="2029"/>
                  </a:cubicBezTo>
                  <a:cubicBezTo>
                    <a:pt x="762" y="2029"/>
                    <a:pt x="412" y="1648"/>
                    <a:pt x="412" y="1161"/>
                  </a:cubicBezTo>
                  <a:cubicBezTo>
                    <a:pt x="336" y="734"/>
                    <a:pt x="854" y="368"/>
                    <a:pt x="1280" y="368"/>
                  </a:cubicBezTo>
                  <a:close/>
                  <a:moveTo>
                    <a:pt x="1479" y="0"/>
                  </a:moveTo>
                  <a:cubicBezTo>
                    <a:pt x="1458" y="0"/>
                    <a:pt x="1438" y="1"/>
                    <a:pt x="1417" y="3"/>
                  </a:cubicBezTo>
                  <a:cubicBezTo>
                    <a:pt x="518" y="33"/>
                    <a:pt x="0" y="444"/>
                    <a:pt x="0" y="1237"/>
                  </a:cubicBezTo>
                  <a:cubicBezTo>
                    <a:pt x="0" y="1922"/>
                    <a:pt x="534" y="2486"/>
                    <a:pt x="1204" y="2501"/>
                  </a:cubicBezTo>
                  <a:cubicBezTo>
                    <a:pt x="1214" y="2502"/>
                    <a:pt x="1224" y="2502"/>
                    <a:pt x="1235" y="2502"/>
                  </a:cubicBezTo>
                  <a:cubicBezTo>
                    <a:pt x="1951" y="2502"/>
                    <a:pt x="2514" y="1974"/>
                    <a:pt x="2514" y="1298"/>
                  </a:cubicBezTo>
                  <a:cubicBezTo>
                    <a:pt x="2500" y="606"/>
                    <a:pt x="2045" y="0"/>
                    <a:pt x="14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1015475" y="460501"/>
              <a:ext cx="85485" cy="81221"/>
            </a:xfrm>
            <a:custGeom>
              <a:rect b="b" l="l" r="r" t="t"/>
              <a:pathLst>
                <a:path extrusionOk="0" h="2533" w="2666">
                  <a:moveTo>
                    <a:pt x="1184" y="391"/>
                  </a:moveTo>
                  <a:cubicBezTo>
                    <a:pt x="1273" y="391"/>
                    <a:pt x="1362" y="403"/>
                    <a:pt x="1448" y="429"/>
                  </a:cubicBezTo>
                  <a:cubicBezTo>
                    <a:pt x="1631" y="490"/>
                    <a:pt x="1768" y="567"/>
                    <a:pt x="1920" y="673"/>
                  </a:cubicBezTo>
                  <a:cubicBezTo>
                    <a:pt x="2240" y="932"/>
                    <a:pt x="2362" y="1176"/>
                    <a:pt x="2271" y="1465"/>
                  </a:cubicBezTo>
                  <a:cubicBezTo>
                    <a:pt x="2149" y="1862"/>
                    <a:pt x="1890" y="2075"/>
                    <a:pt x="1494" y="2105"/>
                  </a:cubicBezTo>
                  <a:lnTo>
                    <a:pt x="1341" y="2105"/>
                  </a:lnTo>
                  <a:cubicBezTo>
                    <a:pt x="1334" y="2106"/>
                    <a:pt x="1327" y="2106"/>
                    <a:pt x="1320" y="2106"/>
                  </a:cubicBezTo>
                  <a:cubicBezTo>
                    <a:pt x="793" y="2106"/>
                    <a:pt x="230" y="1550"/>
                    <a:pt x="290" y="1069"/>
                  </a:cubicBezTo>
                  <a:cubicBezTo>
                    <a:pt x="328" y="678"/>
                    <a:pt x="753" y="391"/>
                    <a:pt x="1184" y="391"/>
                  </a:cubicBezTo>
                  <a:close/>
                  <a:moveTo>
                    <a:pt x="1363" y="0"/>
                  </a:moveTo>
                  <a:cubicBezTo>
                    <a:pt x="1340" y="0"/>
                    <a:pt x="1318" y="1"/>
                    <a:pt x="1295" y="3"/>
                  </a:cubicBezTo>
                  <a:cubicBezTo>
                    <a:pt x="457" y="49"/>
                    <a:pt x="31" y="414"/>
                    <a:pt x="16" y="1191"/>
                  </a:cubicBezTo>
                  <a:cubicBezTo>
                    <a:pt x="1" y="1854"/>
                    <a:pt x="641" y="2532"/>
                    <a:pt x="1230" y="2532"/>
                  </a:cubicBezTo>
                  <a:cubicBezTo>
                    <a:pt x="1237" y="2532"/>
                    <a:pt x="1243" y="2532"/>
                    <a:pt x="1250" y="2532"/>
                  </a:cubicBezTo>
                  <a:cubicBezTo>
                    <a:pt x="2179" y="2517"/>
                    <a:pt x="2621" y="1862"/>
                    <a:pt x="2636" y="1115"/>
                  </a:cubicBezTo>
                  <a:cubicBezTo>
                    <a:pt x="2666" y="586"/>
                    <a:pt x="1972" y="0"/>
                    <a:pt x="136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1113658" y="503468"/>
              <a:ext cx="65509" cy="68523"/>
            </a:xfrm>
            <a:custGeom>
              <a:rect b="b" l="l" r="r" t="t"/>
              <a:pathLst>
                <a:path extrusionOk="0" h="2137" w="2043">
                  <a:moveTo>
                    <a:pt x="1037" y="308"/>
                  </a:moveTo>
                  <a:cubicBezTo>
                    <a:pt x="1342" y="308"/>
                    <a:pt x="1585" y="567"/>
                    <a:pt x="1570" y="902"/>
                  </a:cubicBezTo>
                  <a:cubicBezTo>
                    <a:pt x="1570" y="1268"/>
                    <a:pt x="1235" y="1573"/>
                    <a:pt x="854" y="1573"/>
                  </a:cubicBezTo>
                  <a:cubicBezTo>
                    <a:pt x="565" y="1573"/>
                    <a:pt x="336" y="1283"/>
                    <a:pt x="336" y="948"/>
                  </a:cubicBezTo>
                  <a:cubicBezTo>
                    <a:pt x="336" y="674"/>
                    <a:pt x="747" y="308"/>
                    <a:pt x="1037" y="308"/>
                  </a:cubicBezTo>
                  <a:close/>
                  <a:moveTo>
                    <a:pt x="1205" y="1"/>
                  </a:moveTo>
                  <a:cubicBezTo>
                    <a:pt x="1185" y="1"/>
                    <a:pt x="1164" y="2"/>
                    <a:pt x="1144" y="4"/>
                  </a:cubicBezTo>
                  <a:cubicBezTo>
                    <a:pt x="443" y="65"/>
                    <a:pt x="16" y="400"/>
                    <a:pt x="1" y="1070"/>
                  </a:cubicBezTo>
                  <a:cubicBezTo>
                    <a:pt x="1" y="1710"/>
                    <a:pt x="382" y="2137"/>
                    <a:pt x="915" y="2137"/>
                  </a:cubicBezTo>
                  <a:cubicBezTo>
                    <a:pt x="1524" y="2137"/>
                    <a:pt x="2042" y="1619"/>
                    <a:pt x="2042" y="994"/>
                  </a:cubicBezTo>
                  <a:cubicBezTo>
                    <a:pt x="2028" y="469"/>
                    <a:pt x="1651" y="1"/>
                    <a:pt x="120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8"/>
            <p:cNvSpPr/>
            <p:nvPr/>
          </p:nvSpPr>
          <p:spPr>
            <a:xfrm>
              <a:off x="641245" y="1376534"/>
              <a:ext cx="125599" cy="124605"/>
            </a:xfrm>
            <a:custGeom>
              <a:rect b="b" l="l" r="r" t="t"/>
              <a:pathLst>
                <a:path extrusionOk="0" h="3886" w="3917">
                  <a:moveTo>
                    <a:pt x="1015" y="0"/>
                  </a:moveTo>
                  <a:cubicBezTo>
                    <a:pt x="982" y="0"/>
                    <a:pt x="948" y="1"/>
                    <a:pt x="915" y="2"/>
                  </a:cubicBezTo>
                  <a:cubicBezTo>
                    <a:pt x="564" y="2"/>
                    <a:pt x="305" y="185"/>
                    <a:pt x="168" y="551"/>
                  </a:cubicBezTo>
                  <a:cubicBezTo>
                    <a:pt x="46" y="871"/>
                    <a:pt x="62" y="1221"/>
                    <a:pt x="46" y="1556"/>
                  </a:cubicBezTo>
                  <a:cubicBezTo>
                    <a:pt x="1" y="2181"/>
                    <a:pt x="138" y="2745"/>
                    <a:pt x="641" y="3202"/>
                  </a:cubicBezTo>
                  <a:cubicBezTo>
                    <a:pt x="976" y="3628"/>
                    <a:pt x="1448" y="3826"/>
                    <a:pt x="1997" y="3857"/>
                  </a:cubicBezTo>
                  <a:cubicBezTo>
                    <a:pt x="2183" y="3869"/>
                    <a:pt x="2369" y="3886"/>
                    <a:pt x="2554" y="3886"/>
                  </a:cubicBezTo>
                  <a:cubicBezTo>
                    <a:pt x="2837" y="3886"/>
                    <a:pt x="3115" y="3846"/>
                    <a:pt x="3383" y="3689"/>
                  </a:cubicBezTo>
                  <a:cubicBezTo>
                    <a:pt x="3855" y="3415"/>
                    <a:pt x="3916" y="2943"/>
                    <a:pt x="3520" y="2562"/>
                  </a:cubicBezTo>
                  <a:cubicBezTo>
                    <a:pt x="3353" y="2409"/>
                    <a:pt x="3170" y="2288"/>
                    <a:pt x="2972" y="2196"/>
                  </a:cubicBezTo>
                  <a:cubicBezTo>
                    <a:pt x="2576" y="1998"/>
                    <a:pt x="2332" y="1678"/>
                    <a:pt x="2179" y="1267"/>
                  </a:cubicBezTo>
                  <a:cubicBezTo>
                    <a:pt x="2058" y="992"/>
                    <a:pt x="2027" y="688"/>
                    <a:pt x="1875" y="429"/>
                  </a:cubicBezTo>
                  <a:cubicBezTo>
                    <a:pt x="1680" y="81"/>
                    <a:pt x="1359" y="0"/>
                    <a:pt x="101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
            <p:cNvSpPr/>
            <p:nvPr/>
          </p:nvSpPr>
          <p:spPr>
            <a:xfrm>
              <a:off x="676901" y="1539488"/>
              <a:ext cx="59641" cy="53645"/>
            </a:xfrm>
            <a:custGeom>
              <a:rect b="b" l="l" r="r" t="t"/>
              <a:pathLst>
                <a:path extrusionOk="0" h="1673" w="1860">
                  <a:moveTo>
                    <a:pt x="945" y="0"/>
                  </a:moveTo>
                  <a:cubicBezTo>
                    <a:pt x="779" y="0"/>
                    <a:pt x="616" y="63"/>
                    <a:pt x="473" y="192"/>
                  </a:cubicBezTo>
                  <a:cubicBezTo>
                    <a:pt x="62" y="573"/>
                    <a:pt x="1" y="1045"/>
                    <a:pt x="290" y="1380"/>
                  </a:cubicBezTo>
                  <a:cubicBezTo>
                    <a:pt x="458" y="1557"/>
                    <a:pt x="734" y="1672"/>
                    <a:pt x="990" y="1672"/>
                  </a:cubicBezTo>
                  <a:cubicBezTo>
                    <a:pt x="1175" y="1672"/>
                    <a:pt x="1349" y="1612"/>
                    <a:pt x="1464" y="1472"/>
                  </a:cubicBezTo>
                  <a:cubicBezTo>
                    <a:pt x="1829" y="1152"/>
                    <a:pt x="1860" y="618"/>
                    <a:pt x="1540" y="283"/>
                  </a:cubicBezTo>
                  <a:cubicBezTo>
                    <a:pt x="1362" y="97"/>
                    <a:pt x="1152" y="0"/>
                    <a:pt x="94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554765" y="1417738"/>
              <a:ext cx="46943" cy="37003"/>
            </a:xfrm>
            <a:custGeom>
              <a:rect b="b" l="l" r="r" t="t"/>
              <a:pathLst>
                <a:path extrusionOk="0" h="1154" w="1464">
                  <a:moveTo>
                    <a:pt x="737" y="1"/>
                  </a:moveTo>
                  <a:cubicBezTo>
                    <a:pt x="574" y="1"/>
                    <a:pt x="414" y="55"/>
                    <a:pt x="290" y="165"/>
                  </a:cubicBezTo>
                  <a:cubicBezTo>
                    <a:pt x="31" y="378"/>
                    <a:pt x="1" y="728"/>
                    <a:pt x="214" y="972"/>
                  </a:cubicBezTo>
                  <a:cubicBezTo>
                    <a:pt x="325" y="1091"/>
                    <a:pt x="544" y="1153"/>
                    <a:pt x="751" y="1153"/>
                  </a:cubicBezTo>
                  <a:cubicBezTo>
                    <a:pt x="915" y="1153"/>
                    <a:pt x="1071" y="1114"/>
                    <a:pt x="1159" y="1033"/>
                  </a:cubicBezTo>
                  <a:cubicBezTo>
                    <a:pt x="1403" y="804"/>
                    <a:pt x="1464" y="439"/>
                    <a:pt x="1281" y="241"/>
                  </a:cubicBezTo>
                  <a:cubicBezTo>
                    <a:pt x="1138" y="82"/>
                    <a:pt x="936" y="1"/>
                    <a:pt x="73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585067" y="1492161"/>
              <a:ext cx="59160" cy="62751"/>
            </a:xfrm>
            <a:custGeom>
              <a:rect b="b" l="l" r="r" t="t"/>
              <a:pathLst>
                <a:path extrusionOk="0" h="1957" w="1845">
                  <a:moveTo>
                    <a:pt x="792" y="1"/>
                  </a:moveTo>
                  <a:cubicBezTo>
                    <a:pt x="660" y="1"/>
                    <a:pt x="523" y="34"/>
                    <a:pt x="381" y="98"/>
                  </a:cubicBezTo>
                  <a:cubicBezTo>
                    <a:pt x="107" y="236"/>
                    <a:pt x="1" y="495"/>
                    <a:pt x="46" y="906"/>
                  </a:cubicBezTo>
                  <a:cubicBezTo>
                    <a:pt x="61" y="1074"/>
                    <a:pt x="92" y="1241"/>
                    <a:pt x="168" y="1409"/>
                  </a:cubicBezTo>
                  <a:cubicBezTo>
                    <a:pt x="328" y="1749"/>
                    <a:pt x="696" y="1956"/>
                    <a:pt x="1033" y="1956"/>
                  </a:cubicBezTo>
                  <a:cubicBezTo>
                    <a:pt x="1178" y="1956"/>
                    <a:pt x="1318" y="1918"/>
                    <a:pt x="1433" y="1835"/>
                  </a:cubicBezTo>
                  <a:cubicBezTo>
                    <a:pt x="1814" y="1546"/>
                    <a:pt x="1844" y="738"/>
                    <a:pt x="1478" y="357"/>
                  </a:cubicBezTo>
                  <a:cubicBezTo>
                    <a:pt x="1433" y="312"/>
                    <a:pt x="1402" y="281"/>
                    <a:pt x="1372" y="251"/>
                  </a:cubicBezTo>
                  <a:cubicBezTo>
                    <a:pt x="1194" y="83"/>
                    <a:pt x="1000" y="1"/>
                    <a:pt x="79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a:off x="629541" y="1362874"/>
              <a:ext cx="152437" cy="148172"/>
            </a:xfrm>
            <a:custGeom>
              <a:rect b="b" l="l" r="r" t="t"/>
              <a:pathLst>
                <a:path extrusionOk="0" h="4621" w="4754">
                  <a:moveTo>
                    <a:pt x="1380" y="426"/>
                  </a:moveTo>
                  <a:cubicBezTo>
                    <a:pt x="1724" y="426"/>
                    <a:pt x="2045" y="507"/>
                    <a:pt x="2240" y="855"/>
                  </a:cubicBezTo>
                  <a:cubicBezTo>
                    <a:pt x="2392" y="1114"/>
                    <a:pt x="2423" y="1418"/>
                    <a:pt x="2544" y="1693"/>
                  </a:cubicBezTo>
                  <a:cubicBezTo>
                    <a:pt x="2697" y="2104"/>
                    <a:pt x="2941" y="2424"/>
                    <a:pt x="3337" y="2622"/>
                  </a:cubicBezTo>
                  <a:cubicBezTo>
                    <a:pt x="3535" y="2714"/>
                    <a:pt x="3733" y="2835"/>
                    <a:pt x="3885" y="3003"/>
                  </a:cubicBezTo>
                  <a:cubicBezTo>
                    <a:pt x="4281" y="3369"/>
                    <a:pt x="4220" y="3841"/>
                    <a:pt x="3748" y="4130"/>
                  </a:cubicBezTo>
                  <a:cubicBezTo>
                    <a:pt x="3486" y="4275"/>
                    <a:pt x="3212" y="4313"/>
                    <a:pt x="2935" y="4313"/>
                  </a:cubicBezTo>
                  <a:cubicBezTo>
                    <a:pt x="2745" y="4313"/>
                    <a:pt x="2553" y="4295"/>
                    <a:pt x="2362" y="4283"/>
                  </a:cubicBezTo>
                  <a:cubicBezTo>
                    <a:pt x="1813" y="4252"/>
                    <a:pt x="1341" y="4054"/>
                    <a:pt x="1006" y="3628"/>
                  </a:cubicBezTo>
                  <a:cubicBezTo>
                    <a:pt x="503" y="3186"/>
                    <a:pt x="366" y="2607"/>
                    <a:pt x="411" y="1982"/>
                  </a:cubicBezTo>
                  <a:cubicBezTo>
                    <a:pt x="427" y="1647"/>
                    <a:pt x="411" y="1297"/>
                    <a:pt x="533" y="977"/>
                  </a:cubicBezTo>
                  <a:cubicBezTo>
                    <a:pt x="670" y="626"/>
                    <a:pt x="929" y="443"/>
                    <a:pt x="1280" y="428"/>
                  </a:cubicBezTo>
                  <a:cubicBezTo>
                    <a:pt x="1313" y="427"/>
                    <a:pt x="1347" y="426"/>
                    <a:pt x="1380" y="426"/>
                  </a:cubicBezTo>
                  <a:close/>
                  <a:moveTo>
                    <a:pt x="1284" y="0"/>
                  </a:moveTo>
                  <a:cubicBezTo>
                    <a:pt x="1262" y="0"/>
                    <a:pt x="1241" y="1"/>
                    <a:pt x="1219" y="2"/>
                  </a:cubicBezTo>
                  <a:cubicBezTo>
                    <a:pt x="777" y="17"/>
                    <a:pt x="442" y="276"/>
                    <a:pt x="244" y="687"/>
                  </a:cubicBezTo>
                  <a:cubicBezTo>
                    <a:pt x="30" y="1129"/>
                    <a:pt x="0" y="1601"/>
                    <a:pt x="15" y="2074"/>
                  </a:cubicBezTo>
                  <a:cubicBezTo>
                    <a:pt x="61" y="2942"/>
                    <a:pt x="335" y="3704"/>
                    <a:pt x="1082" y="4191"/>
                  </a:cubicBezTo>
                  <a:cubicBezTo>
                    <a:pt x="1568" y="4509"/>
                    <a:pt x="2088" y="4620"/>
                    <a:pt x="2621" y="4620"/>
                  </a:cubicBezTo>
                  <a:cubicBezTo>
                    <a:pt x="2958" y="4620"/>
                    <a:pt x="3300" y="4576"/>
                    <a:pt x="3641" y="4511"/>
                  </a:cubicBezTo>
                  <a:cubicBezTo>
                    <a:pt x="3885" y="4466"/>
                    <a:pt x="4083" y="4344"/>
                    <a:pt x="4251" y="4176"/>
                  </a:cubicBezTo>
                  <a:cubicBezTo>
                    <a:pt x="4738" y="3750"/>
                    <a:pt x="4754" y="3171"/>
                    <a:pt x="4312" y="2698"/>
                  </a:cubicBezTo>
                  <a:cubicBezTo>
                    <a:pt x="4114" y="2470"/>
                    <a:pt x="3839" y="2333"/>
                    <a:pt x="3565" y="2211"/>
                  </a:cubicBezTo>
                  <a:cubicBezTo>
                    <a:pt x="3169" y="2028"/>
                    <a:pt x="2895" y="1723"/>
                    <a:pt x="2742" y="1312"/>
                  </a:cubicBezTo>
                  <a:cubicBezTo>
                    <a:pt x="2636" y="1038"/>
                    <a:pt x="2499" y="763"/>
                    <a:pt x="2331" y="520"/>
                  </a:cubicBezTo>
                  <a:cubicBezTo>
                    <a:pt x="2070" y="143"/>
                    <a:pt x="1699" y="0"/>
                    <a:pt x="128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660804" y="1524386"/>
              <a:ext cx="91385" cy="81509"/>
            </a:xfrm>
            <a:custGeom>
              <a:rect b="b" l="l" r="r" t="t"/>
              <a:pathLst>
                <a:path extrusionOk="0" h="2542" w="2850">
                  <a:moveTo>
                    <a:pt x="1447" y="471"/>
                  </a:moveTo>
                  <a:cubicBezTo>
                    <a:pt x="1654" y="471"/>
                    <a:pt x="1864" y="568"/>
                    <a:pt x="2042" y="754"/>
                  </a:cubicBezTo>
                  <a:cubicBezTo>
                    <a:pt x="2362" y="1089"/>
                    <a:pt x="2331" y="1623"/>
                    <a:pt x="1966" y="1943"/>
                  </a:cubicBezTo>
                  <a:cubicBezTo>
                    <a:pt x="1857" y="2083"/>
                    <a:pt x="1684" y="2143"/>
                    <a:pt x="1498" y="2143"/>
                  </a:cubicBezTo>
                  <a:cubicBezTo>
                    <a:pt x="1241" y="2143"/>
                    <a:pt x="960" y="2028"/>
                    <a:pt x="792" y="1851"/>
                  </a:cubicBezTo>
                  <a:cubicBezTo>
                    <a:pt x="503" y="1516"/>
                    <a:pt x="564" y="1044"/>
                    <a:pt x="975" y="663"/>
                  </a:cubicBezTo>
                  <a:cubicBezTo>
                    <a:pt x="1118" y="534"/>
                    <a:pt x="1281" y="471"/>
                    <a:pt x="1447" y="471"/>
                  </a:cubicBezTo>
                  <a:close/>
                  <a:moveTo>
                    <a:pt x="1423" y="1"/>
                  </a:moveTo>
                  <a:cubicBezTo>
                    <a:pt x="1141" y="1"/>
                    <a:pt x="863" y="102"/>
                    <a:pt x="640" y="312"/>
                  </a:cubicBezTo>
                  <a:cubicBezTo>
                    <a:pt x="107" y="800"/>
                    <a:pt x="0" y="1577"/>
                    <a:pt x="427" y="2004"/>
                  </a:cubicBezTo>
                  <a:cubicBezTo>
                    <a:pt x="786" y="2354"/>
                    <a:pt x="1145" y="2542"/>
                    <a:pt x="1496" y="2542"/>
                  </a:cubicBezTo>
                  <a:cubicBezTo>
                    <a:pt x="1771" y="2542"/>
                    <a:pt x="2040" y="2427"/>
                    <a:pt x="2301" y="2186"/>
                  </a:cubicBezTo>
                  <a:cubicBezTo>
                    <a:pt x="2804" y="1729"/>
                    <a:pt x="2849" y="952"/>
                    <a:pt x="2407" y="465"/>
                  </a:cubicBezTo>
                  <a:cubicBezTo>
                    <a:pt x="2136" y="160"/>
                    <a:pt x="1776" y="1"/>
                    <a:pt x="142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a:off x="567495" y="1481419"/>
              <a:ext cx="89910" cy="84620"/>
            </a:xfrm>
            <a:custGeom>
              <a:rect b="b" l="l" r="r" t="t"/>
              <a:pathLst>
                <a:path extrusionOk="0" h="2639" w="2804">
                  <a:moveTo>
                    <a:pt x="1340" y="336"/>
                  </a:moveTo>
                  <a:cubicBezTo>
                    <a:pt x="1548" y="336"/>
                    <a:pt x="1742" y="418"/>
                    <a:pt x="1920" y="586"/>
                  </a:cubicBezTo>
                  <a:cubicBezTo>
                    <a:pt x="1950" y="616"/>
                    <a:pt x="1996" y="647"/>
                    <a:pt x="2026" y="692"/>
                  </a:cubicBezTo>
                  <a:cubicBezTo>
                    <a:pt x="2392" y="1073"/>
                    <a:pt x="2362" y="1881"/>
                    <a:pt x="1981" y="2170"/>
                  </a:cubicBezTo>
                  <a:cubicBezTo>
                    <a:pt x="1866" y="2253"/>
                    <a:pt x="1726" y="2291"/>
                    <a:pt x="1581" y="2291"/>
                  </a:cubicBezTo>
                  <a:cubicBezTo>
                    <a:pt x="1244" y="2291"/>
                    <a:pt x="876" y="2084"/>
                    <a:pt x="716" y="1744"/>
                  </a:cubicBezTo>
                  <a:cubicBezTo>
                    <a:pt x="640" y="1576"/>
                    <a:pt x="609" y="1409"/>
                    <a:pt x="594" y="1241"/>
                  </a:cubicBezTo>
                  <a:cubicBezTo>
                    <a:pt x="549" y="830"/>
                    <a:pt x="655" y="571"/>
                    <a:pt x="929" y="433"/>
                  </a:cubicBezTo>
                  <a:cubicBezTo>
                    <a:pt x="1071" y="369"/>
                    <a:pt x="1208" y="336"/>
                    <a:pt x="1340" y="336"/>
                  </a:cubicBezTo>
                  <a:close/>
                  <a:moveTo>
                    <a:pt x="1393" y="1"/>
                  </a:moveTo>
                  <a:cubicBezTo>
                    <a:pt x="1042" y="1"/>
                    <a:pt x="699" y="154"/>
                    <a:pt x="411" y="403"/>
                  </a:cubicBezTo>
                  <a:cubicBezTo>
                    <a:pt x="0" y="753"/>
                    <a:pt x="46" y="1713"/>
                    <a:pt x="503" y="2155"/>
                  </a:cubicBezTo>
                  <a:cubicBezTo>
                    <a:pt x="837" y="2473"/>
                    <a:pt x="1153" y="2639"/>
                    <a:pt x="1466" y="2639"/>
                  </a:cubicBezTo>
                  <a:cubicBezTo>
                    <a:pt x="1723" y="2639"/>
                    <a:pt x="1978" y="2526"/>
                    <a:pt x="2240" y="2292"/>
                  </a:cubicBezTo>
                  <a:cubicBezTo>
                    <a:pt x="2758" y="1850"/>
                    <a:pt x="2803" y="891"/>
                    <a:pt x="2392" y="479"/>
                  </a:cubicBezTo>
                  <a:cubicBezTo>
                    <a:pt x="2078" y="143"/>
                    <a:pt x="1732" y="1"/>
                    <a:pt x="139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a:off x="541106" y="1400134"/>
              <a:ext cx="78207" cy="65509"/>
            </a:xfrm>
            <a:custGeom>
              <a:rect b="b" l="l" r="r" t="t"/>
              <a:pathLst>
                <a:path extrusionOk="0" h="2043" w="2439">
                  <a:moveTo>
                    <a:pt x="1163" y="550"/>
                  </a:moveTo>
                  <a:cubicBezTo>
                    <a:pt x="1362" y="550"/>
                    <a:pt x="1564" y="631"/>
                    <a:pt x="1707" y="790"/>
                  </a:cubicBezTo>
                  <a:cubicBezTo>
                    <a:pt x="1890" y="988"/>
                    <a:pt x="1829" y="1353"/>
                    <a:pt x="1585" y="1582"/>
                  </a:cubicBezTo>
                  <a:cubicBezTo>
                    <a:pt x="1499" y="1662"/>
                    <a:pt x="1346" y="1701"/>
                    <a:pt x="1185" y="1701"/>
                  </a:cubicBezTo>
                  <a:cubicBezTo>
                    <a:pt x="976" y="1701"/>
                    <a:pt x="752" y="1635"/>
                    <a:pt x="640" y="1506"/>
                  </a:cubicBezTo>
                  <a:cubicBezTo>
                    <a:pt x="427" y="1277"/>
                    <a:pt x="457" y="927"/>
                    <a:pt x="716" y="714"/>
                  </a:cubicBezTo>
                  <a:cubicBezTo>
                    <a:pt x="840" y="604"/>
                    <a:pt x="1000" y="550"/>
                    <a:pt x="1163" y="550"/>
                  </a:cubicBezTo>
                  <a:close/>
                  <a:moveTo>
                    <a:pt x="1239" y="0"/>
                  </a:moveTo>
                  <a:cubicBezTo>
                    <a:pt x="964" y="0"/>
                    <a:pt x="689" y="100"/>
                    <a:pt x="473" y="302"/>
                  </a:cubicBezTo>
                  <a:cubicBezTo>
                    <a:pt x="76" y="683"/>
                    <a:pt x="0" y="1323"/>
                    <a:pt x="351" y="1628"/>
                  </a:cubicBezTo>
                  <a:cubicBezTo>
                    <a:pt x="633" y="1893"/>
                    <a:pt x="924" y="2042"/>
                    <a:pt x="1217" y="2042"/>
                  </a:cubicBezTo>
                  <a:cubicBezTo>
                    <a:pt x="1447" y="2042"/>
                    <a:pt x="1677" y="1950"/>
                    <a:pt x="1905" y="1750"/>
                  </a:cubicBezTo>
                  <a:cubicBezTo>
                    <a:pt x="2377" y="1323"/>
                    <a:pt x="2438" y="759"/>
                    <a:pt x="2072" y="363"/>
                  </a:cubicBezTo>
                  <a:cubicBezTo>
                    <a:pt x="1848" y="123"/>
                    <a:pt x="1544" y="0"/>
                    <a:pt x="123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1248492" y="196157"/>
              <a:ext cx="65509" cy="61950"/>
            </a:xfrm>
            <a:custGeom>
              <a:rect b="b" l="l" r="r" t="t"/>
              <a:pathLst>
                <a:path extrusionOk="0" h="1932" w="2043">
                  <a:moveTo>
                    <a:pt x="930" y="1"/>
                  </a:moveTo>
                  <a:cubicBezTo>
                    <a:pt x="686" y="1"/>
                    <a:pt x="475" y="136"/>
                    <a:pt x="306" y="400"/>
                  </a:cubicBezTo>
                  <a:cubicBezTo>
                    <a:pt x="1" y="888"/>
                    <a:pt x="153" y="1513"/>
                    <a:pt x="626" y="1802"/>
                  </a:cubicBezTo>
                  <a:cubicBezTo>
                    <a:pt x="772" y="1889"/>
                    <a:pt x="928" y="1931"/>
                    <a:pt x="1080" y="1931"/>
                  </a:cubicBezTo>
                  <a:cubicBezTo>
                    <a:pt x="1353" y="1931"/>
                    <a:pt x="1611" y="1793"/>
                    <a:pt x="1768" y="1528"/>
                  </a:cubicBezTo>
                  <a:cubicBezTo>
                    <a:pt x="2043" y="1071"/>
                    <a:pt x="1890" y="446"/>
                    <a:pt x="1418" y="157"/>
                  </a:cubicBezTo>
                  <a:cubicBezTo>
                    <a:pt x="1244" y="52"/>
                    <a:pt x="1081" y="1"/>
                    <a:pt x="930"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1167912" y="143635"/>
              <a:ext cx="59609" cy="45853"/>
            </a:xfrm>
            <a:custGeom>
              <a:rect b="b" l="l" r="r" t="t"/>
              <a:pathLst>
                <a:path extrusionOk="0" h="1430" w="1859">
                  <a:moveTo>
                    <a:pt x="985" y="1"/>
                  </a:moveTo>
                  <a:cubicBezTo>
                    <a:pt x="673" y="1"/>
                    <a:pt x="346" y="153"/>
                    <a:pt x="183" y="408"/>
                  </a:cubicBezTo>
                  <a:cubicBezTo>
                    <a:pt x="0" y="713"/>
                    <a:pt x="91" y="1094"/>
                    <a:pt x="411" y="1292"/>
                  </a:cubicBezTo>
                  <a:cubicBezTo>
                    <a:pt x="554" y="1385"/>
                    <a:pt x="725" y="1429"/>
                    <a:pt x="896" y="1429"/>
                  </a:cubicBezTo>
                  <a:cubicBezTo>
                    <a:pt x="1200" y="1429"/>
                    <a:pt x="1505" y="1291"/>
                    <a:pt x="1661" y="1048"/>
                  </a:cubicBezTo>
                  <a:cubicBezTo>
                    <a:pt x="1859" y="728"/>
                    <a:pt x="1752" y="317"/>
                    <a:pt x="1417" y="119"/>
                  </a:cubicBezTo>
                  <a:cubicBezTo>
                    <a:pt x="1291" y="38"/>
                    <a:pt x="1140" y="1"/>
                    <a:pt x="985"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a:off x="1096568" y="231365"/>
              <a:ext cx="140252" cy="100748"/>
            </a:xfrm>
            <a:custGeom>
              <a:rect b="b" l="l" r="r" t="t"/>
              <a:pathLst>
                <a:path extrusionOk="0" h="3142" w="4374">
                  <a:moveTo>
                    <a:pt x="2592" y="0"/>
                  </a:moveTo>
                  <a:cubicBezTo>
                    <a:pt x="2572" y="0"/>
                    <a:pt x="2551" y="1"/>
                    <a:pt x="2530" y="3"/>
                  </a:cubicBezTo>
                  <a:cubicBezTo>
                    <a:pt x="1707" y="79"/>
                    <a:pt x="960" y="369"/>
                    <a:pt x="351" y="933"/>
                  </a:cubicBezTo>
                  <a:cubicBezTo>
                    <a:pt x="1" y="1253"/>
                    <a:pt x="16" y="1801"/>
                    <a:pt x="321" y="2167"/>
                  </a:cubicBezTo>
                  <a:cubicBezTo>
                    <a:pt x="570" y="2464"/>
                    <a:pt x="884" y="2529"/>
                    <a:pt x="1213" y="2529"/>
                  </a:cubicBezTo>
                  <a:cubicBezTo>
                    <a:pt x="1306" y="2529"/>
                    <a:pt x="1400" y="2524"/>
                    <a:pt x="1494" y="2517"/>
                  </a:cubicBezTo>
                  <a:cubicBezTo>
                    <a:pt x="1539" y="2516"/>
                    <a:pt x="1585" y="2515"/>
                    <a:pt x="1629" y="2515"/>
                  </a:cubicBezTo>
                  <a:cubicBezTo>
                    <a:pt x="2076" y="2515"/>
                    <a:pt x="2474" y="2591"/>
                    <a:pt x="2834" y="2868"/>
                  </a:cubicBezTo>
                  <a:cubicBezTo>
                    <a:pt x="3033" y="2944"/>
                    <a:pt x="3170" y="3142"/>
                    <a:pt x="3413" y="3142"/>
                  </a:cubicBezTo>
                  <a:cubicBezTo>
                    <a:pt x="3977" y="3096"/>
                    <a:pt x="4343" y="2715"/>
                    <a:pt x="4373" y="2151"/>
                  </a:cubicBezTo>
                  <a:cubicBezTo>
                    <a:pt x="4373" y="1923"/>
                    <a:pt x="4328" y="1694"/>
                    <a:pt x="4221" y="1481"/>
                  </a:cubicBezTo>
                  <a:cubicBezTo>
                    <a:pt x="3916" y="933"/>
                    <a:pt x="3505" y="475"/>
                    <a:pt x="2972" y="125"/>
                  </a:cubicBezTo>
                  <a:cubicBezTo>
                    <a:pt x="2852" y="45"/>
                    <a:pt x="2732" y="0"/>
                    <a:pt x="2592"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a:off x="1074571" y="150497"/>
              <a:ext cx="71377" cy="59641"/>
            </a:xfrm>
            <a:custGeom>
              <a:rect b="b" l="l" r="r" t="t"/>
              <a:pathLst>
                <a:path extrusionOk="0" h="1860" w="2226">
                  <a:moveTo>
                    <a:pt x="1117" y="1"/>
                  </a:moveTo>
                  <a:cubicBezTo>
                    <a:pt x="770" y="1"/>
                    <a:pt x="435" y="162"/>
                    <a:pt x="260" y="453"/>
                  </a:cubicBezTo>
                  <a:cubicBezTo>
                    <a:pt x="1" y="880"/>
                    <a:pt x="123" y="1443"/>
                    <a:pt x="549" y="1702"/>
                  </a:cubicBezTo>
                  <a:cubicBezTo>
                    <a:pt x="728" y="1809"/>
                    <a:pt x="928" y="1859"/>
                    <a:pt x="1122" y="1859"/>
                  </a:cubicBezTo>
                  <a:cubicBezTo>
                    <a:pt x="1457" y="1859"/>
                    <a:pt x="1777" y="1708"/>
                    <a:pt x="1951" y="1428"/>
                  </a:cubicBezTo>
                  <a:cubicBezTo>
                    <a:pt x="2225" y="971"/>
                    <a:pt x="2104" y="423"/>
                    <a:pt x="1692" y="164"/>
                  </a:cubicBezTo>
                  <a:cubicBezTo>
                    <a:pt x="1515" y="53"/>
                    <a:pt x="1314" y="1"/>
                    <a:pt x="1117"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1081914" y="221906"/>
              <a:ext cx="170041" cy="121943"/>
            </a:xfrm>
            <a:custGeom>
              <a:rect b="b" l="l" r="r" t="t"/>
              <a:pathLst>
                <a:path extrusionOk="0" h="3803" w="5303">
                  <a:moveTo>
                    <a:pt x="3059" y="295"/>
                  </a:moveTo>
                  <a:cubicBezTo>
                    <a:pt x="3189" y="295"/>
                    <a:pt x="3309" y="340"/>
                    <a:pt x="3429" y="420"/>
                  </a:cubicBezTo>
                  <a:cubicBezTo>
                    <a:pt x="3962" y="770"/>
                    <a:pt x="4373" y="1228"/>
                    <a:pt x="4678" y="1776"/>
                  </a:cubicBezTo>
                  <a:cubicBezTo>
                    <a:pt x="4785" y="1989"/>
                    <a:pt x="4846" y="2218"/>
                    <a:pt x="4830" y="2446"/>
                  </a:cubicBezTo>
                  <a:cubicBezTo>
                    <a:pt x="4800" y="3010"/>
                    <a:pt x="4434" y="3391"/>
                    <a:pt x="3870" y="3437"/>
                  </a:cubicBezTo>
                  <a:cubicBezTo>
                    <a:pt x="3642" y="3437"/>
                    <a:pt x="3505" y="3239"/>
                    <a:pt x="3307" y="3163"/>
                  </a:cubicBezTo>
                  <a:cubicBezTo>
                    <a:pt x="2947" y="2886"/>
                    <a:pt x="2536" y="2810"/>
                    <a:pt x="2098" y="2810"/>
                  </a:cubicBezTo>
                  <a:cubicBezTo>
                    <a:pt x="2054" y="2810"/>
                    <a:pt x="2010" y="2811"/>
                    <a:pt x="1966" y="2812"/>
                  </a:cubicBezTo>
                  <a:cubicBezTo>
                    <a:pt x="1872" y="2819"/>
                    <a:pt x="1777" y="2824"/>
                    <a:pt x="1683" y="2824"/>
                  </a:cubicBezTo>
                  <a:cubicBezTo>
                    <a:pt x="1351" y="2824"/>
                    <a:pt x="1030" y="2759"/>
                    <a:pt x="793" y="2462"/>
                  </a:cubicBezTo>
                  <a:cubicBezTo>
                    <a:pt x="488" y="2081"/>
                    <a:pt x="473" y="1548"/>
                    <a:pt x="823" y="1228"/>
                  </a:cubicBezTo>
                  <a:cubicBezTo>
                    <a:pt x="1433" y="664"/>
                    <a:pt x="2179" y="374"/>
                    <a:pt x="3002" y="298"/>
                  </a:cubicBezTo>
                  <a:cubicBezTo>
                    <a:pt x="3021" y="296"/>
                    <a:pt x="3040" y="295"/>
                    <a:pt x="3059" y="295"/>
                  </a:cubicBezTo>
                  <a:close/>
                  <a:moveTo>
                    <a:pt x="2989" y="1"/>
                  </a:moveTo>
                  <a:cubicBezTo>
                    <a:pt x="1972" y="1"/>
                    <a:pt x="770" y="666"/>
                    <a:pt x="427" y="1289"/>
                  </a:cubicBezTo>
                  <a:cubicBezTo>
                    <a:pt x="0" y="2050"/>
                    <a:pt x="153" y="2843"/>
                    <a:pt x="1021" y="3193"/>
                  </a:cubicBezTo>
                  <a:cubicBezTo>
                    <a:pt x="1191" y="3261"/>
                    <a:pt x="1381" y="3291"/>
                    <a:pt x="1573" y="3291"/>
                  </a:cubicBezTo>
                  <a:cubicBezTo>
                    <a:pt x="1725" y="3291"/>
                    <a:pt x="1879" y="3272"/>
                    <a:pt x="2027" y="3239"/>
                  </a:cubicBezTo>
                  <a:cubicBezTo>
                    <a:pt x="2187" y="3200"/>
                    <a:pt x="2342" y="3178"/>
                    <a:pt x="2491" y="3178"/>
                  </a:cubicBezTo>
                  <a:cubicBezTo>
                    <a:pt x="2812" y="3178"/>
                    <a:pt x="3108" y="3279"/>
                    <a:pt x="3368" y="3528"/>
                  </a:cubicBezTo>
                  <a:cubicBezTo>
                    <a:pt x="3413" y="3574"/>
                    <a:pt x="3459" y="3604"/>
                    <a:pt x="3520" y="3650"/>
                  </a:cubicBezTo>
                  <a:cubicBezTo>
                    <a:pt x="3657" y="3696"/>
                    <a:pt x="3764" y="3802"/>
                    <a:pt x="3947" y="3802"/>
                  </a:cubicBezTo>
                  <a:cubicBezTo>
                    <a:pt x="3958" y="3803"/>
                    <a:pt x="3968" y="3803"/>
                    <a:pt x="3979" y="3803"/>
                  </a:cubicBezTo>
                  <a:cubicBezTo>
                    <a:pt x="4769" y="3803"/>
                    <a:pt x="5302" y="3258"/>
                    <a:pt x="5287" y="2462"/>
                  </a:cubicBezTo>
                  <a:cubicBezTo>
                    <a:pt x="5272" y="1608"/>
                    <a:pt x="4754" y="1029"/>
                    <a:pt x="4190" y="481"/>
                  </a:cubicBezTo>
                  <a:cubicBezTo>
                    <a:pt x="4008" y="313"/>
                    <a:pt x="3809" y="161"/>
                    <a:pt x="3566" y="85"/>
                  </a:cubicBezTo>
                  <a:cubicBezTo>
                    <a:pt x="3386" y="27"/>
                    <a:pt x="3192" y="1"/>
                    <a:pt x="298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1233357" y="187756"/>
              <a:ext cx="93822" cy="84459"/>
            </a:xfrm>
            <a:custGeom>
              <a:rect b="b" l="l" r="r" t="t"/>
              <a:pathLst>
                <a:path extrusionOk="0" h="2634" w="2926">
                  <a:moveTo>
                    <a:pt x="1413" y="263"/>
                  </a:moveTo>
                  <a:cubicBezTo>
                    <a:pt x="1562" y="263"/>
                    <a:pt x="1723" y="315"/>
                    <a:pt x="1890" y="419"/>
                  </a:cubicBezTo>
                  <a:cubicBezTo>
                    <a:pt x="2362" y="693"/>
                    <a:pt x="2515" y="1333"/>
                    <a:pt x="2240" y="1790"/>
                  </a:cubicBezTo>
                  <a:cubicBezTo>
                    <a:pt x="2083" y="2055"/>
                    <a:pt x="1825" y="2193"/>
                    <a:pt x="1552" y="2193"/>
                  </a:cubicBezTo>
                  <a:cubicBezTo>
                    <a:pt x="1400" y="2193"/>
                    <a:pt x="1244" y="2151"/>
                    <a:pt x="1098" y="2064"/>
                  </a:cubicBezTo>
                  <a:cubicBezTo>
                    <a:pt x="625" y="1775"/>
                    <a:pt x="473" y="1150"/>
                    <a:pt x="778" y="678"/>
                  </a:cubicBezTo>
                  <a:cubicBezTo>
                    <a:pt x="948" y="403"/>
                    <a:pt x="1166" y="263"/>
                    <a:pt x="1413" y="263"/>
                  </a:cubicBezTo>
                  <a:close/>
                  <a:moveTo>
                    <a:pt x="1492" y="0"/>
                  </a:moveTo>
                  <a:cubicBezTo>
                    <a:pt x="1049" y="0"/>
                    <a:pt x="588" y="225"/>
                    <a:pt x="351" y="617"/>
                  </a:cubicBezTo>
                  <a:cubicBezTo>
                    <a:pt x="1" y="1226"/>
                    <a:pt x="229" y="2079"/>
                    <a:pt x="854" y="2460"/>
                  </a:cubicBezTo>
                  <a:cubicBezTo>
                    <a:pt x="1049" y="2578"/>
                    <a:pt x="1265" y="2634"/>
                    <a:pt x="1479" y="2634"/>
                  </a:cubicBezTo>
                  <a:cubicBezTo>
                    <a:pt x="1901" y="2634"/>
                    <a:pt x="2318" y="2418"/>
                    <a:pt x="2560" y="2034"/>
                  </a:cubicBezTo>
                  <a:cubicBezTo>
                    <a:pt x="2926" y="1424"/>
                    <a:pt x="2713" y="540"/>
                    <a:pt x="2088" y="160"/>
                  </a:cubicBezTo>
                  <a:cubicBezTo>
                    <a:pt x="1911" y="51"/>
                    <a:pt x="1704" y="0"/>
                    <a:pt x="149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1058956" y="140108"/>
              <a:ext cx="99690" cy="82984"/>
            </a:xfrm>
            <a:custGeom>
              <a:rect b="b" l="l" r="r" t="t"/>
              <a:pathLst>
                <a:path extrusionOk="0" h="2588" w="3109">
                  <a:moveTo>
                    <a:pt x="1604" y="325"/>
                  </a:moveTo>
                  <a:cubicBezTo>
                    <a:pt x="1801" y="325"/>
                    <a:pt x="2002" y="377"/>
                    <a:pt x="2179" y="488"/>
                  </a:cubicBezTo>
                  <a:cubicBezTo>
                    <a:pt x="2591" y="747"/>
                    <a:pt x="2712" y="1295"/>
                    <a:pt x="2438" y="1752"/>
                  </a:cubicBezTo>
                  <a:cubicBezTo>
                    <a:pt x="2264" y="2032"/>
                    <a:pt x="1944" y="2183"/>
                    <a:pt x="1609" y="2183"/>
                  </a:cubicBezTo>
                  <a:cubicBezTo>
                    <a:pt x="1415" y="2183"/>
                    <a:pt x="1215" y="2133"/>
                    <a:pt x="1036" y="2026"/>
                  </a:cubicBezTo>
                  <a:cubicBezTo>
                    <a:pt x="610" y="1767"/>
                    <a:pt x="488" y="1204"/>
                    <a:pt x="747" y="777"/>
                  </a:cubicBezTo>
                  <a:cubicBezTo>
                    <a:pt x="922" y="486"/>
                    <a:pt x="1257" y="325"/>
                    <a:pt x="1604" y="325"/>
                  </a:cubicBezTo>
                  <a:close/>
                  <a:moveTo>
                    <a:pt x="1613" y="1"/>
                  </a:moveTo>
                  <a:cubicBezTo>
                    <a:pt x="1142" y="1"/>
                    <a:pt x="714" y="244"/>
                    <a:pt x="397" y="701"/>
                  </a:cubicBezTo>
                  <a:cubicBezTo>
                    <a:pt x="0" y="1280"/>
                    <a:pt x="214" y="2042"/>
                    <a:pt x="808" y="2392"/>
                  </a:cubicBezTo>
                  <a:cubicBezTo>
                    <a:pt x="1028" y="2525"/>
                    <a:pt x="1278" y="2588"/>
                    <a:pt x="1527" y="2588"/>
                  </a:cubicBezTo>
                  <a:cubicBezTo>
                    <a:pt x="2018" y="2588"/>
                    <a:pt x="2505" y="2344"/>
                    <a:pt x="2758" y="1920"/>
                  </a:cubicBezTo>
                  <a:cubicBezTo>
                    <a:pt x="3109" y="1310"/>
                    <a:pt x="2971" y="533"/>
                    <a:pt x="2392" y="213"/>
                  </a:cubicBezTo>
                  <a:cubicBezTo>
                    <a:pt x="2127" y="70"/>
                    <a:pt x="1864" y="1"/>
                    <a:pt x="1613"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1152746" y="134881"/>
              <a:ext cx="86511" cy="68972"/>
            </a:xfrm>
            <a:custGeom>
              <a:rect b="b" l="l" r="r" t="t"/>
              <a:pathLst>
                <a:path extrusionOk="0" h="2151" w="2698">
                  <a:moveTo>
                    <a:pt x="1441" y="270"/>
                  </a:moveTo>
                  <a:cubicBezTo>
                    <a:pt x="1599" y="270"/>
                    <a:pt x="1756" y="309"/>
                    <a:pt x="1890" y="392"/>
                  </a:cubicBezTo>
                  <a:cubicBezTo>
                    <a:pt x="2225" y="590"/>
                    <a:pt x="2332" y="1001"/>
                    <a:pt x="2118" y="1321"/>
                  </a:cubicBezTo>
                  <a:cubicBezTo>
                    <a:pt x="1971" y="1557"/>
                    <a:pt x="1657" y="1698"/>
                    <a:pt x="1347" y="1698"/>
                  </a:cubicBezTo>
                  <a:cubicBezTo>
                    <a:pt x="1178" y="1698"/>
                    <a:pt x="1009" y="1656"/>
                    <a:pt x="869" y="1565"/>
                  </a:cubicBezTo>
                  <a:cubicBezTo>
                    <a:pt x="564" y="1367"/>
                    <a:pt x="473" y="986"/>
                    <a:pt x="656" y="681"/>
                  </a:cubicBezTo>
                  <a:cubicBezTo>
                    <a:pt x="817" y="419"/>
                    <a:pt x="1132" y="270"/>
                    <a:pt x="1441" y="270"/>
                  </a:cubicBezTo>
                  <a:close/>
                  <a:moveTo>
                    <a:pt x="1348" y="0"/>
                  </a:moveTo>
                  <a:cubicBezTo>
                    <a:pt x="916" y="0"/>
                    <a:pt x="506" y="202"/>
                    <a:pt x="290" y="574"/>
                  </a:cubicBezTo>
                  <a:cubicBezTo>
                    <a:pt x="1" y="1062"/>
                    <a:pt x="168" y="1687"/>
                    <a:pt x="671" y="1976"/>
                  </a:cubicBezTo>
                  <a:cubicBezTo>
                    <a:pt x="867" y="2095"/>
                    <a:pt x="1089" y="2151"/>
                    <a:pt x="1311" y="2151"/>
                  </a:cubicBezTo>
                  <a:cubicBezTo>
                    <a:pt x="1744" y="2151"/>
                    <a:pt x="2176" y="1938"/>
                    <a:pt x="2408" y="1565"/>
                  </a:cubicBezTo>
                  <a:cubicBezTo>
                    <a:pt x="2697" y="1092"/>
                    <a:pt x="2545" y="483"/>
                    <a:pt x="2058" y="194"/>
                  </a:cubicBezTo>
                  <a:cubicBezTo>
                    <a:pt x="1834" y="63"/>
                    <a:pt x="1588" y="0"/>
                    <a:pt x="134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216" y="1146500"/>
              <a:ext cx="17155" cy="40081"/>
            </a:xfrm>
            <a:custGeom>
              <a:rect b="b" l="l" r="r" t="t"/>
              <a:pathLst>
                <a:path extrusionOk="0" h="1250" w="535">
                  <a:moveTo>
                    <a:pt x="1" y="0"/>
                  </a:moveTo>
                  <a:lnTo>
                    <a:pt x="1" y="1249"/>
                  </a:lnTo>
                  <a:cubicBezTo>
                    <a:pt x="47" y="1204"/>
                    <a:pt x="92" y="1158"/>
                    <a:pt x="138" y="1112"/>
                  </a:cubicBezTo>
                  <a:cubicBezTo>
                    <a:pt x="351" y="884"/>
                    <a:pt x="534" y="625"/>
                    <a:pt x="412" y="305"/>
                  </a:cubicBezTo>
                  <a:cubicBezTo>
                    <a:pt x="336" y="107"/>
                    <a:pt x="168" y="3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94088" y="1163206"/>
              <a:ext cx="36137" cy="41460"/>
            </a:xfrm>
            <a:custGeom>
              <a:rect b="b" l="l" r="r" t="t"/>
              <a:pathLst>
                <a:path extrusionOk="0" h="1293" w="1127">
                  <a:moveTo>
                    <a:pt x="355" y="1"/>
                  </a:moveTo>
                  <a:cubicBezTo>
                    <a:pt x="313" y="1"/>
                    <a:pt x="270" y="5"/>
                    <a:pt x="229" y="12"/>
                  </a:cubicBezTo>
                  <a:cubicBezTo>
                    <a:pt x="46" y="43"/>
                    <a:pt x="0" y="119"/>
                    <a:pt x="31" y="287"/>
                  </a:cubicBezTo>
                  <a:cubicBezTo>
                    <a:pt x="92" y="561"/>
                    <a:pt x="153" y="835"/>
                    <a:pt x="183" y="1109"/>
                  </a:cubicBezTo>
                  <a:cubicBezTo>
                    <a:pt x="193" y="1231"/>
                    <a:pt x="231" y="1292"/>
                    <a:pt x="304" y="1292"/>
                  </a:cubicBezTo>
                  <a:cubicBezTo>
                    <a:pt x="341" y="1292"/>
                    <a:pt x="386" y="1277"/>
                    <a:pt x="442" y="1246"/>
                  </a:cubicBezTo>
                  <a:cubicBezTo>
                    <a:pt x="595" y="1170"/>
                    <a:pt x="777" y="1094"/>
                    <a:pt x="915" y="972"/>
                  </a:cubicBezTo>
                  <a:cubicBezTo>
                    <a:pt x="1021" y="881"/>
                    <a:pt x="1113" y="759"/>
                    <a:pt x="1113" y="606"/>
                  </a:cubicBezTo>
                  <a:cubicBezTo>
                    <a:pt x="1126" y="291"/>
                    <a:pt x="734"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a:off x="-216" y="977838"/>
              <a:ext cx="451956" cy="435411"/>
            </a:xfrm>
            <a:custGeom>
              <a:rect b="b" l="l" r="r" t="t"/>
              <a:pathLst>
                <a:path extrusionOk="0" h="13579" w="14095">
                  <a:moveTo>
                    <a:pt x="7076" y="3983"/>
                  </a:moveTo>
                  <a:cubicBezTo>
                    <a:pt x="7427" y="3983"/>
                    <a:pt x="7753" y="4079"/>
                    <a:pt x="7985" y="4437"/>
                  </a:cubicBezTo>
                  <a:cubicBezTo>
                    <a:pt x="8320" y="4925"/>
                    <a:pt x="8183" y="5428"/>
                    <a:pt x="7908" y="5885"/>
                  </a:cubicBezTo>
                  <a:cubicBezTo>
                    <a:pt x="7786" y="6052"/>
                    <a:pt x="7847" y="6083"/>
                    <a:pt x="8015" y="6144"/>
                  </a:cubicBezTo>
                  <a:cubicBezTo>
                    <a:pt x="8487" y="6311"/>
                    <a:pt x="8914" y="6570"/>
                    <a:pt x="9341" y="6845"/>
                  </a:cubicBezTo>
                  <a:cubicBezTo>
                    <a:pt x="9554" y="6982"/>
                    <a:pt x="9676" y="7165"/>
                    <a:pt x="9539" y="7424"/>
                  </a:cubicBezTo>
                  <a:cubicBezTo>
                    <a:pt x="9489" y="7523"/>
                    <a:pt x="9389" y="7573"/>
                    <a:pt x="9269" y="7573"/>
                  </a:cubicBezTo>
                  <a:cubicBezTo>
                    <a:pt x="9169" y="7573"/>
                    <a:pt x="9055" y="7538"/>
                    <a:pt x="8944" y="7469"/>
                  </a:cubicBezTo>
                  <a:cubicBezTo>
                    <a:pt x="8640" y="7271"/>
                    <a:pt x="8350" y="7058"/>
                    <a:pt x="8045" y="6860"/>
                  </a:cubicBezTo>
                  <a:cubicBezTo>
                    <a:pt x="7985" y="6814"/>
                    <a:pt x="7908" y="6768"/>
                    <a:pt x="7832" y="6738"/>
                  </a:cubicBezTo>
                  <a:cubicBezTo>
                    <a:pt x="7694" y="6674"/>
                    <a:pt x="7534" y="6588"/>
                    <a:pt x="7393" y="6588"/>
                  </a:cubicBezTo>
                  <a:cubicBezTo>
                    <a:pt x="7332" y="6588"/>
                    <a:pt x="7274" y="6605"/>
                    <a:pt x="7223" y="6646"/>
                  </a:cubicBezTo>
                  <a:cubicBezTo>
                    <a:pt x="7070" y="6768"/>
                    <a:pt x="7253" y="6982"/>
                    <a:pt x="7284" y="7149"/>
                  </a:cubicBezTo>
                  <a:cubicBezTo>
                    <a:pt x="7314" y="7408"/>
                    <a:pt x="7360" y="7667"/>
                    <a:pt x="7390" y="7926"/>
                  </a:cubicBezTo>
                  <a:cubicBezTo>
                    <a:pt x="7406" y="8048"/>
                    <a:pt x="7390" y="8185"/>
                    <a:pt x="7253" y="8231"/>
                  </a:cubicBezTo>
                  <a:cubicBezTo>
                    <a:pt x="7231" y="8237"/>
                    <a:pt x="7210" y="8240"/>
                    <a:pt x="7190" y="8240"/>
                  </a:cubicBezTo>
                  <a:cubicBezTo>
                    <a:pt x="7065" y="8240"/>
                    <a:pt x="7001" y="8123"/>
                    <a:pt x="6948" y="8018"/>
                  </a:cubicBezTo>
                  <a:cubicBezTo>
                    <a:pt x="6705" y="7530"/>
                    <a:pt x="6613" y="6982"/>
                    <a:pt x="6491" y="6448"/>
                  </a:cubicBezTo>
                  <a:cubicBezTo>
                    <a:pt x="6354" y="5885"/>
                    <a:pt x="6217" y="5321"/>
                    <a:pt x="6141" y="4681"/>
                  </a:cubicBezTo>
                  <a:cubicBezTo>
                    <a:pt x="5821" y="4833"/>
                    <a:pt x="5638" y="5047"/>
                    <a:pt x="5471" y="5306"/>
                  </a:cubicBezTo>
                  <a:cubicBezTo>
                    <a:pt x="5434" y="5367"/>
                    <a:pt x="5427" y="5479"/>
                    <a:pt x="5345" y="5479"/>
                  </a:cubicBezTo>
                  <a:cubicBezTo>
                    <a:pt x="5325" y="5479"/>
                    <a:pt x="5302" y="5473"/>
                    <a:pt x="5273" y="5458"/>
                  </a:cubicBezTo>
                  <a:cubicBezTo>
                    <a:pt x="5151" y="5382"/>
                    <a:pt x="5151" y="5275"/>
                    <a:pt x="5196" y="5153"/>
                  </a:cubicBezTo>
                  <a:cubicBezTo>
                    <a:pt x="5440" y="4529"/>
                    <a:pt x="5912" y="4178"/>
                    <a:pt x="6568" y="4041"/>
                  </a:cubicBezTo>
                  <a:cubicBezTo>
                    <a:pt x="6568" y="4041"/>
                    <a:pt x="6583" y="4041"/>
                    <a:pt x="6598" y="4026"/>
                  </a:cubicBezTo>
                  <a:cubicBezTo>
                    <a:pt x="6758" y="4002"/>
                    <a:pt x="6919" y="3983"/>
                    <a:pt x="7076" y="3983"/>
                  </a:cubicBezTo>
                  <a:close/>
                  <a:moveTo>
                    <a:pt x="2662" y="4873"/>
                  </a:moveTo>
                  <a:cubicBezTo>
                    <a:pt x="2678" y="4873"/>
                    <a:pt x="2695" y="4875"/>
                    <a:pt x="2713" y="4879"/>
                  </a:cubicBezTo>
                  <a:cubicBezTo>
                    <a:pt x="2835" y="4910"/>
                    <a:pt x="2804" y="5016"/>
                    <a:pt x="2804" y="5108"/>
                  </a:cubicBezTo>
                  <a:cubicBezTo>
                    <a:pt x="2804" y="5305"/>
                    <a:pt x="2849" y="5414"/>
                    <a:pt x="2998" y="5414"/>
                  </a:cubicBezTo>
                  <a:cubicBezTo>
                    <a:pt x="3045" y="5414"/>
                    <a:pt x="3101" y="5404"/>
                    <a:pt x="3170" y="5382"/>
                  </a:cubicBezTo>
                  <a:cubicBezTo>
                    <a:pt x="3253" y="5356"/>
                    <a:pt x="3338" y="5344"/>
                    <a:pt x="3424" y="5344"/>
                  </a:cubicBezTo>
                  <a:cubicBezTo>
                    <a:pt x="3589" y="5344"/>
                    <a:pt x="3756" y="5388"/>
                    <a:pt x="3917" y="5458"/>
                  </a:cubicBezTo>
                  <a:cubicBezTo>
                    <a:pt x="4694" y="5824"/>
                    <a:pt x="4785" y="6692"/>
                    <a:pt x="4099" y="7195"/>
                  </a:cubicBezTo>
                  <a:cubicBezTo>
                    <a:pt x="3993" y="7286"/>
                    <a:pt x="3871" y="7347"/>
                    <a:pt x="3718" y="7454"/>
                  </a:cubicBezTo>
                  <a:cubicBezTo>
                    <a:pt x="4160" y="7713"/>
                    <a:pt x="4556" y="7987"/>
                    <a:pt x="4937" y="8277"/>
                  </a:cubicBezTo>
                  <a:cubicBezTo>
                    <a:pt x="5059" y="8368"/>
                    <a:pt x="5166" y="8490"/>
                    <a:pt x="5273" y="8597"/>
                  </a:cubicBezTo>
                  <a:cubicBezTo>
                    <a:pt x="5349" y="8673"/>
                    <a:pt x="5364" y="8780"/>
                    <a:pt x="5303" y="8871"/>
                  </a:cubicBezTo>
                  <a:cubicBezTo>
                    <a:pt x="5257" y="8935"/>
                    <a:pt x="5200" y="8961"/>
                    <a:pt x="5138" y="8961"/>
                  </a:cubicBezTo>
                  <a:cubicBezTo>
                    <a:pt x="5098" y="8961"/>
                    <a:pt x="5056" y="8950"/>
                    <a:pt x="5014" y="8932"/>
                  </a:cubicBezTo>
                  <a:cubicBezTo>
                    <a:pt x="4739" y="8840"/>
                    <a:pt x="4511" y="8673"/>
                    <a:pt x="4282" y="8505"/>
                  </a:cubicBezTo>
                  <a:cubicBezTo>
                    <a:pt x="3977" y="8292"/>
                    <a:pt x="3688" y="8033"/>
                    <a:pt x="3338" y="7896"/>
                  </a:cubicBezTo>
                  <a:cubicBezTo>
                    <a:pt x="3322" y="8261"/>
                    <a:pt x="3322" y="8612"/>
                    <a:pt x="3307" y="8962"/>
                  </a:cubicBezTo>
                  <a:cubicBezTo>
                    <a:pt x="3307" y="9115"/>
                    <a:pt x="3353" y="9328"/>
                    <a:pt x="3124" y="9358"/>
                  </a:cubicBezTo>
                  <a:cubicBezTo>
                    <a:pt x="3101" y="9363"/>
                    <a:pt x="3081" y="9365"/>
                    <a:pt x="3061" y="9365"/>
                  </a:cubicBezTo>
                  <a:cubicBezTo>
                    <a:pt x="2875" y="9365"/>
                    <a:pt x="2846" y="9175"/>
                    <a:pt x="2804" y="9023"/>
                  </a:cubicBezTo>
                  <a:cubicBezTo>
                    <a:pt x="2561" y="8246"/>
                    <a:pt x="2500" y="7439"/>
                    <a:pt x="2454" y="6646"/>
                  </a:cubicBezTo>
                  <a:cubicBezTo>
                    <a:pt x="2454" y="6540"/>
                    <a:pt x="2439" y="6448"/>
                    <a:pt x="2439" y="6342"/>
                  </a:cubicBezTo>
                  <a:cubicBezTo>
                    <a:pt x="2431" y="6341"/>
                    <a:pt x="2423" y="6340"/>
                    <a:pt x="2416" y="6340"/>
                  </a:cubicBezTo>
                  <a:cubicBezTo>
                    <a:pt x="2332" y="6340"/>
                    <a:pt x="2329" y="6420"/>
                    <a:pt x="2286" y="6448"/>
                  </a:cubicBezTo>
                  <a:cubicBezTo>
                    <a:pt x="2251" y="6484"/>
                    <a:pt x="2215" y="6499"/>
                    <a:pt x="2176" y="6499"/>
                  </a:cubicBezTo>
                  <a:cubicBezTo>
                    <a:pt x="2149" y="6499"/>
                    <a:pt x="2120" y="6492"/>
                    <a:pt x="2088" y="6479"/>
                  </a:cubicBezTo>
                  <a:cubicBezTo>
                    <a:pt x="2027" y="6433"/>
                    <a:pt x="2027" y="6372"/>
                    <a:pt x="2027" y="6311"/>
                  </a:cubicBezTo>
                  <a:cubicBezTo>
                    <a:pt x="2027" y="6281"/>
                    <a:pt x="2027" y="6235"/>
                    <a:pt x="2043" y="6220"/>
                  </a:cubicBezTo>
                  <a:cubicBezTo>
                    <a:pt x="2362" y="5900"/>
                    <a:pt x="2423" y="5473"/>
                    <a:pt x="2484" y="5047"/>
                  </a:cubicBezTo>
                  <a:cubicBezTo>
                    <a:pt x="2498" y="4954"/>
                    <a:pt x="2557" y="4873"/>
                    <a:pt x="2662" y="4873"/>
                  </a:cubicBezTo>
                  <a:close/>
                  <a:moveTo>
                    <a:pt x="3460" y="0"/>
                  </a:moveTo>
                  <a:cubicBezTo>
                    <a:pt x="2780" y="0"/>
                    <a:pt x="2094" y="46"/>
                    <a:pt x="1403" y="141"/>
                  </a:cubicBezTo>
                  <a:cubicBezTo>
                    <a:pt x="930" y="217"/>
                    <a:pt x="458" y="293"/>
                    <a:pt x="1" y="400"/>
                  </a:cubicBezTo>
                  <a:lnTo>
                    <a:pt x="1" y="4651"/>
                  </a:lnTo>
                  <a:cubicBezTo>
                    <a:pt x="153" y="4681"/>
                    <a:pt x="306" y="4712"/>
                    <a:pt x="458" y="4772"/>
                  </a:cubicBezTo>
                  <a:cubicBezTo>
                    <a:pt x="1006" y="5031"/>
                    <a:pt x="1220" y="5626"/>
                    <a:pt x="946" y="6220"/>
                  </a:cubicBezTo>
                  <a:cubicBezTo>
                    <a:pt x="824" y="6509"/>
                    <a:pt x="610" y="6723"/>
                    <a:pt x="351" y="6905"/>
                  </a:cubicBezTo>
                  <a:cubicBezTo>
                    <a:pt x="184" y="7012"/>
                    <a:pt x="168" y="7073"/>
                    <a:pt x="336" y="7195"/>
                  </a:cubicBezTo>
                  <a:cubicBezTo>
                    <a:pt x="824" y="7561"/>
                    <a:pt x="1281" y="7942"/>
                    <a:pt x="1753" y="8307"/>
                  </a:cubicBezTo>
                  <a:cubicBezTo>
                    <a:pt x="2043" y="8551"/>
                    <a:pt x="2149" y="8810"/>
                    <a:pt x="2012" y="8962"/>
                  </a:cubicBezTo>
                  <a:cubicBezTo>
                    <a:pt x="1931" y="9039"/>
                    <a:pt x="1851" y="9067"/>
                    <a:pt x="1774" y="9067"/>
                  </a:cubicBezTo>
                  <a:cubicBezTo>
                    <a:pt x="1619" y="9067"/>
                    <a:pt x="1474" y="8952"/>
                    <a:pt x="1342" y="8871"/>
                  </a:cubicBezTo>
                  <a:cubicBezTo>
                    <a:pt x="869" y="8536"/>
                    <a:pt x="443" y="8170"/>
                    <a:pt x="1" y="7789"/>
                  </a:cubicBezTo>
                  <a:lnTo>
                    <a:pt x="1" y="13579"/>
                  </a:lnTo>
                  <a:cubicBezTo>
                    <a:pt x="1905" y="13396"/>
                    <a:pt x="3795" y="13000"/>
                    <a:pt x="5638" y="12406"/>
                  </a:cubicBezTo>
                  <a:cubicBezTo>
                    <a:pt x="6354" y="12162"/>
                    <a:pt x="7070" y="11903"/>
                    <a:pt x="7756" y="11598"/>
                  </a:cubicBezTo>
                  <a:cubicBezTo>
                    <a:pt x="7836" y="11558"/>
                    <a:pt x="7913" y="11539"/>
                    <a:pt x="7989" y="11539"/>
                  </a:cubicBezTo>
                  <a:cubicBezTo>
                    <a:pt x="8057" y="11539"/>
                    <a:pt x="8126" y="11554"/>
                    <a:pt x="8198" y="11583"/>
                  </a:cubicBezTo>
                  <a:cubicBezTo>
                    <a:pt x="8914" y="11827"/>
                    <a:pt x="9630" y="12040"/>
                    <a:pt x="10346" y="12299"/>
                  </a:cubicBezTo>
                  <a:cubicBezTo>
                    <a:pt x="10405" y="12319"/>
                    <a:pt x="10451" y="12328"/>
                    <a:pt x="10488" y="12328"/>
                  </a:cubicBezTo>
                  <a:cubicBezTo>
                    <a:pt x="10595" y="12328"/>
                    <a:pt x="10620" y="12248"/>
                    <a:pt x="10620" y="12101"/>
                  </a:cubicBezTo>
                  <a:cubicBezTo>
                    <a:pt x="10651" y="11629"/>
                    <a:pt x="10605" y="11172"/>
                    <a:pt x="10529" y="10699"/>
                  </a:cubicBezTo>
                  <a:cubicBezTo>
                    <a:pt x="10468" y="10379"/>
                    <a:pt x="10529" y="10151"/>
                    <a:pt x="10834" y="9968"/>
                  </a:cubicBezTo>
                  <a:cubicBezTo>
                    <a:pt x="11824" y="9404"/>
                    <a:pt x="12555" y="8612"/>
                    <a:pt x="13134" y="7622"/>
                  </a:cubicBezTo>
                  <a:cubicBezTo>
                    <a:pt x="14094" y="5991"/>
                    <a:pt x="13454" y="3874"/>
                    <a:pt x="12403" y="2868"/>
                  </a:cubicBezTo>
                  <a:cubicBezTo>
                    <a:pt x="11550" y="2060"/>
                    <a:pt x="10544" y="1542"/>
                    <a:pt x="9462" y="1146"/>
                  </a:cubicBezTo>
                  <a:cubicBezTo>
                    <a:pt x="7507" y="414"/>
                    <a:pt x="5508" y="0"/>
                    <a:pt x="34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a:off x="206924" y="1121072"/>
              <a:ext cx="41075" cy="52458"/>
            </a:xfrm>
            <a:custGeom>
              <a:rect b="b" l="l" r="r" t="t"/>
              <a:pathLst>
                <a:path extrusionOk="0" h="1636" w="1281">
                  <a:moveTo>
                    <a:pt x="534" y="1"/>
                  </a:moveTo>
                  <a:cubicBezTo>
                    <a:pt x="504" y="1"/>
                    <a:pt x="428" y="1"/>
                    <a:pt x="367" y="16"/>
                  </a:cubicBezTo>
                  <a:cubicBezTo>
                    <a:pt x="1" y="46"/>
                    <a:pt x="1" y="46"/>
                    <a:pt x="123" y="397"/>
                  </a:cubicBezTo>
                  <a:cubicBezTo>
                    <a:pt x="229" y="747"/>
                    <a:pt x="367" y="1082"/>
                    <a:pt x="458" y="1448"/>
                  </a:cubicBezTo>
                  <a:cubicBezTo>
                    <a:pt x="498" y="1583"/>
                    <a:pt x="554" y="1635"/>
                    <a:pt x="618" y="1635"/>
                  </a:cubicBezTo>
                  <a:cubicBezTo>
                    <a:pt x="677" y="1635"/>
                    <a:pt x="743" y="1590"/>
                    <a:pt x="808" y="1524"/>
                  </a:cubicBezTo>
                  <a:cubicBezTo>
                    <a:pt x="1022" y="1326"/>
                    <a:pt x="1144" y="1067"/>
                    <a:pt x="1189" y="778"/>
                  </a:cubicBezTo>
                  <a:cubicBezTo>
                    <a:pt x="1281" y="305"/>
                    <a:pt x="1052" y="16"/>
                    <a:pt x="5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216" y="1126940"/>
              <a:ext cx="68940" cy="141759"/>
            </a:xfrm>
            <a:custGeom>
              <a:rect b="b" l="l" r="r" t="t"/>
              <a:pathLst>
                <a:path extrusionOk="0" h="4421" w="2150">
                  <a:moveTo>
                    <a:pt x="1" y="1"/>
                  </a:moveTo>
                  <a:lnTo>
                    <a:pt x="1" y="610"/>
                  </a:lnTo>
                  <a:cubicBezTo>
                    <a:pt x="168" y="640"/>
                    <a:pt x="336" y="717"/>
                    <a:pt x="412" y="915"/>
                  </a:cubicBezTo>
                  <a:cubicBezTo>
                    <a:pt x="534" y="1235"/>
                    <a:pt x="351" y="1494"/>
                    <a:pt x="138" y="1722"/>
                  </a:cubicBezTo>
                  <a:cubicBezTo>
                    <a:pt x="92" y="1768"/>
                    <a:pt x="47" y="1814"/>
                    <a:pt x="1" y="1859"/>
                  </a:cubicBezTo>
                  <a:lnTo>
                    <a:pt x="1" y="3154"/>
                  </a:lnTo>
                  <a:cubicBezTo>
                    <a:pt x="443" y="3520"/>
                    <a:pt x="869" y="3901"/>
                    <a:pt x="1342" y="4221"/>
                  </a:cubicBezTo>
                  <a:cubicBezTo>
                    <a:pt x="1472" y="4311"/>
                    <a:pt x="1608" y="4421"/>
                    <a:pt x="1756" y="4421"/>
                  </a:cubicBezTo>
                  <a:cubicBezTo>
                    <a:pt x="1833" y="4421"/>
                    <a:pt x="1913" y="4391"/>
                    <a:pt x="1997" y="4312"/>
                  </a:cubicBezTo>
                  <a:cubicBezTo>
                    <a:pt x="2149" y="4160"/>
                    <a:pt x="2043" y="3901"/>
                    <a:pt x="1753" y="3672"/>
                  </a:cubicBezTo>
                  <a:cubicBezTo>
                    <a:pt x="1281" y="3292"/>
                    <a:pt x="824" y="2911"/>
                    <a:pt x="336" y="2560"/>
                  </a:cubicBezTo>
                  <a:cubicBezTo>
                    <a:pt x="168" y="2423"/>
                    <a:pt x="184" y="2362"/>
                    <a:pt x="351" y="2255"/>
                  </a:cubicBezTo>
                  <a:cubicBezTo>
                    <a:pt x="595" y="2073"/>
                    <a:pt x="824" y="1859"/>
                    <a:pt x="946" y="1570"/>
                  </a:cubicBezTo>
                  <a:cubicBezTo>
                    <a:pt x="1205" y="976"/>
                    <a:pt x="1006" y="381"/>
                    <a:pt x="458" y="122"/>
                  </a:cubicBezTo>
                  <a:cubicBezTo>
                    <a:pt x="306" y="62"/>
                    <a:pt x="153" y="31"/>
                    <a:pt x="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a:off x="164919" y="1105553"/>
              <a:ext cx="145126" cy="136533"/>
            </a:xfrm>
            <a:custGeom>
              <a:rect b="b" l="l" r="r" t="t"/>
              <a:pathLst>
                <a:path extrusionOk="0" h="4258" w="4526">
                  <a:moveTo>
                    <a:pt x="1859" y="485"/>
                  </a:moveTo>
                  <a:cubicBezTo>
                    <a:pt x="2362" y="500"/>
                    <a:pt x="2591" y="789"/>
                    <a:pt x="2499" y="1262"/>
                  </a:cubicBezTo>
                  <a:cubicBezTo>
                    <a:pt x="2454" y="1551"/>
                    <a:pt x="2332" y="1810"/>
                    <a:pt x="2118" y="2008"/>
                  </a:cubicBezTo>
                  <a:cubicBezTo>
                    <a:pt x="2053" y="2074"/>
                    <a:pt x="1987" y="2119"/>
                    <a:pt x="1928" y="2119"/>
                  </a:cubicBezTo>
                  <a:cubicBezTo>
                    <a:pt x="1864" y="2119"/>
                    <a:pt x="1808" y="2067"/>
                    <a:pt x="1768" y="1932"/>
                  </a:cubicBezTo>
                  <a:cubicBezTo>
                    <a:pt x="1677" y="1566"/>
                    <a:pt x="1539" y="1231"/>
                    <a:pt x="1433" y="881"/>
                  </a:cubicBezTo>
                  <a:cubicBezTo>
                    <a:pt x="1311" y="530"/>
                    <a:pt x="1311" y="530"/>
                    <a:pt x="1677" y="500"/>
                  </a:cubicBezTo>
                  <a:cubicBezTo>
                    <a:pt x="1738" y="485"/>
                    <a:pt x="1814" y="485"/>
                    <a:pt x="1859" y="485"/>
                  </a:cubicBezTo>
                  <a:close/>
                  <a:moveTo>
                    <a:pt x="1933" y="0"/>
                  </a:moveTo>
                  <a:cubicBezTo>
                    <a:pt x="1776" y="0"/>
                    <a:pt x="1613" y="19"/>
                    <a:pt x="1448" y="43"/>
                  </a:cubicBezTo>
                  <a:cubicBezTo>
                    <a:pt x="1433" y="58"/>
                    <a:pt x="1418" y="58"/>
                    <a:pt x="1418" y="58"/>
                  </a:cubicBezTo>
                  <a:cubicBezTo>
                    <a:pt x="762" y="195"/>
                    <a:pt x="290" y="546"/>
                    <a:pt x="46" y="1170"/>
                  </a:cubicBezTo>
                  <a:cubicBezTo>
                    <a:pt x="1" y="1307"/>
                    <a:pt x="1" y="1399"/>
                    <a:pt x="123" y="1475"/>
                  </a:cubicBezTo>
                  <a:cubicBezTo>
                    <a:pt x="154" y="1494"/>
                    <a:pt x="179" y="1502"/>
                    <a:pt x="199" y="1502"/>
                  </a:cubicBezTo>
                  <a:cubicBezTo>
                    <a:pt x="277" y="1502"/>
                    <a:pt x="284" y="1383"/>
                    <a:pt x="321" y="1323"/>
                  </a:cubicBezTo>
                  <a:cubicBezTo>
                    <a:pt x="488" y="1064"/>
                    <a:pt x="671" y="850"/>
                    <a:pt x="991" y="698"/>
                  </a:cubicBezTo>
                  <a:cubicBezTo>
                    <a:pt x="1067" y="1338"/>
                    <a:pt x="1220" y="1902"/>
                    <a:pt x="1341" y="2465"/>
                  </a:cubicBezTo>
                  <a:cubicBezTo>
                    <a:pt x="1463" y="2999"/>
                    <a:pt x="1570" y="3547"/>
                    <a:pt x="1798" y="4035"/>
                  </a:cubicBezTo>
                  <a:cubicBezTo>
                    <a:pt x="1851" y="4140"/>
                    <a:pt x="1915" y="4257"/>
                    <a:pt x="2040" y="4257"/>
                  </a:cubicBezTo>
                  <a:cubicBezTo>
                    <a:pt x="2060" y="4257"/>
                    <a:pt x="2081" y="4254"/>
                    <a:pt x="2103" y="4248"/>
                  </a:cubicBezTo>
                  <a:cubicBezTo>
                    <a:pt x="2256" y="4202"/>
                    <a:pt x="2256" y="4065"/>
                    <a:pt x="2240" y="3943"/>
                  </a:cubicBezTo>
                  <a:cubicBezTo>
                    <a:pt x="2210" y="3684"/>
                    <a:pt x="2164" y="3425"/>
                    <a:pt x="2134" y="3166"/>
                  </a:cubicBezTo>
                  <a:cubicBezTo>
                    <a:pt x="2103" y="2999"/>
                    <a:pt x="1920" y="2785"/>
                    <a:pt x="2073" y="2663"/>
                  </a:cubicBezTo>
                  <a:cubicBezTo>
                    <a:pt x="2124" y="2622"/>
                    <a:pt x="2182" y="2605"/>
                    <a:pt x="2243" y="2605"/>
                  </a:cubicBezTo>
                  <a:cubicBezTo>
                    <a:pt x="2384" y="2605"/>
                    <a:pt x="2544" y="2691"/>
                    <a:pt x="2682" y="2755"/>
                  </a:cubicBezTo>
                  <a:cubicBezTo>
                    <a:pt x="2758" y="2785"/>
                    <a:pt x="2835" y="2831"/>
                    <a:pt x="2895" y="2877"/>
                  </a:cubicBezTo>
                  <a:cubicBezTo>
                    <a:pt x="3200" y="3075"/>
                    <a:pt x="3490" y="3288"/>
                    <a:pt x="3794" y="3486"/>
                  </a:cubicBezTo>
                  <a:cubicBezTo>
                    <a:pt x="3905" y="3555"/>
                    <a:pt x="4019" y="3590"/>
                    <a:pt x="4121" y="3590"/>
                  </a:cubicBezTo>
                  <a:cubicBezTo>
                    <a:pt x="4242" y="3590"/>
                    <a:pt x="4346" y="3540"/>
                    <a:pt x="4404" y="3441"/>
                  </a:cubicBezTo>
                  <a:cubicBezTo>
                    <a:pt x="4526" y="3182"/>
                    <a:pt x="4404" y="2999"/>
                    <a:pt x="4191" y="2862"/>
                  </a:cubicBezTo>
                  <a:cubicBezTo>
                    <a:pt x="3779" y="2587"/>
                    <a:pt x="3337" y="2328"/>
                    <a:pt x="2865" y="2161"/>
                  </a:cubicBezTo>
                  <a:cubicBezTo>
                    <a:pt x="2697" y="2100"/>
                    <a:pt x="2652" y="2069"/>
                    <a:pt x="2758" y="1902"/>
                  </a:cubicBezTo>
                  <a:cubicBezTo>
                    <a:pt x="3033" y="1445"/>
                    <a:pt x="3170" y="942"/>
                    <a:pt x="2835" y="454"/>
                  </a:cubicBezTo>
                  <a:cubicBezTo>
                    <a:pt x="2603" y="96"/>
                    <a:pt x="2284" y="0"/>
                    <a:pt x="1933"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a:off x="64780" y="1134091"/>
              <a:ext cx="107001" cy="143940"/>
            </a:xfrm>
            <a:custGeom>
              <a:rect b="b" l="l" r="r" t="t"/>
              <a:pathLst>
                <a:path extrusionOk="0" h="4489" w="3337">
                  <a:moveTo>
                    <a:pt x="1269" y="909"/>
                  </a:moveTo>
                  <a:cubicBezTo>
                    <a:pt x="1648" y="909"/>
                    <a:pt x="2040" y="1199"/>
                    <a:pt x="2027" y="1514"/>
                  </a:cubicBezTo>
                  <a:cubicBezTo>
                    <a:pt x="2027" y="1667"/>
                    <a:pt x="1950" y="1789"/>
                    <a:pt x="1829" y="1880"/>
                  </a:cubicBezTo>
                  <a:cubicBezTo>
                    <a:pt x="1691" y="2002"/>
                    <a:pt x="1524" y="2078"/>
                    <a:pt x="1356" y="2154"/>
                  </a:cubicBezTo>
                  <a:cubicBezTo>
                    <a:pt x="1300" y="2185"/>
                    <a:pt x="1256" y="2200"/>
                    <a:pt x="1221" y="2200"/>
                  </a:cubicBezTo>
                  <a:cubicBezTo>
                    <a:pt x="1151" y="2200"/>
                    <a:pt x="1118" y="2139"/>
                    <a:pt x="1097" y="2017"/>
                  </a:cubicBezTo>
                  <a:cubicBezTo>
                    <a:pt x="1067" y="1743"/>
                    <a:pt x="1006" y="1469"/>
                    <a:pt x="960" y="1195"/>
                  </a:cubicBezTo>
                  <a:cubicBezTo>
                    <a:pt x="914" y="1027"/>
                    <a:pt x="960" y="951"/>
                    <a:pt x="1143" y="920"/>
                  </a:cubicBezTo>
                  <a:cubicBezTo>
                    <a:pt x="1184" y="913"/>
                    <a:pt x="1227" y="909"/>
                    <a:pt x="1269" y="909"/>
                  </a:cubicBezTo>
                  <a:close/>
                  <a:moveTo>
                    <a:pt x="635" y="0"/>
                  </a:moveTo>
                  <a:cubicBezTo>
                    <a:pt x="533" y="0"/>
                    <a:pt x="484" y="81"/>
                    <a:pt x="457" y="174"/>
                  </a:cubicBezTo>
                  <a:cubicBezTo>
                    <a:pt x="396" y="600"/>
                    <a:pt x="335" y="1012"/>
                    <a:pt x="16" y="1347"/>
                  </a:cubicBezTo>
                  <a:cubicBezTo>
                    <a:pt x="0" y="1362"/>
                    <a:pt x="0" y="1408"/>
                    <a:pt x="0" y="1438"/>
                  </a:cubicBezTo>
                  <a:cubicBezTo>
                    <a:pt x="0" y="1499"/>
                    <a:pt x="0" y="1560"/>
                    <a:pt x="61" y="1606"/>
                  </a:cubicBezTo>
                  <a:cubicBezTo>
                    <a:pt x="88" y="1617"/>
                    <a:pt x="113" y="1622"/>
                    <a:pt x="137" y="1622"/>
                  </a:cubicBezTo>
                  <a:cubicBezTo>
                    <a:pt x="181" y="1622"/>
                    <a:pt x="220" y="1605"/>
                    <a:pt x="259" y="1575"/>
                  </a:cubicBezTo>
                  <a:cubicBezTo>
                    <a:pt x="302" y="1547"/>
                    <a:pt x="305" y="1467"/>
                    <a:pt x="389" y="1467"/>
                  </a:cubicBezTo>
                  <a:cubicBezTo>
                    <a:pt x="396" y="1467"/>
                    <a:pt x="404" y="1468"/>
                    <a:pt x="412" y="1469"/>
                  </a:cubicBezTo>
                  <a:cubicBezTo>
                    <a:pt x="427" y="1560"/>
                    <a:pt x="427" y="1667"/>
                    <a:pt x="427" y="1758"/>
                  </a:cubicBezTo>
                  <a:cubicBezTo>
                    <a:pt x="473" y="2566"/>
                    <a:pt x="534" y="3373"/>
                    <a:pt x="777" y="4150"/>
                  </a:cubicBezTo>
                  <a:cubicBezTo>
                    <a:pt x="820" y="4293"/>
                    <a:pt x="849" y="4488"/>
                    <a:pt x="1052" y="4488"/>
                  </a:cubicBezTo>
                  <a:cubicBezTo>
                    <a:pt x="1066" y="4488"/>
                    <a:pt x="1081" y="4487"/>
                    <a:pt x="1097" y="4485"/>
                  </a:cubicBezTo>
                  <a:cubicBezTo>
                    <a:pt x="1326" y="4440"/>
                    <a:pt x="1280" y="4226"/>
                    <a:pt x="1280" y="4074"/>
                  </a:cubicBezTo>
                  <a:cubicBezTo>
                    <a:pt x="1311" y="3739"/>
                    <a:pt x="1311" y="3388"/>
                    <a:pt x="1311" y="3023"/>
                  </a:cubicBezTo>
                  <a:cubicBezTo>
                    <a:pt x="1661" y="3160"/>
                    <a:pt x="1950" y="3404"/>
                    <a:pt x="2255" y="3632"/>
                  </a:cubicBezTo>
                  <a:cubicBezTo>
                    <a:pt x="2484" y="3800"/>
                    <a:pt x="2712" y="3967"/>
                    <a:pt x="3002" y="4059"/>
                  </a:cubicBezTo>
                  <a:cubicBezTo>
                    <a:pt x="3039" y="4071"/>
                    <a:pt x="3079" y="4081"/>
                    <a:pt x="3119" y="4081"/>
                  </a:cubicBezTo>
                  <a:cubicBezTo>
                    <a:pt x="3176" y="4081"/>
                    <a:pt x="3231" y="4061"/>
                    <a:pt x="3276" y="3998"/>
                  </a:cubicBezTo>
                  <a:cubicBezTo>
                    <a:pt x="3337" y="3907"/>
                    <a:pt x="3322" y="3800"/>
                    <a:pt x="3246" y="3708"/>
                  </a:cubicBezTo>
                  <a:cubicBezTo>
                    <a:pt x="3139" y="3602"/>
                    <a:pt x="3032" y="3495"/>
                    <a:pt x="2910" y="3404"/>
                  </a:cubicBezTo>
                  <a:cubicBezTo>
                    <a:pt x="2529" y="3114"/>
                    <a:pt x="2133" y="2840"/>
                    <a:pt x="1691" y="2566"/>
                  </a:cubicBezTo>
                  <a:cubicBezTo>
                    <a:pt x="1844" y="2474"/>
                    <a:pt x="1966" y="2398"/>
                    <a:pt x="2072" y="2322"/>
                  </a:cubicBezTo>
                  <a:cubicBezTo>
                    <a:pt x="2773" y="1804"/>
                    <a:pt x="2667" y="936"/>
                    <a:pt x="1890" y="585"/>
                  </a:cubicBezTo>
                  <a:cubicBezTo>
                    <a:pt x="1729" y="515"/>
                    <a:pt x="1561" y="464"/>
                    <a:pt x="1396" y="464"/>
                  </a:cubicBezTo>
                  <a:cubicBezTo>
                    <a:pt x="1311" y="464"/>
                    <a:pt x="1226" y="478"/>
                    <a:pt x="1143" y="509"/>
                  </a:cubicBezTo>
                  <a:cubicBezTo>
                    <a:pt x="1078" y="529"/>
                    <a:pt x="1023" y="539"/>
                    <a:pt x="978" y="539"/>
                  </a:cubicBezTo>
                  <a:cubicBezTo>
                    <a:pt x="823" y="539"/>
                    <a:pt x="777" y="424"/>
                    <a:pt x="777" y="235"/>
                  </a:cubicBezTo>
                  <a:cubicBezTo>
                    <a:pt x="777" y="143"/>
                    <a:pt x="823" y="37"/>
                    <a:pt x="686" y="6"/>
                  </a:cubicBezTo>
                  <a:cubicBezTo>
                    <a:pt x="668" y="2"/>
                    <a:pt x="651" y="0"/>
                    <a:pt x="63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8"/>
            <p:cNvSpPr/>
            <p:nvPr/>
          </p:nvSpPr>
          <p:spPr>
            <a:xfrm>
              <a:off x="-216" y="963088"/>
              <a:ext cx="478314" cy="470201"/>
            </a:xfrm>
            <a:custGeom>
              <a:rect b="b" l="l" r="r" t="t"/>
              <a:pathLst>
                <a:path extrusionOk="0" h="14664" w="14917">
                  <a:moveTo>
                    <a:pt x="3535" y="0"/>
                  </a:moveTo>
                  <a:cubicBezTo>
                    <a:pt x="2774" y="0"/>
                    <a:pt x="2007" y="56"/>
                    <a:pt x="1235" y="174"/>
                  </a:cubicBezTo>
                  <a:cubicBezTo>
                    <a:pt x="824" y="235"/>
                    <a:pt x="412" y="327"/>
                    <a:pt x="1" y="418"/>
                  </a:cubicBezTo>
                  <a:lnTo>
                    <a:pt x="1" y="860"/>
                  </a:lnTo>
                  <a:cubicBezTo>
                    <a:pt x="458" y="753"/>
                    <a:pt x="930" y="662"/>
                    <a:pt x="1387" y="601"/>
                  </a:cubicBezTo>
                  <a:cubicBezTo>
                    <a:pt x="2097" y="500"/>
                    <a:pt x="2799" y="451"/>
                    <a:pt x="3495" y="451"/>
                  </a:cubicBezTo>
                  <a:cubicBezTo>
                    <a:pt x="5535" y="451"/>
                    <a:pt x="7520" y="868"/>
                    <a:pt x="9462" y="1606"/>
                  </a:cubicBezTo>
                  <a:cubicBezTo>
                    <a:pt x="10544" y="2002"/>
                    <a:pt x="11550" y="2520"/>
                    <a:pt x="12403" y="3313"/>
                  </a:cubicBezTo>
                  <a:cubicBezTo>
                    <a:pt x="13454" y="4318"/>
                    <a:pt x="14094" y="6451"/>
                    <a:pt x="13134" y="8082"/>
                  </a:cubicBezTo>
                  <a:cubicBezTo>
                    <a:pt x="12555" y="9057"/>
                    <a:pt x="11824" y="9849"/>
                    <a:pt x="10834" y="10428"/>
                  </a:cubicBezTo>
                  <a:cubicBezTo>
                    <a:pt x="10529" y="10611"/>
                    <a:pt x="10468" y="10839"/>
                    <a:pt x="10529" y="11159"/>
                  </a:cubicBezTo>
                  <a:cubicBezTo>
                    <a:pt x="10605" y="11616"/>
                    <a:pt x="10651" y="12089"/>
                    <a:pt x="10620" y="12561"/>
                  </a:cubicBezTo>
                  <a:cubicBezTo>
                    <a:pt x="10620" y="12696"/>
                    <a:pt x="10595" y="12773"/>
                    <a:pt x="10490" y="12773"/>
                  </a:cubicBezTo>
                  <a:cubicBezTo>
                    <a:pt x="10453" y="12773"/>
                    <a:pt x="10406" y="12764"/>
                    <a:pt x="10346" y="12744"/>
                  </a:cubicBezTo>
                  <a:cubicBezTo>
                    <a:pt x="9645" y="12500"/>
                    <a:pt x="8914" y="12271"/>
                    <a:pt x="8198" y="12028"/>
                  </a:cubicBezTo>
                  <a:cubicBezTo>
                    <a:pt x="8127" y="12006"/>
                    <a:pt x="8060" y="11995"/>
                    <a:pt x="7992" y="11995"/>
                  </a:cubicBezTo>
                  <a:cubicBezTo>
                    <a:pt x="7915" y="11995"/>
                    <a:pt x="7838" y="12010"/>
                    <a:pt x="7756" y="12043"/>
                  </a:cubicBezTo>
                  <a:cubicBezTo>
                    <a:pt x="7070" y="12363"/>
                    <a:pt x="6354" y="12622"/>
                    <a:pt x="5638" y="12850"/>
                  </a:cubicBezTo>
                  <a:cubicBezTo>
                    <a:pt x="3779" y="13460"/>
                    <a:pt x="1905" y="13856"/>
                    <a:pt x="1" y="14039"/>
                  </a:cubicBezTo>
                  <a:lnTo>
                    <a:pt x="1" y="14663"/>
                  </a:lnTo>
                  <a:cubicBezTo>
                    <a:pt x="824" y="14618"/>
                    <a:pt x="1646" y="14542"/>
                    <a:pt x="2469" y="14404"/>
                  </a:cubicBezTo>
                  <a:cubicBezTo>
                    <a:pt x="3795" y="14191"/>
                    <a:pt x="5105" y="13917"/>
                    <a:pt x="6354" y="13429"/>
                  </a:cubicBezTo>
                  <a:cubicBezTo>
                    <a:pt x="6872" y="13262"/>
                    <a:pt x="7375" y="12972"/>
                    <a:pt x="7893" y="12942"/>
                  </a:cubicBezTo>
                  <a:cubicBezTo>
                    <a:pt x="7909" y="12941"/>
                    <a:pt x="7925" y="12941"/>
                    <a:pt x="7941" y="12941"/>
                  </a:cubicBezTo>
                  <a:cubicBezTo>
                    <a:pt x="8429" y="12941"/>
                    <a:pt x="8930" y="13159"/>
                    <a:pt x="9417" y="13277"/>
                  </a:cubicBezTo>
                  <a:cubicBezTo>
                    <a:pt x="9691" y="13338"/>
                    <a:pt x="9980" y="13399"/>
                    <a:pt x="10255" y="13460"/>
                  </a:cubicBezTo>
                  <a:cubicBezTo>
                    <a:pt x="10381" y="13492"/>
                    <a:pt x="10494" y="13509"/>
                    <a:pt x="10594" y="13509"/>
                  </a:cubicBezTo>
                  <a:cubicBezTo>
                    <a:pt x="10961" y="13509"/>
                    <a:pt x="11148" y="13284"/>
                    <a:pt x="11184" y="12805"/>
                  </a:cubicBezTo>
                  <a:cubicBezTo>
                    <a:pt x="11230" y="12393"/>
                    <a:pt x="11184" y="11997"/>
                    <a:pt x="11093" y="11616"/>
                  </a:cubicBezTo>
                  <a:cubicBezTo>
                    <a:pt x="11032" y="11373"/>
                    <a:pt x="11108" y="11266"/>
                    <a:pt x="11306" y="11144"/>
                  </a:cubicBezTo>
                  <a:cubicBezTo>
                    <a:pt x="12388" y="10489"/>
                    <a:pt x="13226" y="9605"/>
                    <a:pt x="13850" y="8462"/>
                  </a:cubicBezTo>
                  <a:cubicBezTo>
                    <a:pt x="14917" y="6497"/>
                    <a:pt x="14201" y="4014"/>
                    <a:pt x="12692" y="2764"/>
                  </a:cubicBezTo>
                  <a:cubicBezTo>
                    <a:pt x="11550" y="1820"/>
                    <a:pt x="10224" y="1256"/>
                    <a:pt x="8838" y="845"/>
                  </a:cubicBezTo>
                  <a:cubicBezTo>
                    <a:pt x="7094" y="310"/>
                    <a:pt x="5329" y="0"/>
                    <a:pt x="3535"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8"/>
            <p:cNvSpPr/>
            <p:nvPr/>
          </p:nvSpPr>
          <p:spPr>
            <a:xfrm>
              <a:off x="-216" y="1555521"/>
              <a:ext cx="701582" cy="665766"/>
            </a:xfrm>
            <a:custGeom>
              <a:rect b="b" l="l" r="r" t="t"/>
              <a:pathLst>
                <a:path extrusionOk="0" h="20763" w="21880">
                  <a:moveTo>
                    <a:pt x="8489" y="5953"/>
                  </a:moveTo>
                  <a:cubicBezTo>
                    <a:pt x="9481" y="5953"/>
                    <a:pt x="10271" y="6661"/>
                    <a:pt x="10316" y="7706"/>
                  </a:cubicBezTo>
                  <a:cubicBezTo>
                    <a:pt x="10377" y="8864"/>
                    <a:pt x="9508" y="9549"/>
                    <a:pt x="8685" y="9565"/>
                  </a:cubicBezTo>
                  <a:cubicBezTo>
                    <a:pt x="8658" y="9566"/>
                    <a:pt x="8631" y="9566"/>
                    <a:pt x="8604" y="9566"/>
                  </a:cubicBezTo>
                  <a:cubicBezTo>
                    <a:pt x="7648" y="9566"/>
                    <a:pt x="6825" y="8790"/>
                    <a:pt x="6781" y="7812"/>
                  </a:cubicBezTo>
                  <a:cubicBezTo>
                    <a:pt x="6735" y="6837"/>
                    <a:pt x="7482" y="5984"/>
                    <a:pt x="8426" y="5954"/>
                  </a:cubicBezTo>
                  <a:cubicBezTo>
                    <a:pt x="8447" y="5953"/>
                    <a:pt x="8468" y="5953"/>
                    <a:pt x="8489" y="5953"/>
                  </a:cubicBezTo>
                  <a:close/>
                  <a:moveTo>
                    <a:pt x="11116" y="11514"/>
                  </a:moveTo>
                  <a:cubicBezTo>
                    <a:pt x="11235" y="11514"/>
                    <a:pt x="11332" y="11573"/>
                    <a:pt x="11367" y="11713"/>
                  </a:cubicBezTo>
                  <a:cubicBezTo>
                    <a:pt x="11397" y="11865"/>
                    <a:pt x="11336" y="11987"/>
                    <a:pt x="11154" y="12033"/>
                  </a:cubicBezTo>
                  <a:cubicBezTo>
                    <a:pt x="11134" y="12035"/>
                    <a:pt x="11114" y="12036"/>
                    <a:pt x="11094" y="12036"/>
                  </a:cubicBezTo>
                  <a:cubicBezTo>
                    <a:pt x="10978" y="12036"/>
                    <a:pt x="10870" y="11993"/>
                    <a:pt x="10818" y="11850"/>
                  </a:cubicBezTo>
                  <a:cubicBezTo>
                    <a:pt x="10788" y="11698"/>
                    <a:pt x="10849" y="11576"/>
                    <a:pt x="11001" y="11530"/>
                  </a:cubicBezTo>
                  <a:cubicBezTo>
                    <a:pt x="11041" y="11519"/>
                    <a:pt x="11080" y="11514"/>
                    <a:pt x="11116" y="11514"/>
                  </a:cubicBezTo>
                  <a:close/>
                  <a:moveTo>
                    <a:pt x="12668" y="13357"/>
                  </a:moveTo>
                  <a:cubicBezTo>
                    <a:pt x="12767" y="13357"/>
                    <a:pt x="12852" y="13414"/>
                    <a:pt x="12875" y="13541"/>
                  </a:cubicBezTo>
                  <a:cubicBezTo>
                    <a:pt x="12921" y="13709"/>
                    <a:pt x="12860" y="13846"/>
                    <a:pt x="12692" y="13922"/>
                  </a:cubicBezTo>
                  <a:cubicBezTo>
                    <a:pt x="12674" y="13924"/>
                    <a:pt x="12656" y="13925"/>
                    <a:pt x="12639" y="13925"/>
                  </a:cubicBezTo>
                  <a:cubicBezTo>
                    <a:pt x="12512" y="13925"/>
                    <a:pt x="12413" y="13873"/>
                    <a:pt x="12372" y="13739"/>
                  </a:cubicBezTo>
                  <a:cubicBezTo>
                    <a:pt x="12342" y="13572"/>
                    <a:pt x="12388" y="13419"/>
                    <a:pt x="12571" y="13374"/>
                  </a:cubicBezTo>
                  <a:cubicBezTo>
                    <a:pt x="12603" y="13363"/>
                    <a:pt x="12636" y="13357"/>
                    <a:pt x="12668" y="13357"/>
                  </a:cubicBezTo>
                  <a:close/>
                  <a:moveTo>
                    <a:pt x="10268" y="13576"/>
                  </a:moveTo>
                  <a:cubicBezTo>
                    <a:pt x="10347" y="13576"/>
                    <a:pt x="10418" y="13616"/>
                    <a:pt x="10453" y="13709"/>
                  </a:cubicBezTo>
                  <a:cubicBezTo>
                    <a:pt x="10483" y="13831"/>
                    <a:pt x="10453" y="13922"/>
                    <a:pt x="10331" y="13968"/>
                  </a:cubicBezTo>
                  <a:cubicBezTo>
                    <a:pt x="10306" y="13974"/>
                    <a:pt x="10282" y="13977"/>
                    <a:pt x="10259" y="13977"/>
                  </a:cubicBezTo>
                  <a:cubicBezTo>
                    <a:pt x="10169" y="13977"/>
                    <a:pt x="10096" y="13931"/>
                    <a:pt x="10072" y="13846"/>
                  </a:cubicBezTo>
                  <a:cubicBezTo>
                    <a:pt x="10026" y="13739"/>
                    <a:pt x="10072" y="13633"/>
                    <a:pt x="10194" y="13587"/>
                  </a:cubicBezTo>
                  <a:cubicBezTo>
                    <a:pt x="10219" y="13580"/>
                    <a:pt x="10244" y="13576"/>
                    <a:pt x="10268" y="13576"/>
                  </a:cubicBezTo>
                  <a:close/>
                  <a:moveTo>
                    <a:pt x="5321" y="0"/>
                  </a:moveTo>
                  <a:cubicBezTo>
                    <a:pt x="4844" y="0"/>
                    <a:pt x="4366" y="14"/>
                    <a:pt x="3886" y="42"/>
                  </a:cubicBezTo>
                  <a:cubicBezTo>
                    <a:pt x="2850" y="88"/>
                    <a:pt x="1814" y="103"/>
                    <a:pt x="793" y="347"/>
                  </a:cubicBezTo>
                  <a:cubicBezTo>
                    <a:pt x="534" y="408"/>
                    <a:pt x="260" y="484"/>
                    <a:pt x="1" y="560"/>
                  </a:cubicBezTo>
                  <a:lnTo>
                    <a:pt x="1" y="14074"/>
                  </a:lnTo>
                  <a:cubicBezTo>
                    <a:pt x="31" y="14029"/>
                    <a:pt x="62" y="13983"/>
                    <a:pt x="108" y="13937"/>
                  </a:cubicBezTo>
                  <a:cubicBezTo>
                    <a:pt x="717" y="13221"/>
                    <a:pt x="1387" y="12566"/>
                    <a:pt x="2149" y="12018"/>
                  </a:cubicBezTo>
                  <a:cubicBezTo>
                    <a:pt x="2615" y="11689"/>
                    <a:pt x="3117" y="11508"/>
                    <a:pt x="3657" y="11508"/>
                  </a:cubicBezTo>
                  <a:cubicBezTo>
                    <a:pt x="3718" y="11508"/>
                    <a:pt x="3779" y="11510"/>
                    <a:pt x="3840" y="11515"/>
                  </a:cubicBezTo>
                  <a:cubicBezTo>
                    <a:pt x="5151" y="11606"/>
                    <a:pt x="6400" y="11896"/>
                    <a:pt x="7497" y="12658"/>
                  </a:cubicBezTo>
                  <a:cubicBezTo>
                    <a:pt x="8365" y="13267"/>
                    <a:pt x="8518" y="14135"/>
                    <a:pt x="7985" y="15034"/>
                  </a:cubicBezTo>
                  <a:cubicBezTo>
                    <a:pt x="7741" y="15461"/>
                    <a:pt x="7329" y="15644"/>
                    <a:pt x="6903" y="15811"/>
                  </a:cubicBezTo>
                  <a:cubicBezTo>
                    <a:pt x="6354" y="15994"/>
                    <a:pt x="5806" y="16177"/>
                    <a:pt x="5273" y="16360"/>
                  </a:cubicBezTo>
                  <a:cubicBezTo>
                    <a:pt x="4678" y="16558"/>
                    <a:pt x="4099" y="16786"/>
                    <a:pt x="3490" y="16924"/>
                  </a:cubicBezTo>
                  <a:cubicBezTo>
                    <a:pt x="2962" y="17042"/>
                    <a:pt x="2429" y="17122"/>
                    <a:pt x="1893" y="17122"/>
                  </a:cubicBezTo>
                  <a:cubicBezTo>
                    <a:pt x="1532" y="17122"/>
                    <a:pt x="1170" y="17086"/>
                    <a:pt x="808" y="17000"/>
                  </a:cubicBezTo>
                  <a:cubicBezTo>
                    <a:pt x="504" y="16924"/>
                    <a:pt x="245" y="16786"/>
                    <a:pt x="1" y="16604"/>
                  </a:cubicBezTo>
                  <a:lnTo>
                    <a:pt x="1" y="20763"/>
                  </a:lnTo>
                  <a:cubicBezTo>
                    <a:pt x="1524" y="20413"/>
                    <a:pt x="3033" y="19955"/>
                    <a:pt x="4541" y="19544"/>
                  </a:cubicBezTo>
                  <a:cubicBezTo>
                    <a:pt x="6994" y="18889"/>
                    <a:pt x="9417" y="18097"/>
                    <a:pt x="11839" y="17365"/>
                  </a:cubicBezTo>
                  <a:cubicBezTo>
                    <a:pt x="11839" y="17350"/>
                    <a:pt x="11839" y="17350"/>
                    <a:pt x="11839" y="17350"/>
                  </a:cubicBezTo>
                  <a:cubicBezTo>
                    <a:pt x="12875" y="17030"/>
                    <a:pt x="13911" y="16725"/>
                    <a:pt x="14932" y="16375"/>
                  </a:cubicBezTo>
                  <a:cubicBezTo>
                    <a:pt x="15938" y="16025"/>
                    <a:pt x="16943" y="15659"/>
                    <a:pt x="17903" y="15187"/>
                  </a:cubicBezTo>
                  <a:cubicBezTo>
                    <a:pt x="18848" y="14730"/>
                    <a:pt x="19670" y="14120"/>
                    <a:pt x="20371" y="13358"/>
                  </a:cubicBezTo>
                  <a:cubicBezTo>
                    <a:pt x="21484" y="12170"/>
                    <a:pt x="21880" y="10829"/>
                    <a:pt x="21392" y="9245"/>
                  </a:cubicBezTo>
                  <a:cubicBezTo>
                    <a:pt x="20889" y="7630"/>
                    <a:pt x="20051" y="6228"/>
                    <a:pt x="18878" y="5040"/>
                  </a:cubicBezTo>
                  <a:cubicBezTo>
                    <a:pt x="17035" y="3196"/>
                    <a:pt x="14886" y="1840"/>
                    <a:pt x="12388" y="1078"/>
                  </a:cubicBezTo>
                  <a:cubicBezTo>
                    <a:pt x="10075" y="354"/>
                    <a:pt x="7719" y="0"/>
                    <a:pt x="5321"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a:off x="-216" y="1930521"/>
              <a:ext cx="267262" cy="163531"/>
            </a:xfrm>
            <a:custGeom>
              <a:rect b="b" l="l" r="r" t="t"/>
              <a:pathLst>
                <a:path extrusionOk="0" h="5100" w="8335">
                  <a:moveTo>
                    <a:pt x="3696" y="1305"/>
                  </a:moveTo>
                  <a:cubicBezTo>
                    <a:pt x="4150" y="1305"/>
                    <a:pt x="4609" y="1422"/>
                    <a:pt x="5044" y="1694"/>
                  </a:cubicBezTo>
                  <a:cubicBezTo>
                    <a:pt x="5273" y="1831"/>
                    <a:pt x="5257" y="2105"/>
                    <a:pt x="5029" y="2303"/>
                  </a:cubicBezTo>
                  <a:cubicBezTo>
                    <a:pt x="4815" y="2486"/>
                    <a:pt x="4541" y="2501"/>
                    <a:pt x="4297" y="2547"/>
                  </a:cubicBezTo>
                  <a:cubicBezTo>
                    <a:pt x="3627" y="2654"/>
                    <a:pt x="2987" y="2852"/>
                    <a:pt x="2332" y="2989"/>
                  </a:cubicBezTo>
                  <a:cubicBezTo>
                    <a:pt x="2290" y="2998"/>
                    <a:pt x="2251" y="3003"/>
                    <a:pt x="2213" y="3003"/>
                  </a:cubicBezTo>
                  <a:cubicBezTo>
                    <a:pt x="1945" y="3003"/>
                    <a:pt x="1781" y="2776"/>
                    <a:pt x="1875" y="2456"/>
                  </a:cubicBezTo>
                  <a:cubicBezTo>
                    <a:pt x="1982" y="2090"/>
                    <a:pt x="2210" y="1800"/>
                    <a:pt x="2545" y="1618"/>
                  </a:cubicBezTo>
                  <a:cubicBezTo>
                    <a:pt x="2728" y="1526"/>
                    <a:pt x="2911" y="1465"/>
                    <a:pt x="3155" y="1359"/>
                  </a:cubicBezTo>
                  <a:cubicBezTo>
                    <a:pt x="3333" y="1324"/>
                    <a:pt x="3514" y="1305"/>
                    <a:pt x="3696" y="1305"/>
                  </a:cubicBezTo>
                  <a:close/>
                  <a:moveTo>
                    <a:pt x="3737" y="0"/>
                  </a:moveTo>
                  <a:cubicBezTo>
                    <a:pt x="3338" y="0"/>
                    <a:pt x="2951" y="68"/>
                    <a:pt x="2591" y="277"/>
                  </a:cubicBezTo>
                  <a:cubicBezTo>
                    <a:pt x="1753" y="764"/>
                    <a:pt x="1067" y="1420"/>
                    <a:pt x="427" y="2136"/>
                  </a:cubicBezTo>
                  <a:cubicBezTo>
                    <a:pt x="260" y="2334"/>
                    <a:pt x="108" y="2532"/>
                    <a:pt x="1" y="2760"/>
                  </a:cubicBezTo>
                  <a:lnTo>
                    <a:pt x="1" y="4543"/>
                  </a:lnTo>
                  <a:cubicBezTo>
                    <a:pt x="138" y="4650"/>
                    <a:pt x="351" y="4771"/>
                    <a:pt x="626" y="4893"/>
                  </a:cubicBezTo>
                  <a:cubicBezTo>
                    <a:pt x="702" y="4924"/>
                    <a:pt x="793" y="4939"/>
                    <a:pt x="869" y="4954"/>
                  </a:cubicBezTo>
                  <a:cubicBezTo>
                    <a:pt x="1264" y="5057"/>
                    <a:pt x="1662" y="5099"/>
                    <a:pt x="2060" y="5099"/>
                  </a:cubicBezTo>
                  <a:cubicBezTo>
                    <a:pt x="2492" y="5099"/>
                    <a:pt x="2924" y="5049"/>
                    <a:pt x="3353" y="4970"/>
                  </a:cubicBezTo>
                  <a:cubicBezTo>
                    <a:pt x="4084" y="4848"/>
                    <a:pt x="4770" y="4528"/>
                    <a:pt x="5455" y="4330"/>
                  </a:cubicBezTo>
                  <a:cubicBezTo>
                    <a:pt x="5851" y="4208"/>
                    <a:pt x="6232" y="4086"/>
                    <a:pt x="6613" y="3949"/>
                  </a:cubicBezTo>
                  <a:cubicBezTo>
                    <a:pt x="6857" y="3857"/>
                    <a:pt x="7147" y="3812"/>
                    <a:pt x="7360" y="3659"/>
                  </a:cubicBezTo>
                  <a:cubicBezTo>
                    <a:pt x="8304" y="2974"/>
                    <a:pt x="8335" y="1846"/>
                    <a:pt x="7375" y="1145"/>
                  </a:cubicBezTo>
                  <a:cubicBezTo>
                    <a:pt x="6415" y="429"/>
                    <a:pt x="5288" y="140"/>
                    <a:pt x="4115" y="18"/>
                  </a:cubicBezTo>
                  <a:cubicBezTo>
                    <a:pt x="3988" y="7"/>
                    <a:pt x="3862" y="0"/>
                    <a:pt x="37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8"/>
            <p:cNvSpPr/>
            <p:nvPr/>
          </p:nvSpPr>
          <p:spPr>
            <a:xfrm>
              <a:off x="374015" y="1542182"/>
              <a:ext cx="67946" cy="44506"/>
            </a:xfrm>
            <a:custGeom>
              <a:rect b="b" l="l" r="r" t="t"/>
              <a:pathLst>
                <a:path extrusionOk="0" h="1388" w="2119">
                  <a:moveTo>
                    <a:pt x="1144" y="1"/>
                  </a:moveTo>
                  <a:cubicBezTo>
                    <a:pt x="1100" y="1"/>
                    <a:pt x="1054" y="6"/>
                    <a:pt x="1006" y="16"/>
                  </a:cubicBezTo>
                  <a:cubicBezTo>
                    <a:pt x="595" y="108"/>
                    <a:pt x="305" y="367"/>
                    <a:pt x="1" y="702"/>
                  </a:cubicBezTo>
                  <a:cubicBezTo>
                    <a:pt x="732" y="900"/>
                    <a:pt x="1402" y="1129"/>
                    <a:pt x="2118" y="1388"/>
                  </a:cubicBezTo>
                  <a:cubicBezTo>
                    <a:pt x="1951" y="991"/>
                    <a:pt x="1844" y="611"/>
                    <a:pt x="1631" y="291"/>
                  </a:cubicBezTo>
                  <a:cubicBezTo>
                    <a:pt x="1518" y="114"/>
                    <a:pt x="1352" y="1"/>
                    <a:pt x="1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8"/>
            <p:cNvSpPr/>
            <p:nvPr/>
          </p:nvSpPr>
          <p:spPr>
            <a:xfrm>
              <a:off x="308570" y="1467342"/>
              <a:ext cx="192005" cy="145254"/>
            </a:xfrm>
            <a:custGeom>
              <a:rect b="b" l="l" r="r" t="t"/>
              <a:pathLst>
                <a:path extrusionOk="0" h="4530" w="5988">
                  <a:moveTo>
                    <a:pt x="3272" y="0"/>
                  </a:moveTo>
                  <a:cubicBezTo>
                    <a:pt x="3004" y="0"/>
                    <a:pt x="2724" y="72"/>
                    <a:pt x="2438" y="217"/>
                  </a:cubicBezTo>
                  <a:cubicBezTo>
                    <a:pt x="1402" y="751"/>
                    <a:pt x="747" y="1680"/>
                    <a:pt x="0" y="2579"/>
                  </a:cubicBezTo>
                  <a:cubicBezTo>
                    <a:pt x="533" y="2686"/>
                    <a:pt x="1006" y="2777"/>
                    <a:pt x="1478" y="2884"/>
                  </a:cubicBezTo>
                  <a:cubicBezTo>
                    <a:pt x="1508" y="2884"/>
                    <a:pt x="1524" y="2899"/>
                    <a:pt x="1539" y="2899"/>
                  </a:cubicBezTo>
                  <a:cubicBezTo>
                    <a:pt x="1568" y="2910"/>
                    <a:pt x="1594" y="2915"/>
                    <a:pt x="1617" y="2915"/>
                  </a:cubicBezTo>
                  <a:cubicBezTo>
                    <a:pt x="1690" y="2915"/>
                    <a:pt x="1736" y="2865"/>
                    <a:pt x="1783" y="2807"/>
                  </a:cubicBezTo>
                  <a:cubicBezTo>
                    <a:pt x="1996" y="2548"/>
                    <a:pt x="2255" y="2335"/>
                    <a:pt x="2544" y="2183"/>
                  </a:cubicBezTo>
                  <a:cubicBezTo>
                    <a:pt x="2774" y="2071"/>
                    <a:pt x="3011" y="2000"/>
                    <a:pt x="3230" y="2000"/>
                  </a:cubicBezTo>
                  <a:cubicBezTo>
                    <a:pt x="3579" y="2000"/>
                    <a:pt x="3885" y="2178"/>
                    <a:pt x="4053" y="2655"/>
                  </a:cubicBezTo>
                  <a:cubicBezTo>
                    <a:pt x="4129" y="2884"/>
                    <a:pt x="4220" y="3127"/>
                    <a:pt x="4342" y="3356"/>
                  </a:cubicBezTo>
                  <a:cubicBezTo>
                    <a:pt x="4434" y="3539"/>
                    <a:pt x="4434" y="3798"/>
                    <a:pt x="4616" y="3904"/>
                  </a:cubicBezTo>
                  <a:cubicBezTo>
                    <a:pt x="5058" y="4133"/>
                    <a:pt x="5515" y="4316"/>
                    <a:pt x="5988" y="4529"/>
                  </a:cubicBezTo>
                  <a:cubicBezTo>
                    <a:pt x="5972" y="4407"/>
                    <a:pt x="5972" y="4316"/>
                    <a:pt x="5957" y="4209"/>
                  </a:cubicBezTo>
                  <a:cubicBezTo>
                    <a:pt x="5805" y="3539"/>
                    <a:pt x="5637" y="2868"/>
                    <a:pt x="5409" y="2213"/>
                  </a:cubicBezTo>
                  <a:cubicBezTo>
                    <a:pt x="5211" y="1665"/>
                    <a:pt x="4952" y="1147"/>
                    <a:pt x="4571" y="690"/>
                  </a:cubicBezTo>
                  <a:cubicBezTo>
                    <a:pt x="4207" y="237"/>
                    <a:pt x="3760" y="0"/>
                    <a:pt x="3272" y="0"/>
                  </a:cubicBezTo>
                  <a:close/>
                </a:path>
              </a:pathLst>
            </a:custGeom>
            <a:solidFill>
              <a:srgbClr val="8A9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216" y="1453009"/>
              <a:ext cx="717711" cy="788318"/>
            </a:xfrm>
            <a:custGeom>
              <a:rect b="b" l="l" r="r" t="t"/>
              <a:pathLst>
                <a:path extrusionOk="0" h="24585" w="22383">
                  <a:moveTo>
                    <a:pt x="12815" y="2782"/>
                  </a:moveTo>
                  <a:cubicBezTo>
                    <a:pt x="13023" y="2782"/>
                    <a:pt x="13189" y="2895"/>
                    <a:pt x="13302" y="3072"/>
                  </a:cubicBezTo>
                  <a:cubicBezTo>
                    <a:pt x="13515" y="3392"/>
                    <a:pt x="13622" y="3772"/>
                    <a:pt x="13789" y="4169"/>
                  </a:cubicBezTo>
                  <a:cubicBezTo>
                    <a:pt x="13073" y="3910"/>
                    <a:pt x="12403" y="3681"/>
                    <a:pt x="11672" y="3483"/>
                  </a:cubicBezTo>
                  <a:cubicBezTo>
                    <a:pt x="11976" y="3148"/>
                    <a:pt x="12266" y="2889"/>
                    <a:pt x="12677" y="2797"/>
                  </a:cubicBezTo>
                  <a:cubicBezTo>
                    <a:pt x="12725" y="2787"/>
                    <a:pt x="12771" y="2782"/>
                    <a:pt x="12815" y="2782"/>
                  </a:cubicBezTo>
                  <a:close/>
                  <a:moveTo>
                    <a:pt x="12895" y="447"/>
                  </a:moveTo>
                  <a:cubicBezTo>
                    <a:pt x="13384" y="447"/>
                    <a:pt x="13837" y="684"/>
                    <a:pt x="14201" y="1137"/>
                  </a:cubicBezTo>
                  <a:cubicBezTo>
                    <a:pt x="14566" y="1594"/>
                    <a:pt x="14825" y="2112"/>
                    <a:pt x="15024" y="2660"/>
                  </a:cubicBezTo>
                  <a:cubicBezTo>
                    <a:pt x="15267" y="3315"/>
                    <a:pt x="15435" y="3986"/>
                    <a:pt x="15572" y="4656"/>
                  </a:cubicBezTo>
                  <a:cubicBezTo>
                    <a:pt x="15602" y="4748"/>
                    <a:pt x="15602" y="4839"/>
                    <a:pt x="15602" y="4961"/>
                  </a:cubicBezTo>
                  <a:cubicBezTo>
                    <a:pt x="15145" y="4763"/>
                    <a:pt x="14673" y="4580"/>
                    <a:pt x="14246" y="4336"/>
                  </a:cubicBezTo>
                  <a:cubicBezTo>
                    <a:pt x="14064" y="4245"/>
                    <a:pt x="14064" y="3970"/>
                    <a:pt x="13972" y="3788"/>
                  </a:cubicBezTo>
                  <a:cubicBezTo>
                    <a:pt x="13850" y="3574"/>
                    <a:pt x="13759" y="3331"/>
                    <a:pt x="13683" y="3087"/>
                  </a:cubicBezTo>
                  <a:cubicBezTo>
                    <a:pt x="13515" y="2621"/>
                    <a:pt x="13211" y="2446"/>
                    <a:pt x="12864" y="2446"/>
                  </a:cubicBezTo>
                  <a:cubicBezTo>
                    <a:pt x="12644" y="2446"/>
                    <a:pt x="12406" y="2517"/>
                    <a:pt x="12174" y="2630"/>
                  </a:cubicBezTo>
                  <a:cubicBezTo>
                    <a:pt x="11885" y="2782"/>
                    <a:pt x="11626" y="2980"/>
                    <a:pt x="11413" y="3254"/>
                  </a:cubicBezTo>
                  <a:cubicBezTo>
                    <a:pt x="11355" y="3312"/>
                    <a:pt x="11305" y="3362"/>
                    <a:pt x="11238" y="3362"/>
                  </a:cubicBezTo>
                  <a:cubicBezTo>
                    <a:pt x="11217" y="3362"/>
                    <a:pt x="11194" y="3357"/>
                    <a:pt x="11169" y="3346"/>
                  </a:cubicBezTo>
                  <a:cubicBezTo>
                    <a:pt x="11154" y="3331"/>
                    <a:pt x="11123" y="3331"/>
                    <a:pt x="11108" y="3331"/>
                  </a:cubicBezTo>
                  <a:cubicBezTo>
                    <a:pt x="10636" y="3224"/>
                    <a:pt x="10163" y="3133"/>
                    <a:pt x="9630" y="3011"/>
                  </a:cubicBezTo>
                  <a:cubicBezTo>
                    <a:pt x="10377" y="2127"/>
                    <a:pt x="11032" y="1198"/>
                    <a:pt x="12068" y="664"/>
                  </a:cubicBezTo>
                  <a:cubicBezTo>
                    <a:pt x="12348" y="519"/>
                    <a:pt x="12627" y="447"/>
                    <a:pt x="12895" y="447"/>
                  </a:cubicBezTo>
                  <a:close/>
                  <a:moveTo>
                    <a:pt x="12940" y="0"/>
                  </a:moveTo>
                  <a:cubicBezTo>
                    <a:pt x="12441" y="0"/>
                    <a:pt x="11914" y="175"/>
                    <a:pt x="11382" y="527"/>
                  </a:cubicBezTo>
                  <a:cubicBezTo>
                    <a:pt x="10514" y="1106"/>
                    <a:pt x="9843" y="1898"/>
                    <a:pt x="9295" y="2767"/>
                  </a:cubicBezTo>
                  <a:cubicBezTo>
                    <a:pt x="9221" y="2890"/>
                    <a:pt x="9147" y="2943"/>
                    <a:pt x="9033" y="2943"/>
                  </a:cubicBezTo>
                  <a:cubicBezTo>
                    <a:pt x="9006" y="2943"/>
                    <a:pt x="8977" y="2940"/>
                    <a:pt x="8944" y="2934"/>
                  </a:cubicBezTo>
                  <a:cubicBezTo>
                    <a:pt x="7786" y="2752"/>
                    <a:pt x="6629" y="2706"/>
                    <a:pt x="5455" y="2706"/>
                  </a:cubicBezTo>
                  <a:cubicBezTo>
                    <a:pt x="3612" y="2721"/>
                    <a:pt x="1783" y="2858"/>
                    <a:pt x="1" y="3300"/>
                  </a:cubicBezTo>
                  <a:lnTo>
                    <a:pt x="1" y="3757"/>
                  </a:lnTo>
                  <a:cubicBezTo>
                    <a:pt x="260" y="3681"/>
                    <a:pt x="519" y="3605"/>
                    <a:pt x="793" y="3544"/>
                  </a:cubicBezTo>
                  <a:cubicBezTo>
                    <a:pt x="1814" y="3300"/>
                    <a:pt x="2850" y="3300"/>
                    <a:pt x="3886" y="3239"/>
                  </a:cubicBezTo>
                  <a:cubicBezTo>
                    <a:pt x="4336" y="3215"/>
                    <a:pt x="4785" y="3204"/>
                    <a:pt x="5232" y="3204"/>
                  </a:cubicBezTo>
                  <a:cubicBezTo>
                    <a:pt x="7661" y="3204"/>
                    <a:pt x="10046" y="3555"/>
                    <a:pt x="12388" y="4275"/>
                  </a:cubicBezTo>
                  <a:cubicBezTo>
                    <a:pt x="14886" y="5037"/>
                    <a:pt x="17035" y="6393"/>
                    <a:pt x="18863" y="8237"/>
                  </a:cubicBezTo>
                  <a:cubicBezTo>
                    <a:pt x="20051" y="9425"/>
                    <a:pt x="20889" y="10827"/>
                    <a:pt x="21392" y="12457"/>
                  </a:cubicBezTo>
                  <a:cubicBezTo>
                    <a:pt x="21880" y="14026"/>
                    <a:pt x="21484" y="15367"/>
                    <a:pt x="20371" y="16555"/>
                  </a:cubicBezTo>
                  <a:cubicBezTo>
                    <a:pt x="19655" y="17317"/>
                    <a:pt x="18848" y="17927"/>
                    <a:pt x="17903" y="18399"/>
                  </a:cubicBezTo>
                  <a:cubicBezTo>
                    <a:pt x="16943" y="18856"/>
                    <a:pt x="15938" y="19222"/>
                    <a:pt x="14932" y="19572"/>
                  </a:cubicBezTo>
                  <a:cubicBezTo>
                    <a:pt x="13911" y="19922"/>
                    <a:pt x="12875" y="20227"/>
                    <a:pt x="11839" y="20547"/>
                  </a:cubicBezTo>
                  <a:cubicBezTo>
                    <a:pt x="11839" y="20547"/>
                    <a:pt x="11839" y="20547"/>
                    <a:pt x="11839" y="20562"/>
                  </a:cubicBezTo>
                  <a:cubicBezTo>
                    <a:pt x="9417" y="21294"/>
                    <a:pt x="6994" y="22086"/>
                    <a:pt x="4541" y="22741"/>
                  </a:cubicBezTo>
                  <a:cubicBezTo>
                    <a:pt x="3033" y="23152"/>
                    <a:pt x="1524" y="23610"/>
                    <a:pt x="1" y="23960"/>
                  </a:cubicBezTo>
                  <a:lnTo>
                    <a:pt x="1" y="24585"/>
                  </a:lnTo>
                  <a:cubicBezTo>
                    <a:pt x="290" y="24493"/>
                    <a:pt x="595" y="24417"/>
                    <a:pt x="885" y="24310"/>
                  </a:cubicBezTo>
                  <a:cubicBezTo>
                    <a:pt x="1083" y="24234"/>
                    <a:pt x="1296" y="24173"/>
                    <a:pt x="1509" y="24143"/>
                  </a:cubicBezTo>
                  <a:cubicBezTo>
                    <a:pt x="2439" y="23990"/>
                    <a:pt x="3353" y="23792"/>
                    <a:pt x="4267" y="23549"/>
                  </a:cubicBezTo>
                  <a:cubicBezTo>
                    <a:pt x="5471" y="23229"/>
                    <a:pt x="6659" y="22878"/>
                    <a:pt x="7817" y="22452"/>
                  </a:cubicBezTo>
                  <a:cubicBezTo>
                    <a:pt x="8594" y="22238"/>
                    <a:pt x="9371" y="22010"/>
                    <a:pt x="10148" y="21812"/>
                  </a:cubicBezTo>
                  <a:cubicBezTo>
                    <a:pt x="11870" y="21355"/>
                    <a:pt x="13546" y="20821"/>
                    <a:pt x="15206" y="20181"/>
                  </a:cubicBezTo>
                  <a:cubicBezTo>
                    <a:pt x="16181" y="19801"/>
                    <a:pt x="17141" y="19404"/>
                    <a:pt x="18116" y="18993"/>
                  </a:cubicBezTo>
                  <a:cubicBezTo>
                    <a:pt x="18924" y="18643"/>
                    <a:pt x="19686" y="18247"/>
                    <a:pt x="20356" y="17668"/>
                  </a:cubicBezTo>
                  <a:cubicBezTo>
                    <a:pt x="21849" y="16388"/>
                    <a:pt x="22382" y="14773"/>
                    <a:pt x="22032" y="12884"/>
                  </a:cubicBezTo>
                  <a:cubicBezTo>
                    <a:pt x="21712" y="10994"/>
                    <a:pt x="20722" y="9425"/>
                    <a:pt x="19472" y="8023"/>
                  </a:cubicBezTo>
                  <a:cubicBezTo>
                    <a:pt x="18634" y="7063"/>
                    <a:pt x="17598" y="6332"/>
                    <a:pt x="16578" y="5586"/>
                  </a:cubicBezTo>
                  <a:cubicBezTo>
                    <a:pt x="16501" y="5540"/>
                    <a:pt x="16349" y="5509"/>
                    <a:pt x="16380" y="5387"/>
                  </a:cubicBezTo>
                  <a:cubicBezTo>
                    <a:pt x="16456" y="5037"/>
                    <a:pt x="16303" y="4717"/>
                    <a:pt x="16227" y="4397"/>
                  </a:cubicBezTo>
                  <a:cubicBezTo>
                    <a:pt x="15968" y="3270"/>
                    <a:pt x="15602" y="2203"/>
                    <a:pt x="14963" y="1243"/>
                  </a:cubicBezTo>
                  <a:cubicBezTo>
                    <a:pt x="14416" y="419"/>
                    <a:pt x="13712" y="0"/>
                    <a:pt x="1294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216" y="1924493"/>
              <a:ext cx="273130" cy="180077"/>
            </a:xfrm>
            <a:custGeom>
              <a:rect b="b" l="l" r="r" t="t"/>
              <a:pathLst>
                <a:path extrusionOk="0" h="5616" w="8518">
                  <a:moveTo>
                    <a:pt x="3668" y="1"/>
                  </a:moveTo>
                  <a:cubicBezTo>
                    <a:pt x="3118" y="1"/>
                    <a:pt x="2616" y="182"/>
                    <a:pt x="2164" y="511"/>
                  </a:cubicBezTo>
                  <a:cubicBezTo>
                    <a:pt x="1387" y="1059"/>
                    <a:pt x="717" y="1714"/>
                    <a:pt x="108" y="2430"/>
                  </a:cubicBezTo>
                  <a:cubicBezTo>
                    <a:pt x="62" y="2476"/>
                    <a:pt x="31" y="2522"/>
                    <a:pt x="1" y="2567"/>
                  </a:cubicBezTo>
                  <a:lnTo>
                    <a:pt x="1" y="2948"/>
                  </a:lnTo>
                  <a:cubicBezTo>
                    <a:pt x="108" y="2720"/>
                    <a:pt x="260" y="2522"/>
                    <a:pt x="427" y="2324"/>
                  </a:cubicBezTo>
                  <a:cubicBezTo>
                    <a:pt x="1067" y="1608"/>
                    <a:pt x="1753" y="952"/>
                    <a:pt x="2591" y="465"/>
                  </a:cubicBezTo>
                  <a:cubicBezTo>
                    <a:pt x="2935" y="265"/>
                    <a:pt x="3311" y="195"/>
                    <a:pt x="3690" y="195"/>
                  </a:cubicBezTo>
                  <a:cubicBezTo>
                    <a:pt x="3832" y="195"/>
                    <a:pt x="3974" y="205"/>
                    <a:pt x="4115" y="221"/>
                  </a:cubicBezTo>
                  <a:cubicBezTo>
                    <a:pt x="5288" y="328"/>
                    <a:pt x="6415" y="617"/>
                    <a:pt x="7375" y="1333"/>
                  </a:cubicBezTo>
                  <a:cubicBezTo>
                    <a:pt x="8335" y="2034"/>
                    <a:pt x="8304" y="3162"/>
                    <a:pt x="7375" y="3847"/>
                  </a:cubicBezTo>
                  <a:cubicBezTo>
                    <a:pt x="7147" y="4015"/>
                    <a:pt x="6857" y="4045"/>
                    <a:pt x="6613" y="4137"/>
                  </a:cubicBezTo>
                  <a:cubicBezTo>
                    <a:pt x="6232" y="4274"/>
                    <a:pt x="5851" y="4396"/>
                    <a:pt x="5455" y="4518"/>
                  </a:cubicBezTo>
                  <a:cubicBezTo>
                    <a:pt x="4770" y="4716"/>
                    <a:pt x="4084" y="5036"/>
                    <a:pt x="3353" y="5158"/>
                  </a:cubicBezTo>
                  <a:cubicBezTo>
                    <a:pt x="2924" y="5237"/>
                    <a:pt x="2496" y="5287"/>
                    <a:pt x="2066" y="5287"/>
                  </a:cubicBezTo>
                  <a:cubicBezTo>
                    <a:pt x="1669" y="5287"/>
                    <a:pt x="1271" y="5245"/>
                    <a:pt x="869" y="5142"/>
                  </a:cubicBezTo>
                  <a:cubicBezTo>
                    <a:pt x="793" y="5127"/>
                    <a:pt x="702" y="5112"/>
                    <a:pt x="626" y="5081"/>
                  </a:cubicBezTo>
                  <a:cubicBezTo>
                    <a:pt x="351" y="4959"/>
                    <a:pt x="153" y="4838"/>
                    <a:pt x="1" y="4731"/>
                  </a:cubicBezTo>
                  <a:lnTo>
                    <a:pt x="1" y="5097"/>
                  </a:lnTo>
                  <a:cubicBezTo>
                    <a:pt x="245" y="5279"/>
                    <a:pt x="504" y="5417"/>
                    <a:pt x="808" y="5493"/>
                  </a:cubicBezTo>
                  <a:cubicBezTo>
                    <a:pt x="1170" y="5579"/>
                    <a:pt x="1532" y="5615"/>
                    <a:pt x="1893" y="5615"/>
                  </a:cubicBezTo>
                  <a:cubicBezTo>
                    <a:pt x="2429" y="5615"/>
                    <a:pt x="2962" y="5535"/>
                    <a:pt x="3490" y="5417"/>
                  </a:cubicBezTo>
                  <a:cubicBezTo>
                    <a:pt x="4099" y="5279"/>
                    <a:pt x="4678" y="5051"/>
                    <a:pt x="5273" y="4853"/>
                  </a:cubicBezTo>
                  <a:cubicBezTo>
                    <a:pt x="5806" y="4670"/>
                    <a:pt x="6354" y="4487"/>
                    <a:pt x="6903" y="4304"/>
                  </a:cubicBezTo>
                  <a:cubicBezTo>
                    <a:pt x="7329" y="4137"/>
                    <a:pt x="7741" y="3954"/>
                    <a:pt x="7985" y="3527"/>
                  </a:cubicBezTo>
                  <a:cubicBezTo>
                    <a:pt x="8518" y="2628"/>
                    <a:pt x="8365" y="1760"/>
                    <a:pt x="7497" y="1151"/>
                  </a:cubicBezTo>
                  <a:cubicBezTo>
                    <a:pt x="6400" y="389"/>
                    <a:pt x="5151" y="99"/>
                    <a:pt x="3856" y="8"/>
                  </a:cubicBezTo>
                  <a:cubicBezTo>
                    <a:pt x="3792" y="3"/>
                    <a:pt x="3730" y="1"/>
                    <a:pt x="366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8"/>
            <p:cNvSpPr/>
            <p:nvPr/>
          </p:nvSpPr>
          <p:spPr>
            <a:xfrm>
              <a:off x="345670" y="1924685"/>
              <a:ext cx="19592" cy="16802"/>
            </a:xfrm>
            <a:custGeom>
              <a:rect b="b" l="l" r="r" t="t"/>
              <a:pathLst>
                <a:path extrusionOk="0" h="524" w="611">
                  <a:moveTo>
                    <a:pt x="329" y="1"/>
                  </a:moveTo>
                  <a:cubicBezTo>
                    <a:pt x="293" y="1"/>
                    <a:pt x="254" y="6"/>
                    <a:pt x="214" y="17"/>
                  </a:cubicBezTo>
                  <a:cubicBezTo>
                    <a:pt x="62" y="63"/>
                    <a:pt x="1" y="169"/>
                    <a:pt x="31" y="337"/>
                  </a:cubicBezTo>
                  <a:cubicBezTo>
                    <a:pt x="83" y="480"/>
                    <a:pt x="191" y="523"/>
                    <a:pt x="316" y="523"/>
                  </a:cubicBezTo>
                  <a:cubicBezTo>
                    <a:pt x="338" y="523"/>
                    <a:pt x="360" y="522"/>
                    <a:pt x="382" y="520"/>
                  </a:cubicBezTo>
                  <a:cubicBezTo>
                    <a:pt x="534" y="474"/>
                    <a:pt x="610" y="352"/>
                    <a:pt x="580" y="200"/>
                  </a:cubicBezTo>
                  <a:cubicBezTo>
                    <a:pt x="545" y="60"/>
                    <a:pt x="448" y="1"/>
                    <a:pt x="32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395499" y="1983781"/>
              <a:ext cx="18598" cy="18245"/>
            </a:xfrm>
            <a:custGeom>
              <a:rect b="b" l="l" r="r" t="t"/>
              <a:pathLst>
                <a:path extrusionOk="0" h="569" w="580">
                  <a:moveTo>
                    <a:pt x="327" y="1"/>
                  </a:moveTo>
                  <a:cubicBezTo>
                    <a:pt x="295" y="1"/>
                    <a:pt x="262" y="7"/>
                    <a:pt x="230" y="18"/>
                  </a:cubicBezTo>
                  <a:cubicBezTo>
                    <a:pt x="47" y="63"/>
                    <a:pt x="1" y="216"/>
                    <a:pt x="31" y="383"/>
                  </a:cubicBezTo>
                  <a:cubicBezTo>
                    <a:pt x="72" y="517"/>
                    <a:pt x="171" y="569"/>
                    <a:pt x="298" y="569"/>
                  </a:cubicBezTo>
                  <a:cubicBezTo>
                    <a:pt x="315" y="569"/>
                    <a:pt x="333" y="568"/>
                    <a:pt x="351" y="566"/>
                  </a:cubicBezTo>
                  <a:cubicBezTo>
                    <a:pt x="519" y="490"/>
                    <a:pt x="580" y="353"/>
                    <a:pt x="534" y="185"/>
                  </a:cubicBezTo>
                  <a:cubicBezTo>
                    <a:pt x="511" y="58"/>
                    <a:pt x="426" y="1"/>
                    <a:pt x="327"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321268" y="1990803"/>
              <a:ext cx="14686" cy="12698"/>
            </a:xfrm>
            <a:custGeom>
              <a:rect b="b" l="l" r="r" t="t"/>
              <a:pathLst>
                <a:path extrusionOk="0" h="396" w="458">
                  <a:moveTo>
                    <a:pt x="242" y="1"/>
                  </a:moveTo>
                  <a:cubicBezTo>
                    <a:pt x="218" y="1"/>
                    <a:pt x="193" y="5"/>
                    <a:pt x="168" y="12"/>
                  </a:cubicBezTo>
                  <a:cubicBezTo>
                    <a:pt x="46" y="58"/>
                    <a:pt x="0" y="164"/>
                    <a:pt x="46" y="271"/>
                  </a:cubicBezTo>
                  <a:cubicBezTo>
                    <a:pt x="68" y="350"/>
                    <a:pt x="132" y="395"/>
                    <a:pt x="213" y="395"/>
                  </a:cubicBezTo>
                  <a:cubicBezTo>
                    <a:pt x="242" y="395"/>
                    <a:pt x="273" y="390"/>
                    <a:pt x="305" y="378"/>
                  </a:cubicBezTo>
                  <a:cubicBezTo>
                    <a:pt x="412" y="347"/>
                    <a:pt x="457" y="256"/>
                    <a:pt x="412" y="134"/>
                  </a:cubicBezTo>
                  <a:cubicBezTo>
                    <a:pt x="388" y="41"/>
                    <a:pt x="320" y="1"/>
                    <a:pt x="242"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8"/>
            <p:cNvSpPr/>
            <p:nvPr/>
          </p:nvSpPr>
          <p:spPr>
            <a:xfrm>
              <a:off x="219654" y="1753458"/>
              <a:ext cx="106039" cy="102704"/>
            </a:xfrm>
            <a:custGeom>
              <a:rect b="b" l="l" r="r" t="t"/>
              <a:pathLst>
                <a:path extrusionOk="0" h="3203" w="3307">
                  <a:moveTo>
                    <a:pt x="1657" y="403"/>
                  </a:moveTo>
                  <a:cubicBezTo>
                    <a:pt x="1801" y="403"/>
                    <a:pt x="1945" y="427"/>
                    <a:pt x="2072" y="466"/>
                  </a:cubicBezTo>
                  <a:cubicBezTo>
                    <a:pt x="2849" y="664"/>
                    <a:pt x="3047" y="1685"/>
                    <a:pt x="2605" y="2295"/>
                  </a:cubicBezTo>
                  <a:cubicBezTo>
                    <a:pt x="2361" y="2625"/>
                    <a:pt x="2047" y="2798"/>
                    <a:pt x="1672" y="2798"/>
                  </a:cubicBezTo>
                  <a:cubicBezTo>
                    <a:pt x="1581" y="2798"/>
                    <a:pt x="1485" y="2788"/>
                    <a:pt x="1387" y="2767"/>
                  </a:cubicBezTo>
                  <a:cubicBezTo>
                    <a:pt x="853" y="2645"/>
                    <a:pt x="503" y="2218"/>
                    <a:pt x="472" y="1685"/>
                  </a:cubicBezTo>
                  <a:cubicBezTo>
                    <a:pt x="457" y="1152"/>
                    <a:pt x="792" y="649"/>
                    <a:pt x="1280" y="466"/>
                  </a:cubicBezTo>
                  <a:cubicBezTo>
                    <a:pt x="1396" y="423"/>
                    <a:pt x="1527" y="403"/>
                    <a:pt x="1657" y="403"/>
                  </a:cubicBezTo>
                  <a:close/>
                  <a:moveTo>
                    <a:pt x="1636" y="1"/>
                  </a:moveTo>
                  <a:cubicBezTo>
                    <a:pt x="1492" y="1"/>
                    <a:pt x="1346" y="23"/>
                    <a:pt x="1204" y="70"/>
                  </a:cubicBezTo>
                  <a:cubicBezTo>
                    <a:pt x="427" y="314"/>
                    <a:pt x="0" y="1106"/>
                    <a:pt x="168" y="1914"/>
                  </a:cubicBezTo>
                  <a:cubicBezTo>
                    <a:pt x="324" y="2611"/>
                    <a:pt x="1040" y="3202"/>
                    <a:pt x="1717" y="3202"/>
                  </a:cubicBezTo>
                  <a:cubicBezTo>
                    <a:pt x="1764" y="3202"/>
                    <a:pt x="1812" y="3200"/>
                    <a:pt x="1859" y="3194"/>
                  </a:cubicBezTo>
                  <a:cubicBezTo>
                    <a:pt x="2468" y="3117"/>
                    <a:pt x="2925" y="2797"/>
                    <a:pt x="3154" y="2203"/>
                  </a:cubicBezTo>
                  <a:cubicBezTo>
                    <a:pt x="3291" y="1807"/>
                    <a:pt x="3306" y="1380"/>
                    <a:pt x="3123" y="1000"/>
                  </a:cubicBezTo>
                  <a:cubicBezTo>
                    <a:pt x="3062" y="832"/>
                    <a:pt x="2956" y="695"/>
                    <a:pt x="2849" y="558"/>
                  </a:cubicBezTo>
                  <a:cubicBezTo>
                    <a:pt x="2537" y="222"/>
                    <a:pt x="2092" y="1"/>
                    <a:pt x="1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215742" y="1746372"/>
              <a:ext cx="116781" cy="115915"/>
            </a:xfrm>
            <a:custGeom>
              <a:rect b="b" l="l" r="r" t="t"/>
              <a:pathLst>
                <a:path extrusionOk="0" h="3615" w="3642">
                  <a:moveTo>
                    <a:pt x="1758" y="222"/>
                  </a:moveTo>
                  <a:cubicBezTo>
                    <a:pt x="2214" y="222"/>
                    <a:pt x="2659" y="443"/>
                    <a:pt x="2971" y="779"/>
                  </a:cubicBezTo>
                  <a:cubicBezTo>
                    <a:pt x="3078" y="916"/>
                    <a:pt x="3184" y="1053"/>
                    <a:pt x="3245" y="1221"/>
                  </a:cubicBezTo>
                  <a:cubicBezTo>
                    <a:pt x="3428" y="1601"/>
                    <a:pt x="3413" y="2043"/>
                    <a:pt x="3276" y="2424"/>
                  </a:cubicBezTo>
                  <a:cubicBezTo>
                    <a:pt x="3047" y="3018"/>
                    <a:pt x="2590" y="3338"/>
                    <a:pt x="1981" y="3415"/>
                  </a:cubicBezTo>
                  <a:cubicBezTo>
                    <a:pt x="1934" y="3421"/>
                    <a:pt x="1886" y="3423"/>
                    <a:pt x="1839" y="3423"/>
                  </a:cubicBezTo>
                  <a:cubicBezTo>
                    <a:pt x="1162" y="3423"/>
                    <a:pt x="446" y="2832"/>
                    <a:pt x="290" y="2135"/>
                  </a:cubicBezTo>
                  <a:cubicBezTo>
                    <a:pt x="122" y="1327"/>
                    <a:pt x="549" y="535"/>
                    <a:pt x="1326" y="291"/>
                  </a:cubicBezTo>
                  <a:cubicBezTo>
                    <a:pt x="1468" y="244"/>
                    <a:pt x="1614" y="222"/>
                    <a:pt x="1758" y="222"/>
                  </a:cubicBezTo>
                  <a:close/>
                  <a:moveTo>
                    <a:pt x="1754" y="1"/>
                  </a:moveTo>
                  <a:cubicBezTo>
                    <a:pt x="1733" y="1"/>
                    <a:pt x="1712" y="1"/>
                    <a:pt x="1691" y="2"/>
                  </a:cubicBezTo>
                  <a:cubicBezTo>
                    <a:pt x="731" y="32"/>
                    <a:pt x="0" y="885"/>
                    <a:pt x="46" y="1860"/>
                  </a:cubicBezTo>
                  <a:cubicBezTo>
                    <a:pt x="90" y="2838"/>
                    <a:pt x="898" y="3614"/>
                    <a:pt x="1868" y="3614"/>
                  </a:cubicBezTo>
                  <a:cubicBezTo>
                    <a:pt x="1895" y="3614"/>
                    <a:pt x="1923" y="3614"/>
                    <a:pt x="1950" y="3613"/>
                  </a:cubicBezTo>
                  <a:cubicBezTo>
                    <a:pt x="2773" y="3597"/>
                    <a:pt x="3642" y="2912"/>
                    <a:pt x="3581" y="1754"/>
                  </a:cubicBezTo>
                  <a:cubicBezTo>
                    <a:pt x="3536" y="709"/>
                    <a:pt x="2746" y="1"/>
                    <a:pt x="175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234308" y="1766060"/>
              <a:ext cx="83080" cy="76956"/>
            </a:xfrm>
            <a:custGeom>
              <a:rect b="b" l="l" r="r" t="t"/>
              <a:pathLst>
                <a:path extrusionOk="0" h="2400" w="2591">
                  <a:moveTo>
                    <a:pt x="1179" y="0"/>
                  </a:moveTo>
                  <a:cubicBezTo>
                    <a:pt x="1055" y="0"/>
                    <a:pt x="933" y="17"/>
                    <a:pt x="823" y="58"/>
                  </a:cubicBezTo>
                  <a:cubicBezTo>
                    <a:pt x="335" y="256"/>
                    <a:pt x="0" y="759"/>
                    <a:pt x="15" y="1292"/>
                  </a:cubicBezTo>
                  <a:cubicBezTo>
                    <a:pt x="46" y="1825"/>
                    <a:pt x="396" y="2252"/>
                    <a:pt x="930" y="2374"/>
                  </a:cubicBezTo>
                  <a:cubicBezTo>
                    <a:pt x="1023" y="2391"/>
                    <a:pt x="1114" y="2400"/>
                    <a:pt x="1201" y="2400"/>
                  </a:cubicBezTo>
                  <a:cubicBezTo>
                    <a:pt x="1582" y="2400"/>
                    <a:pt x="1900" y="2236"/>
                    <a:pt x="2148" y="1902"/>
                  </a:cubicBezTo>
                  <a:cubicBezTo>
                    <a:pt x="2590" y="1292"/>
                    <a:pt x="2392" y="271"/>
                    <a:pt x="1615" y="58"/>
                  </a:cubicBezTo>
                  <a:cubicBezTo>
                    <a:pt x="1481" y="25"/>
                    <a:pt x="1329" y="0"/>
                    <a:pt x="1179"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8"/>
            <p:cNvSpPr/>
            <p:nvPr/>
          </p:nvSpPr>
          <p:spPr>
            <a:xfrm>
              <a:off x="56892" y="1972174"/>
              <a:ext cx="111971" cy="54639"/>
            </a:xfrm>
            <a:custGeom>
              <a:rect b="b" l="l" r="r" t="t"/>
              <a:pathLst>
                <a:path extrusionOk="0" h="1704" w="3492">
                  <a:moveTo>
                    <a:pt x="1881" y="0"/>
                  </a:moveTo>
                  <a:cubicBezTo>
                    <a:pt x="1710" y="0"/>
                    <a:pt x="1541" y="16"/>
                    <a:pt x="1374" y="44"/>
                  </a:cubicBezTo>
                  <a:cubicBezTo>
                    <a:pt x="1130" y="166"/>
                    <a:pt x="932" y="227"/>
                    <a:pt x="764" y="319"/>
                  </a:cubicBezTo>
                  <a:cubicBezTo>
                    <a:pt x="429" y="501"/>
                    <a:pt x="201" y="791"/>
                    <a:pt x="94" y="1157"/>
                  </a:cubicBezTo>
                  <a:cubicBezTo>
                    <a:pt x="0" y="1477"/>
                    <a:pt x="164" y="1704"/>
                    <a:pt x="432" y="1704"/>
                  </a:cubicBezTo>
                  <a:cubicBezTo>
                    <a:pt x="470" y="1704"/>
                    <a:pt x="509" y="1699"/>
                    <a:pt x="551" y="1690"/>
                  </a:cubicBezTo>
                  <a:cubicBezTo>
                    <a:pt x="1206" y="1553"/>
                    <a:pt x="1846" y="1355"/>
                    <a:pt x="2516" y="1248"/>
                  </a:cubicBezTo>
                  <a:cubicBezTo>
                    <a:pt x="2760" y="1202"/>
                    <a:pt x="3034" y="1187"/>
                    <a:pt x="3248" y="1004"/>
                  </a:cubicBezTo>
                  <a:cubicBezTo>
                    <a:pt x="3476" y="791"/>
                    <a:pt x="3492" y="532"/>
                    <a:pt x="3263" y="395"/>
                  </a:cubicBezTo>
                  <a:cubicBezTo>
                    <a:pt x="2817" y="116"/>
                    <a:pt x="2346" y="0"/>
                    <a:pt x="188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91651" y="2389051"/>
              <a:ext cx="45949" cy="38157"/>
            </a:xfrm>
            <a:custGeom>
              <a:rect b="b" l="l" r="r" t="t"/>
              <a:pathLst>
                <a:path extrusionOk="0" h="1190" w="1433">
                  <a:moveTo>
                    <a:pt x="829" y="1"/>
                  </a:moveTo>
                  <a:cubicBezTo>
                    <a:pt x="560" y="1"/>
                    <a:pt x="233" y="154"/>
                    <a:pt x="137" y="344"/>
                  </a:cubicBezTo>
                  <a:cubicBezTo>
                    <a:pt x="0" y="649"/>
                    <a:pt x="92" y="1015"/>
                    <a:pt x="351" y="1121"/>
                  </a:cubicBezTo>
                  <a:cubicBezTo>
                    <a:pt x="448" y="1168"/>
                    <a:pt x="550" y="1190"/>
                    <a:pt x="652" y="1190"/>
                  </a:cubicBezTo>
                  <a:cubicBezTo>
                    <a:pt x="917" y="1190"/>
                    <a:pt x="1174" y="1040"/>
                    <a:pt x="1295" y="786"/>
                  </a:cubicBezTo>
                  <a:cubicBezTo>
                    <a:pt x="1432" y="497"/>
                    <a:pt x="1326" y="162"/>
                    <a:pt x="1036" y="40"/>
                  </a:cubicBezTo>
                  <a:cubicBezTo>
                    <a:pt x="976" y="13"/>
                    <a:pt x="905" y="1"/>
                    <a:pt x="8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12514" y="2313057"/>
              <a:ext cx="67433" cy="58743"/>
            </a:xfrm>
            <a:custGeom>
              <a:rect b="b" l="l" r="r" t="t"/>
              <a:pathLst>
                <a:path extrusionOk="0" h="1832" w="2103">
                  <a:moveTo>
                    <a:pt x="923" y="1"/>
                  </a:moveTo>
                  <a:cubicBezTo>
                    <a:pt x="639" y="1"/>
                    <a:pt x="371" y="117"/>
                    <a:pt x="244" y="338"/>
                  </a:cubicBezTo>
                  <a:cubicBezTo>
                    <a:pt x="0" y="764"/>
                    <a:pt x="305" y="1526"/>
                    <a:pt x="792" y="1724"/>
                  </a:cubicBezTo>
                  <a:lnTo>
                    <a:pt x="929" y="1770"/>
                  </a:lnTo>
                  <a:cubicBezTo>
                    <a:pt x="1045" y="1811"/>
                    <a:pt x="1155" y="1832"/>
                    <a:pt x="1259" y="1832"/>
                  </a:cubicBezTo>
                  <a:cubicBezTo>
                    <a:pt x="1500" y="1832"/>
                    <a:pt x="1713" y="1723"/>
                    <a:pt x="1905" y="1511"/>
                  </a:cubicBezTo>
                  <a:cubicBezTo>
                    <a:pt x="2103" y="1282"/>
                    <a:pt x="2087" y="1008"/>
                    <a:pt x="1889" y="642"/>
                  </a:cubicBezTo>
                  <a:cubicBezTo>
                    <a:pt x="1798" y="490"/>
                    <a:pt x="1706" y="353"/>
                    <a:pt x="1569" y="231"/>
                  </a:cubicBezTo>
                  <a:cubicBezTo>
                    <a:pt x="1387" y="75"/>
                    <a:pt x="1150" y="1"/>
                    <a:pt x="9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216" y="2385908"/>
              <a:ext cx="65990" cy="41556"/>
            </a:xfrm>
            <a:custGeom>
              <a:rect b="b" l="l" r="r" t="t"/>
              <a:pathLst>
                <a:path extrusionOk="0" h="1296" w="2058">
                  <a:moveTo>
                    <a:pt x="1" y="1"/>
                  </a:moveTo>
                  <a:lnTo>
                    <a:pt x="1" y="320"/>
                  </a:lnTo>
                  <a:cubicBezTo>
                    <a:pt x="229" y="336"/>
                    <a:pt x="443" y="397"/>
                    <a:pt x="656" y="503"/>
                  </a:cubicBezTo>
                  <a:cubicBezTo>
                    <a:pt x="1113" y="656"/>
                    <a:pt x="1418" y="945"/>
                    <a:pt x="1631" y="1296"/>
                  </a:cubicBezTo>
                  <a:lnTo>
                    <a:pt x="2058" y="1296"/>
                  </a:lnTo>
                  <a:cubicBezTo>
                    <a:pt x="1677" y="640"/>
                    <a:pt x="1144" y="153"/>
                    <a:pt x="351" y="31"/>
                  </a:cubicBezTo>
                  <a:cubicBezTo>
                    <a:pt x="229" y="16"/>
                    <a:pt x="123" y="1"/>
                    <a:pt x="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1740" y="2301353"/>
              <a:ext cx="94816" cy="82343"/>
            </a:xfrm>
            <a:custGeom>
              <a:rect b="b" l="l" r="r" t="t"/>
              <a:pathLst>
                <a:path extrusionOk="0" h="2568" w="2957">
                  <a:moveTo>
                    <a:pt x="1259" y="366"/>
                  </a:moveTo>
                  <a:cubicBezTo>
                    <a:pt x="1486" y="366"/>
                    <a:pt x="1723" y="440"/>
                    <a:pt x="1905" y="596"/>
                  </a:cubicBezTo>
                  <a:cubicBezTo>
                    <a:pt x="2042" y="718"/>
                    <a:pt x="2134" y="855"/>
                    <a:pt x="2225" y="1007"/>
                  </a:cubicBezTo>
                  <a:cubicBezTo>
                    <a:pt x="2423" y="1373"/>
                    <a:pt x="2439" y="1647"/>
                    <a:pt x="2241" y="1876"/>
                  </a:cubicBezTo>
                  <a:cubicBezTo>
                    <a:pt x="2049" y="2088"/>
                    <a:pt x="1836" y="2197"/>
                    <a:pt x="1595" y="2197"/>
                  </a:cubicBezTo>
                  <a:cubicBezTo>
                    <a:pt x="1491" y="2197"/>
                    <a:pt x="1381" y="2176"/>
                    <a:pt x="1265" y="2135"/>
                  </a:cubicBezTo>
                  <a:lnTo>
                    <a:pt x="1128" y="2089"/>
                  </a:lnTo>
                  <a:cubicBezTo>
                    <a:pt x="641" y="1891"/>
                    <a:pt x="336" y="1129"/>
                    <a:pt x="580" y="703"/>
                  </a:cubicBezTo>
                  <a:cubicBezTo>
                    <a:pt x="707" y="482"/>
                    <a:pt x="975" y="366"/>
                    <a:pt x="1259" y="366"/>
                  </a:cubicBezTo>
                  <a:close/>
                  <a:moveTo>
                    <a:pt x="1262" y="0"/>
                  </a:moveTo>
                  <a:cubicBezTo>
                    <a:pt x="828" y="0"/>
                    <a:pt x="509" y="223"/>
                    <a:pt x="290" y="703"/>
                  </a:cubicBezTo>
                  <a:cubicBezTo>
                    <a:pt x="1" y="1327"/>
                    <a:pt x="336" y="2211"/>
                    <a:pt x="885" y="2439"/>
                  </a:cubicBezTo>
                  <a:cubicBezTo>
                    <a:pt x="1098" y="2527"/>
                    <a:pt x="1301" y="2567"/>
                    <a:pt x="1489" y="2567"/>
                  </a:cubicBezTo>
                  <a:cubicBezTo>
                    <a:pt x="2052" y="2567"/>
                    <a:pt x="2488" y="2210"/>
                    <a:pt x="2728" y="1708"/>
                  </a:cubicBezTo>
                  <a:cubicBezTo>
                    <a:pt x="2957" y="1205"/>
                    <a:pt x="2530" y="352"/>
                    <a:pt x="1936" y="139"/>
                  </a:cubicBezTo>
                  <a:cubicBezTo>
                    <a:pt x="1686" y="47"/>
                    <a:pt x="1462" y="0"/>
                    <a:pt x="1262"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a:off x="79915" y="2379367"/>
              <a:ext cx="72339" cy="48097"/>
            </a:xfrm>
            <a:custGeom>
              <a:rect b="b" l="l" r="r" t="t"/>
              <a:pathLst>
                <a:path extrusionOk="0" h="1500" w="2256">
                  <a:moveTo>
                    <a:pt x="1194" y="303"/>
                  </a:moveTo>
                  <a:cubicBezTo>
                    <a:pt x="1270" y="303"/>
                    <a:pt x="1342" y="315"/>
                    <a:pt x="1402" y="342"/>
                  </a:cubicBezTo>
                  <a:cubicBezTo>
                    <a:pt x="1692" y="464"/>
                    <a:pt x="1798" y="799"/>
                    <a:pt x="1661" y="1103"/>
                  </a:cubicBezTo>
                  <a:cubicBezTo>
                    <a:pt x="1540" y="1345"/>
                    <a:pt x="1285" y="1492"/>
                    <a:pt x="1020" y="1492"/>
                  </a:cubicBezTo>
                  <a:cubicBezTo>
                    <a:pt x="918" y="1492"/>
                    <a:pt x="814" y="1470"/>
                    <a:pt x="717" y="1423"/>
                  </a:cubicBezTo>
                  <a:cubicBezTo>
                    <a:pt x="473" y="1317"/>
                    <a:pt x="366" y="951"/>
                    <a:pt x="503" y="646"/>
                  </a:cubicBezTo>
                  <a:cubicBezTo>
                    <a:pt x="587" y="456"/>
                    <a:pt x="921" y="303"/>
                    <a:pt x="1194" y="303"/>
                  </a:cubicBezTo>
                  <a:close/>
                  <a:moveTo>
                    <a:pt x="1066" y="0"/>
                  </a:moveTo>
                  <a:cubicBezTo>
                    <a:pt x="666" y="0"/>
                    <a:pt x="345" y="188"/>
                    <a:pt x="153" y="616"/>
                  </a:cubicBezTo>
                  <a:cubicBezTo>
                    <a:pt x="1" y="951"/>
                    <a:pt x="1" y="1256"/>
                    <a:pt x="92" y="1500"/>
                  </a:cubicBezTo>
                  <a:lnTo>
                    <a:pt x="1966" y="1500"/>
                  </a:lnTo>
                  <a:cubicBezTo>
                    <a:pt x="1996" y="1454"/>
                    <a:pt x="2012" y="1423"/>
                    <a:pt x="2042" y="1378"/>
                  </a:cubicBezTo>
                  <a:cubicBezTo>
                    <a:pt x="2256" y="875"/>
                    <a:pt x="2073" y="250"/>
                    <a:pt x="1616" y="98"/>
                  </a:cubicBezTo>
                  <a:cubicBezTo>
                    <a:pt x="1420" y="34"/>
                    <a:pt x="1236" y="0"/>
                    <a:pt x="1066"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216" y="2396169"/>
              <a:ext cx="69902" cy="108348"/>
            </a:xfrm>
            <a:custGeom>
              <a:rect b="b" l="l" r="r" t="t"/>
              <a:pathLst>
                <a:path extrusionOk="0" h="3379" w="2180">
                  <a:moveTo>
                    <a:pt x="1" y="0"/>
                  </a:moveTo>
                  <a:lnTo>
                    <a:pt x="1" y="960"/>
                  </a:lnTo>
                  <a:lnTo>
                    <a:pt x="1" y="976"/>
                  </a:lnTo>
                  <a:lnTo>
                    <a:pt x="1" y="2545"/>
                  </a:lnTo>
                  <a:lnTo>
                    <a:pt x="16" y="2560"/>
                  </a:lnTo>
                  <a:cubicBezTo>
                    <a:pt x="229" y="2773"/>
                    <a:pt x="397" y="3032"/>
                    <a:pt x="641" y="3215"/>
                  </a:cubicBezTo>
                  <a:cubicBezTo>
                    <a:pt x="800" y="3333"/>
                    <a:pt x="960" y="3378"/>
                    <a:pt x="1118" y="3378"/>
                  </a:cubicBezTo>
                  <a:cubicBezTo>
                    <a:pt x="1307" y="3378"/>
                    <a:pt x="1494" y="3313"/>
                    <a:pt x="1677" y="3230"/>
                  </a:cubicBezTo>
                  <a:cubicBezTo>
                    <a:pt x="2012" y="3078"/>
                    <a:pt x="2180" y="2804"/>
                    <a:pt x="2149" y="2423"/>
                  </a:cubicBezTo>
                  <a:cubicBezTo>
                    <a:pt x="2134" y="2073"/>
                    <a:pt x="1982" y="1768"/>
                    <a:pt x="1860" y="1448"/>
                  </a:cubicBezTo>
                  <a:cubicBezTo>
                    <a:pt x="1799" y="1280"/>
                    <a:pt x="1723" y="1113"/>
                    <a:pt x="1631" y="960"/>
                  </a:cubicBezTo>
                  <a:cubicBezTo>
                    <a:pt x="1403" y="610"/>
                    <a:pt x="1098" y="336"/>
                    <a:pt x="656" y="183"/>
                  </a:cubicBezTo>
                  <a:cubicBezTo>
                    <a:pt x="443" y="77"/>
                    <a:pt x="229" y="16"/>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216" y="2427432"/>
              <a:ext cx="82118" cy="89077"/>
            </a:xfrm>
            <a:custGeom>
              <a:rect b="b" l="l" r="r" t="t"/>
              <a:pathLst>
                <a:path extrusionOk="0" h="2778" w="2561">
                  <a:moveTo>
                    <a:pt x="1631" y="1"/>
                  </a:moveTo>
                  <a:cubicBezTo>
                    <a:pt x="1723" y="138"/>
                    <a:pt x="1799" y="305"/>
                    <a:pt x="1860" y="473"/>
                  </a:cubicBezTo>
                  <a:cubicBezTo>
                    <a:pt x="1982" y="793"/>
                    <a:pt x="2134" y="1113"/>
                    <a:pt x="2149" y="1448"/>
                  </a:cubicBezTo>
                  <a:cubicBezTo>
                    <a:pt x="2180" y="1829"/>
                    <a:pt x="2012" y="2103"/>
                    <a:pt x="1677" y="2255"/>
                  </a:cubicBezTo>
                  <a:cubicBezTo>
                    <a:pt x="1494" y="2338"/>
                    <a:pt x="1307" y="2403"/>
                    <a:pt x="1118" y="2403"/>
                  </a:cubicBezTo>
                  <a:cubicBezTo>
                    <a:pt x="960" y="2403"/>
                    <a:pt x="800" y="2358"/>
                    <a:pt x="641" y="2240"/>
                  </a:cubicBezTo>
                  <a:cubicBezTo>
                    <a:pt x="397" y="2073"/>
                    <a:pt x="229" y="1798"/>
                    <a:pt x="16" y="1600"/>
                  </a:cubicBezTo>
                  <a:lnTo>
                    <a:pt x="1" y="1570"/>
                  </a:lnTo>
                  <a:lnTo>
                    <a:pt x="1" y="2042"/>
                  </a:lnTo>
                  <a:cubicBezTo>
                    <a:pt x="214" y="2255"/>
                    <a:pt x="427" y="2438"/>
                    <a:pt x="687" y="2591"/>
                  </a:cubicBezTo>
                  <a:cubicBezTo>
                    <a:pt x="892" y="2720"/>
                    <a:pt x="1098" y="2777"/>
                    <a:pt x="1302" y="2777"/>
                  </a:cubicBezTo>
                  <a:cubicBezTo>
                    <a:pt x="1505" y="2777"/>
                    <a:pt x="1707" y="2720"/>
                    <a:pt x="1905" y="2621"/>
                  </a:cubicBezTo>
                  <a:cubicBezTo>
                    <a:pt x="2317" y="2423"/>
                    <a:pt x="2515" y="2057"/>
                    <a:pt x="2530" y="1600"/>
                  </a:cubicBezTo>
                  <a:cubicBezTo>
                    <a:pt x="2561" y="1113"/>
                    <a:pt x="2393" y="671"/>
                    <a:pt x="2180" y="244"/>
                  </a:cubicBezTo>
                  <a:cubicBezTo>
                    <a:pt x="2149" y="153"/>
                    <a:pt x="2103" y="77"/>
                    <a:pt x="2058"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82833" y="2427432"/>
              <a:ext cx="60154" cy="17636"/>
            </a:xfrm>
            <a:custGeom>
              <a:rect b="b" l="l" r="r" t="t"/>
              <a:pathLst>
                <a:path extrusionOk="0" h="550" w="1876">
                  <a:moveTo>
                    <a:pt x="1" y="1"/>
                  </a:moveTo>
                  <a:cubicBezTo>
                    <a:pt x="92" y="199"/>
                    <a:pt x="245" y="366"/>
                    <a:pt x="458" y="458"/>
                  </a:cubicBezTo>
                  <a:cubicBezTo>
                    <a:pt x="600" y="520"/>
                    <a:pt x="750" y="550"/>
                    <a:pt x="899" y="550"/>
                  </a:cubicBezTo>
                  <a:cubicBezTo>
                    <a:pt x="1292" y="550"/>
                    <a:pt x="1676" y="343"/>
                    <a:pt x="187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2313531" y="3286"/>
              <a:ext cx="59641" cy="58198"/>
            </a:xfrm>
            <a:custGeom>
              <a:rect b="b" l="l" r="r" t="t"/>
              <a:pathLst>
                <a:path extrusionOk="0" h="1815" w="1860">
                  <a:moveTo>
                    <a:pt x="850" y="1"/>
                  </a:moveTo>
                  <a:cubicBezTo>
                    <a:pt x="841" y="1"/>
                    <a:pt x="832" y="1"/>
                    <a:pt x="823" y="1"/>
                  </a:cubicBezTo>
                  <a:cubicBezTo>
                    <a:pt x="290" y="16"/>
                    <a:pt x="0" y="306"/>
                    <a:pt x="16" y="809"/>
                  </a:cubicBezTo>
                  <a:cubicBezTo>
                    <a:pt x="16" y="1378"/>
                    <a:pt x="472" y="1814"/>
                    <a:pt x="1009" y="1814"/>
                  </a:cubicBezTo>
                  <a:cubicBezTo>
                    <a:pt x="1018" y="1814"/>
                    <a:pt x="1027" y="1814"/>
                    <a:pt x="1036" y="1814"/>
                  </a:cubicBezTo>
                  <a:cubicBezTo>
                    <a:pt x="1509" y="1799"/>
                    <a:pt x="1859" y="1448"/>
                    <a:pt x="1844" y="976"/>
                  </a:cubicBezTo>
                  <a:cubicBezTo>
                    <a:pt x="1829" y="437"/>
                    <a:pt x="1372" y="1"/>
                    <a:pt x="850"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a:off x="2214354" y="1362"/>
              <a:ext cx="50823" cy="49348"/>
            </a:xfrm>
            <a:custGeom>
              <a:rect b="b" l="l" r="r" t="t"/>
              <a:pathLst>
                <a:path extrusionOk="0" h="1539" w="1585">
                  <a:moveTo>
                    <a:pt x="884" y="0"/>
                  </a:moveTo>
                  <a:cubicBezTo>
                    <a:pt x="427" y="0"/>
                    <a:pt x="0" y="457"/>
                    <a:pt x="0" y="914"/>
                  </a:cubicBezTo>
                  <a:cubicBezTo>
                    <a:pt x="0" y="1265"/>
                    <a:pt x="305" y="1539"/>
                    <a:pt x="671" y="1539"/>
                  </a:cubicBezTo>
                  <a:cubicBezTo>
                    <a:pt x="1143" y="1539"/>
                    <a:pt x="1585" y="1097"/>
                    <a:pt x="1585" y="655"/>
                  </a:cubicBezTo>
                  <a:cubicBezTo>
                    <a:pt x="1585" y="274"/>
                    <a:pt x="1280" y="0"/>
                    <a:pt x="884"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2211404" y="86848"/>
              <a:ext cx="142208" cy="102736"/>
            </a:xfrm>
            <a:custGeom>
              <a:rect b="b" l="l" r="r" t="t"/>
              <a:pathLst>
                <a:path extrusionOk="0" h="3204" w="4435">
                  <a:moveTo>
                    <a:pt x="1890" y="0"/>
                  </a:moveTo>
                  <a:cubicBezTo>
                    <a:pt x="1738" y="0"/>
                    <a:pt x="1586" y="31"/>
                    <a:pt x="1464" y="137"/>
                  </a:cubicBezTo>
                  <a:cubicBezTo>
                    <a:pt x="808" y="640"/>
                    <a:pt x="336" y="1280"/>
                    <a:pt x="123" y="2088"/>
                  </a:cubicBezTo>
                  <a:cubicBezTo>
                    <a:pt x="1" y="2545"/>
                    <a:pt x="290" y="3002"/>
                    <a:pt x="763" y="3154"/>
                  </a:cubicBezTo>
                  <a:cubicBezTo>
                    <a:pt x="868" y="3188"/>
                    <a:pt x="968" y="3203"/>
                    <a:pt x="1063" y="3203"/>
                  </a:cubicBezTo>
                  <a:cubicBezTo>
                    <a:pt x="1397" y="3203"/>
                    <a:pt x="1675" y="3020"/>
                    <a:pt x="1936" y="2819"/>
                  </a:cubicBezTo>
                  <a:cubicBezTo>
                    <a:pt x="2305" y="2559"/>
                    <a:pt x="2674" y="2385"/>
                    <a:pt x="3098" y="2385"/>
                  </a:cubicBezTo>
                  <a:cubicBezTo>
                    <a:pt x="3147" y="2385"/>
                    <a:pt x="3196" y="2388"/>
                    <a:pt x="3246" y="2392"/>
                  </a:cubicBezTo>
                  <a:cubicBezTo>
                    <a:pt x="3300" y="2381"/>
                    <a:pt x="3354" y="2378"/>
                    <a:pt x="3408" y="2378"/>
                  </a:cubicBezTo>
                  <a:cubicBezTo>
                    <a:pt x="3463" y="2378"/>
                    <a:pt x="3518" y="2381"/>
                    <a:pt x="3572" y="2381"/>
                  </a:cubicBezTo>
                  <a:cubicBezTo>
                    <a:pt x="3680" y="2381"/>
                    <a:pt x="3787" y="2370"/>
                    <a:pt x="3886" y="2301"/>
                  </a:cubicBezTo>
                  <a:cubicBezTo>
                    <a:pt x="4328" y="1981"/>
                    <a:pt x="4435" y="1448"/>
                    <a:pt x="4160" y="975"/>
                  </a:cubicBezTo>
                  <a:cubicBezTo>
                    <a:pt x="4039" y="762"/>
                    <a:pt x="3886" y="595"/>
                    <a:pt x="3673" y="488"/>
                  </a:cubicBezTo>
                  <a:cubicBezTo>
                    <a:pt x="3124" y="183"/>
                    <a:pt x="2530" y="16"/>
                    <a:pt x="1890"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2142047" y="53628"/>
              <a:ext cx="63040" cy="61116"/>
            </a:xfrm>
            <a:custGeom>
              <a:rect b="b" l="l" r="r" t="t"/>
              <a:pathLst>
                <a:path extrusionOk="0" h="1906" w="1966">
                  <a:moveTo>
                    <a:pt x="1067" y="0"/>
                  </a:moveTo>
                  <a:cubicBezTo>
                    <a:pt x="488" y="16"/>
                    <a:pt x="0" y="488"/>
                    <a:pt x="0" y="1021"/>
                  </a:cubicBezTo>
                  <a:cubicBezTo>
                    <a:pt x="15" y="1515"/>
                    <a:pt x="412" y="1905"/>
                    <a:pt x="902" y="1905"/>
                  </a:cubicBezTo>
                  <a:cubicBezTo>
                    <a:pt x="911" y="1905"/>
                    <a:pt x="920" y="1905"/>
                    <a:pt x="930" y="1905"/>
                  </a:cubicBezTo>
                  <a:cubicBezTo>
                    <a:pt x="1494" y="1905"/>
                    <a:pt x="1966" y="1448"/>
                    <a:pt x="1951" y="930"/>
                  </a:cubicBezTo>
                  <a:cubicBezTo>
                    <a:pt x="1951" y="412"/>
                    <a:pt x="1555" y="0"/>
                    <a:pt x="1067"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2204093" y="74310"/>
              <a:ext cx="168085" cy="130248"/>
            </a:xfrm>
            <a:custGeom>
              <a:rect b="b" l="l" r="r" t="t"/>
              <a:pathLst>
                <a:path extrusionOk="0" h="4062" w="5242">
                  <a:moveTo>
                    <a:pt x="2118" y="391"/>
                  </a:moveTo>
                  <a:cubicBezTo>
                    <a:pt x="2758" y="407"/>
                    <a:pt x="3352" y="574"/>
                    <a:pt x="3901" y="879"/>
                  </a:cubicBezTo>
                  <a:cubicBezTo>
                    <a:pt x="4114" y="986"/>
                    <a:pt x="4267" y="1153"/>
                    <a:pt x="4388" y="1366"/>
                  </a:cubicBezTo>
                  <a:cubicBezTo>
                    <a:pt x="4663" y="1839"/>
                    <a:pt x="4556" y="2372"/>
                    <a:pt x="4114" y="2692"/>
                  </a:cubicBezTo>
                  <a:cubicBezTo>
                    <a:pt x="4015" y="2761"/>
                    <a:pt x="3908" y="2772"/>
                    <a:pt x="3800" y="2772"/>
                  </a:cubicBezTo>
                  <a:cubicBezTo>
                    <a:pt x="3746" y="2772"/>
                    <a:pt x="3691" y="2769"/>
                    <a:pt x="3636" y="2769"/>
                  </a:cubicBezTo>
                  <a:cubicBezTo>
                    <a:pt x="3582" y="2769"/>
                    <a:pt x="3528" y="2772"/>
                    <a:pt x="3474" y="2783"/>
                  </a:cubicBezTo>
                  <a:cubicBezTo>
                    <a:pt x="3415" y="2776"/>
                    <a:pt x="3356" y="2772"/>
                    <a:pt x="3298" y="2772"/>
                  </a:cubicBezTo>
                  <a:cubicBezTo>
                    <a:pt x="2883" y="2772"/>
                    <a:pt x="2512" y="2956"/>
                    <a:pt x="2164" y="3210"/>
                  </a:cubicBezTo>
                  <a:cubicBezTo>
                    <a:pt x="1906" y="3398"/>
                    <a:pt x="1621" y="3585"/>
                    <a:pt x="1295" y="3585"/>
                  </a:cubicBezTo>
                  <a:cubicBezTo>
                    <a:pt x="1197" y="3585"/>
                    <a:pt x="1096" y="3569"/>
                    <a:pt x="991" y="3530"/>
                  </a:cubicBezTo>
                  <a:cubicBezTo>
                    <a:pt x="534" y="3393"/>
                    <a:pt x="229" y="2936"/>
                    <a:pt x="336" y="2479"/>
                  </a:cubicBezTo>
                  <a:cubicBezTo>
                    <a:pt x="549" y="1671"/>
                    <a:pt x="1036" y="1031"/>
                    <a:pt x="1676" y="528"/>
                  </a:cubicBezTo>
                  <a:cubicBezTo>
                    <a:pt x="1814" y="422"/>
                    <a:pt x="1951" y="391"/>
                    <a:pt x="2118" y="391"/>
                  </a:cubicBezTo>
                  <a:close/>
                  <a:moveTo>
                    <a:pt x="2396" y="1"/>
                  </a:moveTo>
                  <a:cubicBezTo>
                    <a:pt x="2280" y="1"/>
                    <a:pt x="2162" y="13"/>
                    <a:pt x="2042" y="41"/>
                  </a:cubicBezTo>
                  <a:cubicBezTo>
                    <a:pt x="960" y="330"/>
                    <a:pt x="0" y="1900"/>
                    <a:pt x="46" y="2753"/>
                  </a:cubicBezTo>
                  <a:cubicBezTo>
                    <a:pt x="87" y="3520"/>
                    <a:pt x="531" y="4062"/>
                    <a:pt x="1265" y="4062"/>
                  </a:cubicBezTo>
                  <a:cubicBezTo>
                    <a:pt x="1362" y="4062"/>
                    <a:pt x="1463" y="4052"/>
                    <a:pt x="1570" y="4033"/>
                  </a:cubicBezTo>
                  <a:cubicBezTo>
                    <a:pt x="1905" y="3972"/>
                    <a:pt x="2210" y="3774"/>
                    <a:pt x="2438" y="3530"/>
                  </a:cubicBezTo>
                  <a:cubicBezTo>
                    <a:pt x="2737" y="3218"/>
                    <a:pt x="3067" y="3029"/>
                    <a:pt x="3461" y="3029"/>
                  </a:cubicBezTo>
                  <a:cubicBezTo>
                    <a:pt x="3549" y="3029"/>
                    <a:pt x="3639" y="3038"/>
                    <a:pt x="3733" y="3058"/>
                  </a:cubicBezTo>
                  <a:lnTo>
                    <a:pt x="3931" y="3058"/>
                  </a:lnTo>
                  <a:cubicBezTo>
                    <a:pt x="4068" y="3042"/>
                    <a:pt x="4221" y="3073"/>
                    <a:pt x="4373" y="2981"/>
                  </a:cubicBezTo>
                  <a:cubicBezTo>
                    <a:pt x="5059" y="2555"/>
                    <a:pt x="5242" y="1793"/>
                    <a:pt x="4785" y="1123"/>
                  </a:cubicBezTo>
                  <a:cubicBezTo>
                    <a:pt x="4312" y="422"/>
                    <a:pt x="3566" y="193"/>
                    <a:pt x="2804" y="41"/>
                  </a:cubicBezTo>
                  <a:cubicBezTo>
                    <a:pt x="2665" y="16"/>
                    <a:pt x="2531" y="1"/>
                    <a:pt x="239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2300833" y="-6974"/>
              <a:ext cx="85036" cy="83593"/>
            </a:xfrm>
            <a:custGeom>
              <a:rect b="b" l="l" r="r" t="t"/>
              <a:pathLst>
                <a:path extrusionOk="0" h="2607" w="2652">
                  <a:moveTo>
                    <a:pt x="1246" y="321"/>
                  </a:moveTo>
                  <a:cubicBezTo>
                    <a:pt x="1768" y="321"/>
                    <a:pt x="2225" y="757"/>
                    <a:pt x="2240" y="1296"/>
                  </a:cubicBezTo>
                  <a:cubicBezTo>
                    <a:pt x="2255" y="1768"/>
                    <a:pt x="1905" y="2119"/>
                    <a:pt x="1432" y="2134"/>
                  </a:cubicBezTo>
                  <a:cubicBezTo>
                    <a:pt x="1423" y="2134"/>
                    <a:pt x="1415" y="2134"/>
                    <a:pt x="1406" y="2134"/>
                  </a:cubicBezTo>
                  <a:cubicBezTo>
                    <a:pt x="869" y="2134"/>
                    <a:pt x="412" y="1683"/>
                    <a:pt x="412" y="1129"/>
                  </a:cubicBezTo>
                  <a:cubicBezTo>
                    <a:pt x="396" y="626"/>
                    <a:pt x="686" y="336"/>
                    <a:pt x="1219" y="321"/>
                  </a:cubicBezTo>
                  <a:cubicBezTo>
                    <a:pt x="1228" y="321"/>
                    <a:pt x="1237" y="321"/>
                    <a:pt x="1246" y="321"/>
                  </a:cubicBezTo>
                  <a:close/>
                  <a:moveTo>
                    <a:pt x="1276" y="1"/>
                  </a:moveTo>
                  <a:cubicBezTo>
                    <a:pt x="1267" y="1"/>
                    <a:pt x="1258" y="1"/>
                    <a:pt x="1250" y="1"/>
                  </a:cubicBezTo>
                  <a:cubicBezTo>
                    <a:pt x="594" y="1"/>
                    <a:pt x="0" y="641"/>
                    <a:pt x="31" y="1311"/>
                  </a:cubicBezTo>
                  <a:cubicBezTo>
                    <a:pt x="61" y="2018"/>
                    <a:pt x="685" y="2607"/>
                    <a:pt x="1405" y="2607"/>
                  </a:cubicBezTo>
                  <a:cubicBezTo>
                    <a:pt x="1414" y="2607"/>
                    <a:pt x="1423" y="2607"/>
                    <a:pt x="1432" y="2606"/>
                  </a:cubicBezTo>
                  <a:cubicBezTo>
                    <a:pt x="2103" y="2576"/>
                    <a:pt x="2651" y="2012"/>
                    <a:pt x="2651" y="1327"/>
                  </a:cubicBezTo>
                  <a:cubicBezTo>
                    <a:pt x="2636" y="619"/>
                    <a:pt x="1996" y="1"/>
                    <a:pt x="127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2130824" y="42790"/>
              <a:ext cx="86479" cy="86095"/>
            </a:xfrm>
            <a:custGeom>
              <a:rect b="b" l="l" r="r" t="t"/>
              <a:pathLst>
                <a:path extrusionOk="0" h="2685" w="2697">
                  <a:moveTo>
                    <a:pt x="1417" y="338"/>
                  </a:moveTo>
                  <a:cubicBezTo>
                    <a:pt x="1905" y="338"/>
                    <a:pt x="2285" y="750"/>
                    <a:pt x="2301" y="1268"/>
                  </a:cubicBezTo>
                  <a:cubicBezTo>
                    <a:pt x="2316" y="1786"/>
                    <a:pt x="1844" y="2243"/>
                    <a:pt x="1280" y="2243"/>
                  </a:cubicBezTo>
                  <a:cubicBezTo>
                    <a:pt x="1270" y="2243"/>
                    <a:pt x="1261" y="2243"/>
                    <a:pt x="1252" y="2243"/>
                  </a:cubicBezTo>
                  <a:cubicBezTo>
                    <a:pt x="762" y="2243"/>
                    <a:pt x="365" y="1853"/>
                    <a:pt x="350" y="1359"/>
                  </a:cubicBezTo>
                  <a:cubicBezTo>
                    <a:pt x="350" y="826"/>
                    <a:pt x="838" y="354"/>
                    <a:pt x="1417" y="338"/>
                  </a:cubicBezTo>
                  <a:close/>
                  <a:moveTo>
                    <a:pt x="1520" y="1"/>
                  </a:moveTo>
                  <a:cubicBezTo>
                    <a:pt x="1496" y="1"/>
                    <a:pt x="1472" y="1"/>
                    <a:pt x="1447" y="3"/>
                  </a:cubicBezTo>
                  <a:cubicBezTo>
                    <a:pt x="579" y="64"/>
                    <a:pt x="46" y="628"/>
                    <a:pt x="31" y="1481"/>
                  </a:cubicBezTo>
                  <a:cubicBezTo>
                    <a:pt x="0" y="2172"/>
                    <a:pt x="577" y="2685"/>
                    <a:pt x="1250" y="2685"/>
                  </a:cubicBezTo>
                  <a:cubicBezTo>
                    <a:pt x="1260" y="2685"/>
                    <a:pt x="1270" y="2685"/>
                    <a:pt x="1280" y="2685"/>
                  </a:cubicBezTo>
                  <a:cubicBezTo>
                    <a:pt x="2042" y="2669"/>
                    <a:pt x="2697" y="1984"/>
                    <a:pt x="2666" y="1237"/>
                  </a:cubicBezTo>
                  <a:cubicBezTo>
                    <a:pt x="2637" y="562"/>
                    <a:pt x="2142" y="1"/>
                    <a:pt x="152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2202137" y="-6974"/>
              <a:ext cx="75257" cy="72371"/>
            </a:xfrm>
            <a:custGeom>
              <a:rect b="b" l="l" r="r" t="t"/>
              <a:pathLst>
                <a:path extrusionOk="0" h="2257" w="2347">
                  <a:moveTo>
                    <a:pt x="1295" y="259"/>
                  </a:moveTo>
                  <a:cubicBezTo>
                    <a:pt x="1676" y="259"/>
                    <a:pt x="1966" y="544"/>
                    <a:pt x="1966" y="915"/>
                  </a:cubicBezTo>
                  <a:cubicBezTo>
                    <a:pt x="1966" y="1357"/>
                    <a:pt x="1524" y="1799"/>
                    <a:pt x="1052" y="1799"/>
                  </a:cubicBezTo>
                  <a:cubicBezTo>
                    <a:pt x="686" y="1799"/>
                    <a:pt x="381" y="1525"/>
                    <a:pt x="381" y="1174"/>
                  </a:cubicBezTo>
                  <a:cubicBezTo>
                    <a:pt x="381" y="717"/>
                    <a:pt x="808" y="260"/>
                    <a:pt x="1265" y="260"/>
                  </a:cubicBezTo>
                  <a:cubicBezTo>
                    <a:pt x="1275" y="260"/>
                    <a:pt x="1285" y="259"/>
                    <a:pt x="1295" y="259"/>
                  </a:cubicBezTo>
                  <a:close/>
                  <a:moveTo>
                    <a:pt x="1340" y="1"/>
                  </a:moveTo>
                  <a:cubicBezTo>
                    <a:pt x="1330" y="1"/>
                    <a:pt x="1321" y="1"/>
                    <a:pt x="1311" y="1"/>
                  </a:cubicBezTo>
                  <a:cubicBezTo>
                    <a:pt x="579" y="32"/>
                    <a:pt x="0" y="595"/>
                    <a:pt x="16" y="1266"/>
                  </a:cubicBezTo>
                  <a:cubicBezTo>
                    <a:pt x="46" y="1835"/>
                    <a:pt x="488" y="2256"/>
                    <a:pt x="1067" y="2256"/>
                  </a:cubicBezTo>
                  <a:cubicBezTo>
                    <a:pt x="1077" y="2256"/>
                    <a:pt x="1087" y="2256"/>
                    <a:pt x="1097" y="2256"/>
                  </a:cubicBezTo>
                  <a:cubicBezTo>
                    <a:pt x="1768" y="2241"/>
                    <a:pt x="2347" y="1631"/>
                    <a:pt x="2332" y="961"/>
                  </a:cubicBezTo>
                  <a:cubicBezTo>
                    <a:pt x="2332" y="422"/>
                    <a:pt x="1890" y="1"/>
                    <a:pt x="134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p:nvPr/>
          </p:nvSpPr>
          <p:spPr>
            <a:xfrm>
              <a:off x="1777596" y="246211"/>
              <a:ext cx="75770" cy="62431"/>
            </a:xfrm>
            <a:custGeom>
              <a:rect b="b" l="l" r="r" t="t"/>
              <a:pathLst>
                <a:path extrusionOk="0" h="1947" w="2363">
                  <a:moveTo>
                    <a:pt x="1173" y="0"/>
                  </a:moveTo>
                  <a:cubicBezTo>
                    <a:pt x="963" y="0"/>
                    <a:pt x="757" y="53"/>
                    <a:pt x="595" y="165"/>
                  </a:cubicBezTo>
                  <a:cubicBezTo>
                    <a:pt x="122" y="485"/>
                    <a:pt x="0" y="1049"/>
                    <a:pt x="290" y="1475"/>
                  </a:cubicBezTo>
                  <a:cubicBezTo>
                    <a:pt x="512" y="1778"/>
                    <a:pt x="894" y="1947"/>
                    <a:pt x="1251" y="1947"/>
                  </a:cubicBezTo>
                  <a:cubicBezTo>
                    <a:pt x="1433" y="1947"/>
                    <a:pt x="1609" y="1903"/>
                    <a:pt x="1753" y="1810"/>
                  </a:cubicBezTo>
                  <a:cubicBezTo>
                    <a:pt x="2194" y="1521"/>
                    <a:pt x="2362" y="835"/>
                    <a:pt x="2088" y="424"/>
                  </a:cubicBezTo>
                  <a:cubicBezTo>
                    <a:pt x="1905" y="154"/>
                    <a:pt x="1533" y="0"/>
                    <a:pt x="11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
            <p:cNvSpPr/>
            <p:nvPr/>
          </p:nvSpPr>
          <p:spPr>
            <a:xfrm>
              <a:off x="1633977" y="287318"/>
              <a:ext cx="117743" cy="107578"/>
            </a:xfrm>
            <a:custGeom>
              <a:rect b="b" l="l" r="r" t="t"/>
              <a:pathLst>
                <a:path extrusionOk="0" h="3355" w="3672">
                  <a:moveTo>
                    <a:pt x="1908" y="0"/>
                  </a:moveTo>
                  <a:cubicBezTo>
                    <a:pt x="1569" y="0"/>
                    <a:pt x="1214" y="110"/>
                    <a:pt x="884" y="330"/>
                  </a:cubicBezTo>
                  <a:cubicBezTo>
                    <a:pt x="0" y="924"/>
                    <a:pt x="31" y="2006"/>
                    <a:pt x="503" y="2692"/>
                  </a:cubicBezTo>
                  <a:cubicBezTo>
                    <a:pt x="804" y="3119"/>
                    <a:pt x="1322" y="3355"/>
                    <a:pt x="1820" y="3355"/>
                  </a:cubicBezTo>
                  <a:cubicBezTo>
                    <a:pt x="2103" y="3355"/>
                    <a:pt x="2379" y="3279"/>
                    <a:pt x="2605" y="3118"/>
                  </a:cubicBezTo>
                  <a:cubicBezTo>
                    <a:pt x="3459" y="2509"/>
                    <a:pt x="3672" y="1397"/>
                    <a:pt x="3093" y="604"/>
                  </a:cubicBezTo>
                  <a:cubicBezTo>
                    <a:pt x="2795" y="202"/>
                    <a:pt x="2366" y="0"/>
                    <a:pt x="19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a:off x="1362836" y="25828"/>
              <a:ext cx="664451" cy="603944"/>
            </a:xfrm>
            <a:custGeom>
              <a:rect b="b" l="l" r="r" t="t"/>
              <a:pathLst>
                <a:path extrusionOk="0" h="18835" w="20722">
                  <a:moveTo>
                    <a:pt x="15821" y="1752"/>
                  </a:moveTo>
                  <a:cubicBezTo>
                    <a:pt x="15861" y="1752"/>
                    <a:pt x="15905" y="1765"/>
                    <a:pt x="15952" y="1797"/>
                  </a:cubicBezTo>
                  <a:cubicBezTo>
                    <a:pt x="16165" y="1919"/>
                    <a:pt x="16044" y="2101"/>
                    <a:pt x="15983" y="2269"/>
                  </a:cubicBezTo>
                  <a:cubicBezTo>
                    <a:pt x="15876" y="2513"/>
                    <a:pt x="15693" y="2696"/>
                    <a:pt x="15526" y="2878"/>
                  </a:cubicBezTo>
                  <a:cubicBezTo>
                    <a:pt x="15267" y="3198"/>
                    <a:pt x="15023" y="3534"/>
                    <a:pt x="14794" y="3884"/>
                  </a:cubicBezTo>
                  <a:cubicBezTo>
                    <a:pt x="14657" y="4082"/>
                    <a:pt x="14672" y="4234"/>
                    <a:pt x="14840" y="4417"/>
                  </a:cubicBezTo>
                  <a:cubicBezTo>
                    <a:pt x="15145" y="4722"/>
                    <a:pt x="15449" y="5042"/>
                    <a:pt x="15739" y="5362"/>
                  </a:cubicBezTo>
                  <a:cubicBezTo>
                    <a:pt x="15786" y="5415"/>
                    <a:pt x="15824" y="5439"/>
                    <a:pt x="15858" y="5439"/>
                  </a:cubicBezTo>
                  <a:cubicBezTo>
                    <a:pt x="15902" y="5439"/>
                    <a:pt x="15940" y="5400"/>
                    <a:pt x="15983" y="5331"/>
                  </a:cubicBezTo>
                  <a:cubicBezTo>
                    <a:pt x="16105" y="5179"/>
                    <a:pt x="16226" y="5011"/>
                    <a:pt x="16364" y="4874"/>
                  </a:cubicBezTo>
                  <a:cubicBezTo>
                    <a:pt x="16445" y="4781"/>
                    <a:pt x="16544" y="4671"/>
                    <a:pt x="16667" y="4671"/>
                  </a:cubicBezTo>
                  <a:cubicBezTo>
                    <a:pt x="16706" y="4671"/>
                    <a:pt x="16747" y="4681"/>
                    <a:pt x="16790" y="4707"/>
                  </a:cubicBezTo>
                  <a:cubicBezTo>
                    <a:pt x="16988" y="4829"/>
                    <a:pt x="16882" y="5027"/>
                    <a:pt x="16821" y="5194"/>
                  </a:cubicBezTo>
                  <a:cubicBezTo>
                    <a:pt x="16729" y="5423"/>
                    <a:pt x="16607" y="5651"/>
                    <a:pt x="16440" y="5865"/>
                  </a:cubicBezTo>
                  <a:cubicBezTo>
                    <a:pt x="16333" y="6002"/>
                    <a:pt x="16333" y="6093"/>
                    <a:pt x="16440" y="6230"/>
                  </a:cubicBezTo>
                  <a:cubicBezTo>
                    <a:pt x="16699" y="6550"/>
                    <a:pt x="16943" y="6885"/>
                    <a:pt x="17186" y="7221"/>
                  </a:cubicBezTo>
                  <a:cubicBezTo>
                    <a:pt x="17262" y="7327"/>
                    <a:pt x="17354" y="7464"/>
                    <a:pt x="17247" y="7571"/>
                  </a:cubicBezTo>
                  <a:cubicBezTo>
                    <a:pt x="17200" y="7619"/>
                    <a:pt x="17150" y="7636"/>
                    <a:pt x="17100" y="7636"/>
                  </a:cubicBezTo>
                  <a:cubicBezTo>
                    <a:pt x="17021" y="7636"/>
                    <a:pt x="16941" y="7593"/>
                    <a:pt x="16866" y="7556"/>
                  </a:cubicBezTo>
                  <a:cubicBezTo>
                    <a:pt x="16470" y="7343"/>
                    <a:pt x="16150" y="7038"/>
                    <a:pt x="15861" y="6687"/>
                  </a:cubicBezTo>
                  <a:cubicBezTo>
                    <a:pt x="15373" y="6139"/>
                    <a:pt x="14931" y="5560"/>
                    <a:pt x="14566" y="5103"/>
                  </a:cubicBezTo>
                  <a:cubicBezTo>
                    <a:pt x="13987" y="4326"/>
                    <a:pt x="13987" y="4113"/>
                    <a:pt x="14429" y="3412"/>
                  </a:cubicBezTo>
                  <a:cubicBezTo>
                    <a:pt x="14764" y="2909"/>
                    <a:pt x="15114" y="2406"/>
                    <a:pt x="15526" y="1949"/>
                  </a:cubicBezTo>
                  <a:cubicBezTo>
                    <a:pt x="15616" y="1859"/>
                    <a:pt x="15706" y="1752"/>
                    <a:pt x="15821" y="1752"/>
                  </a:cubicBezTo>
                  <a:close/>
                  <a:moveTo>
                    <a:pt x="14090" y="6469"/>
                  </a:moveTo>
                  <a:cubicBezTo>
                    <a:pt x="14592" y="6469"/>
                    <a:pt x="15101" y="6698"/>
                    <a:pt x="15404" y="7114"/>
                  </a:cubicBezTo>
                  <a:cubicBezTo>
                    <a:pt x="15876" y="7784"/>
                    <a:pt x="15708" y="8775"/>
                    <a:pt x="15023" y="9247"/>
                  </a:cubicBezTo>
                  <a:cubicBezTo>
                    <a:pt x="14767" y="9425"/>
                    <a:pt x="14472" y="9510"/>
                    <a:pt x="14177" y="9510"/>
                  </a:cubicBezTo>
                  <a:cubicBezTo>
                    <a:pt x="13664" y="9510"/>
                    <a:pt x="13148" y="9254"/>
                    <a:pt x="12829" y="8790"/>
                  </a:cubicBezTo>
                  <a:cubicBezTo>
                    <a:pt x="12387" y="8135"/>
                    <a:pt x="12585" y="7160"/>
                    <a:pt x="13225" y="6733"/>
                  </a:cubicBezTo>
                  <a:cubicBezTo>
                    <a:pt x="13479" y="6554"/>
                    <a:pt x="13783" y="6469"/>
                    <a:pt x="14090" y="6469"/>
                  </a:cubicBezTo>
                  <a:close/>
                  <a:moveTo>
                    <a:pt x="10379" y="7664"/>
                  </a:moveTo>
                  <a:cubicBezTo>
                    <a:pt x="11019" y="7664"/>
                    <a:pt x="11621" y="7984"/>
                    <a:pt x="12052" y="8607"/>
                  </a:cubicBezTo>
                  <a:cubicBezTo>
                    <a:pt x="12798" y="9674"/>
                    <a:pt x="12539" y="11152"/>
                    <a:pt x="11473" y="11898"/>
                  </a:cubicBezTo>
                  <a:cubicBezTo>
                    <a:pt x="11134" y="12131"/>
                    <a:pt x="10747" y="12243"/>
                    <a:pt x="10358" y="12243"/>
                  </a:cubicBezTo>
                  <a:cubicBezTo>
                    <a:pt x="9681" y="12243"/>
                    <a:pt x="8999" y="11903"/>
                    <a:pt x="8563" y="11273"/>
                  </a:cubicBezTo>
                  <a:cubicBezTo>
                    <a:pt x="7862" y="10253"/>
                    <a:pt x="8106" y="8744"/>
                    <a:pt x="9096" y="8089"/>
                  </a:cubicBezTo>
                  <a:cubicBezTo>
                    <a:pt x="9515" y="7804"/>
                    <a:pt x="9955" y="7664"/>
                    <a:pt x="10379" y="7664"/>
                  </a:cubicBezTo>
                  <a:close/>
                  <a:moveTo>
                    <a:pt x="7070" y="8744"/>
                  </a:moveTo>
                  <a:cubicBezTo>
                    <a:pt x="7237" y="8744"/>
                    <a:pt x="7313" y="8836"/>
                    <a:pt x="7359" y="8973"/>
                  </a:cubicBezTo>
                  <a:cubicBezTo>
                    <a:pt x="7451" y="9186"/>
                    <a:pt x="7466" y="9430"/>
                    <a:pt x="7466" y="9658"/>
                  </a:cubicBezTo>
                  <a:cubicBezTo>
                    <a:pt x="7420" y="10786"/>
                    <a:pt x="7466" y="11913"/>
                    <a:pt x="7511" y="13041"/>
                  </a:cubicBezTo>
                  <a:cubicBezTo>
                    <a:pt x="7522" y="13410"/>
                    <a:pt x="7433" y="13578"/>
                    <a:pt x="7204" y="13578"/>
                  </a:cubicBezTo>
                  <a:cubicBezTo>
                    <a:pt x="7112" y="13578"/>
                    <a:pt x="6997" y="13550"/>
                    <a:pt x="6856" y="13498"/>
                  </a:cubicBezTo>
                  <a:cubicBezTo>
                    <a:pt x="6475" y="13346"/>
                    <a:pt x="6095" y="13193"/>
                    <a:pt x="5668" y="13026"/>
                  </a:cubicBezTo>
                  <a:lnTo>
                    <a:pt x="5668" y="13026"/>
                  </a:lnTo>
                  <a:cubicBezTo>
                    <a:pt x="5896" y="13528"/>
                    <a:pt x="6110" y="13985"/>
                    <a:pt x="6293" y="14442"/>
                  </a:cubicBezTo>
                  <a:cubicBezTo>
                    <a:pt x="6414" y="14717"/>
                    <a:pt x="6613" y="15021"/>
                    <a:pt x="6354" y="15311"/>
                  </a:cubicBezTo>
                  <a:cubicBezTo>
                    <a:pt x="6240" y="15430"/>
                    <a:pt x="6120" y="15472"/>
                    <a:pt x="5999" y="15472"/>
                  </a:cubicBezTo>
                  <a:cubicBezTo>
                    <a:pt x="5811" y="15472"/>
                    <a:pt x="5622" y="15370"/>
                    <a:pt x="5455" y="15296"/>
                  </a:cubicBezTo>
                  <a:cubicBezTo>
                    <a:pt x="4601" y="14915"/>
                    <a:pt x="3763" y="14534"/>
                    <a:pt x="2925" y="14138"/>
                  </a:cubicBezTo>
                  <a:cubicBezTo>
                    <a:pt x="2788" y="14062"/>
                    <a:pt x="2590" y="14001"/>
                    <a:pt x="2682" y="13772"/>
                  </a:cubicBezTo>
                  <a:cubicBezTo>
                    <a:pt x="2733" y="13638"/>
                    <a:pt x="2834" y="13602"/>
                    <a:pt x="2945" y="13602"/>
                  </a:cubicBezTo>
                  <a:cubicBezTo>
                    <a:pt x="2999" y="13602"/>
                    <a:pt x="3054" y="13610"/>
                    <a:pt x="3108" y="13620"/>
                  </a:cubicBezTo>
                  <a:cubicBezTo>
                    <a:pt x="3413" y="13665"/>
                    <a:pt x="3687" y="13803"/>
                    <a:pt x="3961" y="13909"/>
                  </a:cubicBezTo>
                  <a:cubicBezTo>
                    <a:pt x="4556" y="14168"/>
                    <a:pt x="5165" y="14427"/>
                    <a:pt x="5820" y="14717"/>
                  </a:cubicBezTo>
                  <a:cubicBezTo>
                    <a:pt x="5637" y="14077"/>
                    <a:pt x="5394" y="13513"/>
                    <a:pt x="5180" y="12949"/>
                  </a:cubicBezTo>
                  <a:cubicBezTo>
                    <a:pt x="5119" y="12767"/>
                    <a:pt x="4906" y="12584"/>
                    <a:pt x="5074" y="12386"/>
                  </a:cubicBezTo>
                  <a:cubicBezTo>
                    <a:pt x="5129" y="12325"/>
                    <a:pt x="5185" y="12303"/>
                    <a:pt x="5241" y="12303"/>
                  </a:cubicBezTo>
                  <a:cubicBezTo>
                    <a:pt x="5368" y="12303"/>
                    <a:pt x="5495" y="12419"/>
                    <a:pt x="5622" y="12462"/>
                  </a:cubicBezTo>
                  <a:cubicBezTo>
                    <a:pt x="6018" y="12599"/>
                    <a:pt x="6399" y="12751"/>
                    <a:pt x="6795" y="12888"/>
                  </a:cubicBezTo>
                  <a:cubicBezTo>
                    <a:pt x="6765" y="12264"/>
                    <a:pt x="6719" y="11670"/>
                    <a:pt x="6704" y="11075"/>
                  </a:cubicBezTo>
                  <a:cubicBezTo>
                    <a:pt x="6673" y="10496"/>
                    <a:pt x="6673" y="9902"/>
                    <a:pt x="6750" y="9338"/>
                  </a:cubicBezTo>
                  <a:cubicBezTo>
                    <a:pt x="6765" y="9217"/>
                    <a:pt x="6795" y="9095"/>
                    <a:pt x="6826" y="8973"/>
                  </a:cubicBezTo>
                  <a:cubicBezTo>
                    <a:pt x="6872" y="8851"/>
                    <a:pt x="6917" y="8744"/>
                    <a:pt x="7070" y="8744"/>
                  </a:cubicBezTo>
                  <a:close/>
                  <a:moveTo>
                    <a:pt x="14631" y="1"/>
                  </a:moveTo>
                  <a:cubicBezTo>
                    <a:pt x="13947" y="1"/>
                    <a:pt x="13261" y="113"/>
                    <a:pt x="12570" y="319"/>
                  </a:cubicBezTo>
                  <a:cubicBezTo>
                    <a:pt x="10726" y="867"/>
                    <a:pt x="8959" y="1599"/>
                    <a:pt x="7283" y="2558"/>
                  </a:cubicBezTo>
                  <a:cubicBezTo>
                    <a:pt x="5516" y="3564"/>
                    <a:pt x="4068" y="4951"/>
                    <a:pt x="2788" y="6505"/>
                  </a:cubicBezTo>
                  <a:cubicBezTo>
                    <a:pt x="1493" y="8089"/>
                    <a:pt x="610" y="9887"/>
                    <a:pt x="259" y="11913"/>
                  </a:cubicBezTo>
                  <a:cubicBezTo>
                    <a:pt x="0" y="13361"/>
                    <a:pt x="351" y="14686"/>
                    <a:pt x="1371" y="15753"/>
                  </a:cubicBezTo>
                  <a:cubicBezTo>
                    <a:pt x="2651" y="17078"/>
                    <a:pt x="4281" y="17733"/>
                    <a:pt x="6125" y="17779"/>
                  </a:cubicBezTo>
                  <a:cubicBezTo>
                    <a:pt x="6179" y="17780"/>
                    <a:pt x="6234" y="17781"/>
                    <a:pt x="6288" y="17781"/>
                  </a:cubicBezTo>
                  <a:cubicBezTo>
                    <a:pt x="6978" y="17781"/>
                    <a:pt x="7656" y="17693"/>
                    <a:pt x="8334" y="17566"/>
                  </a:cubicBezTo>
                  <a:cubicBezTo>
                    <a:pt x="8400" y="17556"/>
                    <a:pt x="8462" y="17552"/>
                    <a:pt x="8522" y="17552"/>
                  </a:cubicBezTo>
                  <a:cubicBezTo>
                    <a:pt x="8754" y="17552"/>
                    <a:pt x="8945" y="17625"/>
                    <a:pt x="9126" y="17794"/>
                  </a:cubicBezTo>
                  <a:cubicBezTo>
                    <a:pt x="9492" y="18130"/>
                    <a:pt x="9843" y="18480"/>
                    <a:pt x="10254" y="18754"/>
                  </a:cubicBezTo>
                  <a:cubicBezTo>
                    <a:pt x="10289" y="18789"/>
                    <a:pt x="10329" y="18835"/>
                    <a:pt x="10372" y="18835"/>
                  </a:cubicBezTo>
                  <a:cubicBezTo>
                    <a:pt x="10403" y="18835"/>
                    <a:pt x="10435" y="18810"/>
                    <a:pt x="10467" y="18739"/>
                  </a:cubicBezTo>
                  <a:cubicBezTo>
                    <a:pt x="10620" y="18404"/>
                    <a:pt x="10772" y="18053"/>
                    <a:pt x="10924" y="17718"/>
                  </a:cubicBezTo>
                  <a:cubicBezTo>
                    <a:pt x="11183" y="17124"/>
                    <a:pt x="11488" y="16606"/>
                    <a:pt x="12174" y="16347"/>
                  </a:cubicBezTo>
                  <a:cubicBezTo>
                    <a:pt x="13286" y="15920"/>
                    <a:pt x="14322" y="15296"/>
                    <a:pt x="15297" y="14595"/>
                  </a:cubicBezTo>
                  <a:cubicBezTo>
                    <a:pt x="16638" y="13635"/>
                    <a:pt x="17872" y="12553"/>
                    <a:pt x="18893" y="11228"/>
                  </a:cubicBezTo>
                  <a:cubicBezTo>
                    <a:pt x="20218" y="9506"/>
                    <a:pt x="20721" y="7556"/>
                    <a:pt x="20691" y="5438"/>
                  </a:cubicBezTo>
                  <a:cubicBezTo>
                    <a:pt x="20660" y="2848"/>
                    <a:pt x="18603" y="913"/>
                    <a:pt x="16379" y="258"/>
                  </a:cubicBezTo>
                  <a:cubicBezTo>
                    <a:pt x="15797" y="83"/>
                    <a:pt x="15215" y="1"/>
                    <a:pt x="146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8"/>
            <p:cNvSpPr/>
            <p:nvPr/>
          </p:nvSpPr>
          <p:spPr>
            <a:xfrm>
              <a:off x="1445884" y="305723"/>
              <a:ext cx="158177" cy="216246"/>
            </a:xfrm>
            <a:custGeom>
              <a:rect b="b" l="l" r="r" t="t"/>
              <a:pathLst>
                <a:path extrusionOk="0" h="6744" w="4933">
                  <a:moveTo>
                    <a:pt x="4480" y="0"/>
                  </a:moveTo>
                  <a:cubicBezTo>
                    <a:pt x="4327" y="0"/>
                    <a:pt x="4282" y="122"/>
                    <a:pt x="4236" y="244"/>
                  </a:cubicBezTo>
                  <a:cubicBezTo>
                    <a:pt x="4205" y="350"/>
                    <a:pt x="4175" y="472"/>
                    <a:pt x="4160" y="594"/>
                  </a:cubicBezTo>
                  <a:cubicBezTo>
                    <a:pt x="4083" y="1173"/>
                    <a:pt x="4083" y="1752"/>
                    <a:pt x="4114" y="2331"/>
                  </a:cubicBezTo>
                  <a:cubicBezTo>
                    <a:pt x="4129" y="2941"/>
                    <a:pt x="4175" y="3535"/>
                    <a:pt x="4221" y="4159"/>
                  </a:cubicBezTo>
                  <a:cubicBezTo>
                    <a:pt x="3809" y="4007"/>
                    <a:pt x="3428" y="3870"/>
                    <a:pt x="3032" y="3733"/>
                  </a:cubicBezTo>
                  <a:cubicBezTo>
                    <a:pt x="2905" y="3690"/>
                    <a:pt x="2778" y="3574"/>
                    <a:pt x="2651" y="3574"/>
                  </a:cubicBezTo>
                  <a:cubicBezTo>
                    <a:pt x="2595" y="3574"/>
                    <a:pt x="2539" y="3596"/>
                    <a:pt x="2484" y="3657"/>
                  </a:cubicBezTo>
                  <a:cubicBezTo>
                    <a:pt x="2316" y="3855"/>
                    <a:pt x="2529" y="4038"/>
                    <a:pt x="2590" y="4220"/>
                  </a:cubicBezTo>
                  <a:cubicBezTo>
                    <a:pt x="2819" y="4784"/>
                    <a:pt x="3047" y="5348"/>
                    <a:pt x="3246" y="5988"/>
                  </a:cubicBezTo>
                  <a:cubicBezTo>
                    <a:pt x="2575" y="5698"/>
                    <a:pt x="1981" y="5439"/>
                    <a:pt x="1371" y="5180"/>
                  </a:cubicBezTo>
                  <a:cubicBezTo>
                    <a:pt x="1097" y="5058"/>
                    <a:pt x="823" y="4936"/>
                    <a:pt x="518" y="4891"/>
                  </a:cubicBezTo>
                  <a:cubicBezTo>
                    <a:pt x="464" y="4881"/>
                    <a:pt x="409" y="4873"/>
                    <a:pt x="355" y="4873"/>
                  </a:cubicBezTo>
                  <a:cubicBezTo>
                    <a:pt x="244" y="4873"/>
                    <a:pt x="143" y="4909"/>
                    <a:pt x="92" y="5043"/>
                  </a:cubicBezTo>
                  <a:cubicBezTo>
                    <a:pt x="0" y="5272"/>
                    <a:pt x="198" y="5333"/>
                    <a:pt x="351" y="5409"/>
                  </a:cubicBezTo>
                  <a:cubicBezTo>
                    <a:pt x="1173" y="5790"/>
                    <a:pt x="2011" y="6186"/>
                    <a:pt x="2865" y="6567"/>
                  </a:cubicBezTo>
                  <a:cubicBezTo>
                    <a:pt x="3041" y="6641"/>
                    <a:pt x="3228" y="6743"/>
                    <a:pt x="3414" y="6743"/>
                  </a:cubicBezTo>
                  <a:cubicBezTo>
                    <a:pt x="3532" y="6743"/>
                    <a:pt x="3650" y="6701"/>
                    <a:pt x="3764" y="6582"/>
                  </a:cubicBezTo>
                  <a:cubicBezTo>
                    <a:pt x="4023" y="6292"/>
                    <a:pt x="3824" y="5988"/>
                    <a:pt x="3703" y="5713"/>
                  </a:cubicBezTo>
                  <a:cubicBezTo>
                    <a:pt x="3520" y="5256"/>
                    <a:pt x="3306" y="4799"/>
                    <a:pt x="3078" y="4281"/>
                  </a:cubicBezTo>
                  <a:lnTo>
                    <a:pt x="3078" y="4281"/>
                  </a:lnTo>
                  <a:cubicBezTo>
                    <a:pt x="3505" y="4464"/>
                    <a:pt x="3885" y="4617"/>
                    <a:pt x="4266" y="4769"/>
                  </a:cubicBezTo>
                  <a:cubicBezTo>
                    <a:pt x="4407" y="4821"/>
                    <a:pt x="4522" y="4849"/>
                    <a:pt x="4614" y="4849"/>
                  </a:cubicBezTo>
                  <a:cubicBezTo>
                    <a:pt x="4843" y="4849"/>
                    <a:pt x="4932" y="4681"/>
                    <a:pt x="4921" y="4312"/>
                  </a:cubicBezTo>
                  <a:cubicBezTo>
                    <a:pt x="4891" y="3184"/>
                    <a:pt x="4830" y="2057"/>
                    <a:pt x="4876" y="929"/>
                  </a:cubicBezTo>
                  <a:cubicBezTo>
                    <a:pt x="4891" y="701"/>
                    <a:pt x="4861" y="457"/>
                    <a:pt x="4784" y="244"/>
                  </a:cubicBezTo>
                  <a:cubicBezTo>
                    <a:pt x="4723" y="107"/>
                    <a:pt x="4647" y="0"/>
                    <a:pt x="448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8"/>
            <p:cNvSpPr/>
            <p:nvPr/>
          </p:nvSpPr>
          <p:spPr>
            <a:xfrm>
              <a:off x="1614899" y="271542"/>
              <a:ext cx="158337" cy="146890"/>
            </a:xfrm>
            <a:custGeom>
              <a:rect b="b" l="l" r="r" t="t"/>
              <a:pathLst>
                <a:path extrusionOk="0" h="4581" w="4938">
                  <a:moveTo>
                    <a:pt x="2494" y="497"/>
                  </a:moveTo>
                  <a:cubicBezTo>
                    <a:pt x="2956" y="497"/>
                    <a:pt x="3388" y="700"/>
                    <a:pt x="3688" y="1096"/>
                  </a:cubicBezTo>
                  <a:cubicBezTo>
                    <a:pt x="4267" y="1904"/>
                    <a:pt x="4054" y="3001"/>
                    <a:pt x="3200" y="3610"/>
                  </a:cubicBezTo>
                  <a:cubicBezTo>
                    <a:pt x="2974" y="3771"/>
                    <a:pt x="2698" y="3847"/>
                    <a:pt x="2415" y="3847"/>
                  </a:cubicBezTo>
                  <a:cubicBezTo>
                    <a:pt x="1917" y="3847"/>
                    <a:pt x="1399" y="3611"/>
                    <a:pt x="1098" y="3184"/>
                  </a:cubicBezTo>
                  <a:cubicBezTo>
                    <a:pt x="626" y="2498"/>
                    <a:pt x="595" y="1432"/>
                    <a:pt x="1479" y="822"/>
                  </a:cubicBezTo>
                  <a:cubicBezTo>
                    <a:pt x="1806" y="604"/>
                    <a:pt x="2158" y="497"/>
                    <a:pt x="2494" y="497"/>
                  </a:cubicBezTo>
                  <a:close/>
                  <a:moveTo>
                    <a:pt x="2515" y="1"/>
                  </a:moveTo>
                  <a:cubicBezTo>
                    <a:pt x="2089" y="1"/>
                    <a:pt x="1645" y="141"/>
                    <a:pt x="1220" y="426"/>
                  </a:cubicBezTo>
                  <a:cubicBezTo>
                    <a:pt x="245" y="1081"/>
                    <a:pt x="1" y="2590"/>
                    <a:pt x="702" y="3610"/>
                  </a:cubicBezTo>
                  <a:cubicBezTo>
                    <a:pt x="1138" y="4240"/>
                    <a:pt x="1820" y="4580"/>
                    <a:pt x="2497" y="4580"/>
                  </a:cubicBezTo>
                  <a:cubicBezTo>
                    <a:pt x="2886" y="4580"/>
                    <a:pt x="3273" y="4468"/>
                    <a:pt x="3612" y="4235"/>
                  </a:cubicBezTo>
                  <a:cubicBezTo>
                    <a:pt x="4678" y="3489"/>
                    <a:pt x="4937" y="2011"/>
                    <a:pt x="4191" y="944"/>
                  </a:cubicBezTo>
                  <a:cubicBezTo>
                    <a:pt x="3760" y="321"/>
                    <a:pt x="3158" y="1"/>
                    <a:pt x="2515"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1810816" y="81974"/>
              <a:ext cx="108476" cy="188703"/>
            </a:xfrm>
            <a:custGeom>
              <a:rect b="b" l="l" r="r" t="t"/>
              <a:pathLst>
                <a:path extrusionOk="0" h="5885" w="3383">
                  <a:moveTo>
                    <a:pt x="1850" y="1"/>
                  </a:moveTo>
                  <a:cubicBezTo>
                    <a:pt x="1735" y="1"/>
                    <a:pt x="1645" y="108"/>
                    <a:pt x="1555" y="198"/>
                  </a:cubicBezTo>
                  <a:cubicBezTo>
                    <a:pt x="1143" y="655"/>
                    <a:pt x="793" y="1158"/>
                    <a:pt x="458" y="1661"/>
                  </a:cubicBezTo>
                  <a:cubicBezTo>
                    <a:pt x="1" y="2362"/>
                    <a:pt x="16" y="2560"/>
                    <a:pt x="579" y="3352"/>
                  </a:cubicBezTo>
                  <a:cubicBezTo>
                    <a:pt x="960" y="3809"/>
                    <a:pt x="1402" y="4388"/>
                    <a:pt x="1890" y="4936"/>
                  </a:cubicBezTo>
                  <a:cubicBezTo>
                    <a:pt x="2179" y="5287"/>
                    <a:pt x="2499" y="5592"/>
                    <a:pt x="2895" y="5805"/>
                  </a:cubicBezTo>
                  <a:cubicBezTo>
                    <a:pt x="2970" y="5842"/>
                    <a:pt x="3050" y="5885"/>
                    <a:pt x="3129" y="5885"/>
                  </a:cubicBezTo>
                  <a:cubicBezTo>
                    <a:pt x="3179" y="5885"/>
                    <a:pt x="3229" y="5868"/>
                    <a:pt x="3276" y="5820"/>
                  </a:cubicBezTo>
                  <a:cubicBezTo>
                    <a:pt x="3383" y="5698"/>
                    <a:pt x="3291" y="5576"/>
                    <a:pt x="3215" y="5470"/>
                  </a:cubicBezTo>
                  <a:cubicBezTo>
                    <a:pt x="2972" y="5134"/>
                    <a:pt x="2728" y="4799"/>
                    <a:pt x="2469" y="4479"/>
                  </a:cubicBezTo>
                  <a:cubicBezTo>
                    <a:pt x="2362" y="4342"/>
                    <a:pt x="2362" y="4236"/>
                    <a:pt x="2469" y="4098"/>
                  </a:cubicBezTo>
                  <a:cubicBezTo>
                    <a:pt x="2636" y="3900"/>
                    <a:pt x="2758" y="3672"/>
                    <a:pt x="2850" y="3443"/>
                  </a:cubicBezTo>
                  <a:cubicBezTo>
                    <a:pt x="2911" y="3276"/>
                    <a:pt x="3017" y="3078"/>
                    <a:pt x="2819" y="2956"/>
                  </a:cubicBezTo>
                  <a:cubicBezTo>
                    <a:pt x="2776" y="2930"/>
                    <a:pt x="2735" y="2920"/>
                    <a:pt x="2696" y="2920"/>
                  </a:cubicBezTo>
                  <a:cubicBezTo>
                    <a:pt x="2573" y="2920"/>
                    <a:pt x="2474" y="3030"/>
                    <a:pt x="2393" y="3123"/>
                  </a:cubicBezTo>
                  <a:cubicBezTo>
                    <a:pt x="2255" y="3260"/>
                    <a:pt x="2134" y="3428"/>
                    <a:pt x="2012" y="3580"/>
                  </a:cubicBezTo>
                  <a:cubicBezTo>
                    <a:pt x="1969" y="3649"/>
                    <a:pt x="1931" y="3688"/>
                    <a:pt x="1887" y="3688"/>
                  </a:cubicBezTo>
                  <a:cubicBezTo>
                    <a:pt x="1853" y="3688"/>
                    <a:pt x="1815" y="3664"/>
                    <a:pt x="1768" y="3611"/>
                  </a:cubicBezTo>
                  <a:cubicBezTo>
                    <a:pt x="1478" y="3291"/>
                    <a:pt x="1174" y="2971"/>
                    <a:pt x="869" y="2666"/>
                  </a:cubicBezTo>
                  <a:cubicBezTo>
                    <a:pt x="701" y="2483"/>
                    <a:pt x="686" y="2331"/>
                    <a:pt x="823" y="2133"/>
                  </a:cubicBezTo>
                  <a:cubicBezTo>
                    <a:pt x="1052" y="1783"/>
                    <a:pt x="1296" y="1447"/>
                    <a:pt x="1555" y="1127"/>
                  </a:cubicBezTo>
                  <a:cubicBezTo>
                    <a:pt x="1722" y="945"/>
                    <a:pt x="1905" y="762"/>
                    <a:pt x="2012" y="518"/>
                  </a:cubicBezTo>
                  <a:cubicBezTo>
                    <a:pt x="2073" y="350"/>
                    <a:pt x="2194" y="168"/>
                    <a:pt x="1981" y="46"/>
                  </a:cubicBezTo>
                  <a:cubicBezTo>
                    <a:pt x="1934" y="14"/>
                    <a:pt x="1890" y="1"/>
                    <a:pt x="1850"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p:nvPr/>
          </p:nvSpPr>
          <p:spPr>
            <a:xfrm>
              <a:off x="1759993" y="233257"/>
              <a:ext cx="111907" cy="97478"/>
            </a:xfrm>
            <a:custGeom>
              <a:rect b="b" l="l" r="r" t="t"/>
              <a:pathLst>
                <a:path extrusionOk="0" h="3040" w="3490">
                  <a:moveTo>
                    <a:pt x="1722" y="404"/>
                  </a:moveTo>
                  <a:cubicBezTo>
                    <a:pt x="2082" y="404"/>
                    <a:pt x="2454" y="558"/>
                    <a:pt x="2637" y="828"/>
                  </a:cubicBezTo>
                  <a:cubicBezTo>
                    <a:pt x="2911" y="1239"/>
                    <a:pt x="2743" y="1925"/>
                    <a:pt x="2302" y="2214"/>
                  </a:cubicBezTo>
                  <a:cubicBezTo>
                    <a:pt x="2158" y="2312"/>
                    <a:pt x="1982" y="2358"/>
                    <a:pt x="1800" y="2358"/>
                  </a:cubicBezTo>
                  <a:cubicBezTo>
                    <a:pt x="1444" y="2358"/>
                    <a:pt x="1061" y="2182"/>
                    <a:pt x="839" y="1879"/>
                  </a:cubicBezTo>
                  <a:cubicBezTo>
                    <a:pt x="549" y="1453"/>
                    <a:pt x="671" y="889"/>
                    <a:pt x="1144" y="569"/>
                  </a:cubicBezTo>
                  <a:cubicBezTo>
                    <a:pt x="1306" y="457"/>
                    <a:pt x="1512" y="404"/>
                    <a:pt x="1722" y="404"/>
                  </a:cubicBezTo>
                  <a:close/>
                  <a:moveTo>
                    <a:pt x="1704" y="0"/>
                  </a:moveTo>
                  <a:cubicBezTo>
                    <a:pt x="1397" y="0"/>
                    <a:pt x="1093" y="85"/>
                    <a:pt x="839" y="264"/>
                  </a:cubicBezTo>
                  <a:cubicBezTo>
                    <a:pt x="199" y="691"/>
                    <a:pt x="1" y="1666"/>
                    <a:pt x="443" y="2306"/>
                  </a:cubicBezTo>
                  <a:cubicBezTo>
                    <a:pt x="763" y="2781"/>
                    <a:pt x="1280" y="3040"/>
                    <a:pt x="1795" y="3040"/>
                  </a:cubicBezTo>
                  <a:cubicBezTo>
                    <a:pt x="2089" y="3040"/>
                    <a:pt x="2382" y="2955"/>
                    <a:pt x="2637" y="2778"/>
                  </a:cubicBezTo>
                  <a:cubicBezTo>
                    <a:pt x="3322" y="2321"/>
                    <a:pt x="3490" y="1315"/>
                    <a:pt x="3018" y="645"/>
                  </a:cubicBezTo>
                  <a:cubicBezTo>
                    <a:pt x="2715" y="229"/>
                    <a:pt x="2206" y="0"/>
                    <a:pt x="1704"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8"/>
            <p:cNvSpPr/>
            <p:nvPr/>
          </p:nvSpPr>
          <p:spPr>
            <a:xfrm>
              <a:off x="1340839" y="12136"/>
              <a:ext cx="703538" cy="640883"/>
            </a:xfrm>
            <a:custGeom>
              <a:rect b="b" l="l" r="r" t="t"/>
              <a:pathLst>
                <a:path extrusionOk="0" h="19987" w="21941">
                  <a:moveTo>
                    <a:pt x="15298" y="423"/>
                  </a:moveTo>
                  <a:cubicBezTo>
                    <a:pt x="15891" y="423"/>
                    <a:pt x="16484" y="507"/>
                    <a:pt x="17080" y="685"/>
                  </a:cubicBezTo>
                  <a:cubicBezTo>
                    <a:pt x="19289" y="1325"/>
                    <a:pt x="21346" y="3275"/>
                    <a:pt x="21377" y="5865"/>
                  </a:cubicBezTo>
                  <a:cubicBezTo>
                    <a:pt x="21407" y="7983"/>
                    <a:pt x="20904" y="9933"/>
                    <a:pt x="19579" y="11655"/>
                  </a:cubicBezTo>
                  <a:cubicBezTo>
                    <a:pt x="18558" y="12980"/>
                    <a:pt x="17324" y="14062"/>
                    <a:pt x="15983" y="15022"/>
                  </a:cubicBezTo>
                  <a:cubicBezTo>
                    <a:pt x="15008" y="15723"/>
                    <a:pt x="13972" y="16347"/>
                    <a:pt x="12860" y="16774"/>
                  </a:cubicBezTo>
                  <a:cubicBezTo>
                    <a:pt x="12174" y="17033"/>
                    <a:pt x="11885" y="17551"/>
                    <a:pt x="11610" y="18145"/>
                  </a:cubicBezTo>
                  <a:cubicBezTo>
                    <a:pt x="11458" y="18480"/>
                    <a:pt x="11306" y="18816"/>
                    <a:pt x="11153" y="19166"/>
                  </a:cubicBezTo>
                  <a:cubicBezTo>
                    <a:pt x="11122" y="19234"/>
                    <a:pt x="11091" y="19257"/>
                    <a:pt x="11061" y="19257"/>
                  </a:cubicBezTo>
                  <a:cubicBezTo>
                    <a:pt x="11018" y="19257"/>
                    <a:pt x="10976" y="19208"/>
                    <a:pt x="10940" y="19181"/>
                  </a:cubicBezTo>
                  <a:cubicBezTo>
                    <a:pt x="10529" y="18892"/>
                    <a:pt x="10178" y="18557"/>
                    <a:pt x="9812" y="18221"/>
                  </a:cubicBezTo>
                  <a:cubicBezTo>
                    <a:pt x="9635" y="18055"/>
                    <a:pt x="9448" y="17973"/>
                    <a:pt x="9223" y="17973"/>
                  </a:cubicBezTo>
                  <a:cubicBezTo>
                    <a:pt x="9159" y="17973"/>
                    <a:pt x="9091" y="17979"/>
                    <a:pt x="9020" y="17993"/>
                  </a:cubicBezTo>
                  <a:cubicBezTo>
                    <a:pt x="8384" y="18112"/>
                    <a:pt x="7748" y="18197"/>
                    <a:pt x="7102" y="18197"/>
                  </a:cubicBezTo>
                  <a:cubicBezTo>
                    <a:pt x="7005" y="18197"/>
                    <a:pt x="6908" y="18195"/>
                    <a:pt x="6811" y="18191"/>
                  </a:cubicBezTo>
                  <a:cubicBezTo>
                    <a:pt x="4967" y="18160"/>
                    <a:pt x="3337" y="17505"/>
                    <a:pt x="2057" y="16165"/>
                  </a:cubicBezTo>
                  <a:cubicBezTo>
                    <a:pt x="1037" y="15113"/>
                    <a:pt x="686" y="13788"/>
                    <a:pt x="945" y="12340"/>
                  </a:cubicBezTo>
                  <a:cubicBezTo>
                    <a:pt x="1296" y="10299"/>
                    <a:pt x="2179" y="8516"/>
                    <a:pt x="3474" y="6932"/>
                  </a:cubicBezTo>
                  <a:cubicBezTo>
                    <a:pt x="4754" y="5362"/>
                    <a:pt x="6202" y="3991"/>
                    <a:pt x="7969" y="2985"/>
                  </a:cubicBezTo>
                  <a:cubicBezTo>
                    <a:pt x="9645" y="2026"/>
                    <a:pt x="11412" y="1294"/>
                    <a:pt x="13256" y="746"/>
                  </a:cubicBezTo>
                  <a:cubicBezTo>
                    <a:pt x="13939" y="534"/>
                    <a:pt x="14619" y="423"/>
                    <a:pt x="15298" y="423"/>
                  </a:cubicBezTo>
                  <a:close/>
                  <a:moveTo>
                    <a:pt x="15227" y="0"/>
                  </a:moveTo>
                  <a:cubicBezTo>
                    <a:pt x="14784" y="0"/>
                    <a:pt x="14330" y="36"/>
                    <a:pt x="13865" y="106"/>
                  </a:cubicBezTo>
                  <a:cubicBezTo>
                    <a:pt x="13347" y="182"/>
                    <a:pt x="12860" y="395"/>
                    <a:pt x="12357" y="563"/>
                  </a:cubicBezTo>
                  <a:cubicBezTo>
                    <a:pt x="10574" y="1157"/>
                    <a:pt x="8837" y="1858"/>
                    <a:pt x="7238" y="2848"/>
                  </a:cubicBezTo>
                  <a:cubicBezTo>
                    <a:pt x="5531" y="3900"/>
                    <a:pt x="4099" y="5256"/>
                    <a:pt x="2834" y="6810"/>
                  </a:cubicBezTo>
                  <a:cubicBezTo>
                    <a:pt x="1616" y="8303"/>
                    <a:pt x="762" y="9994"/>
                    <a:pt x="320" y="11883"/>
                  </a:cubicBezTo>
                  <a:cubicBezTo>
                    <a:pt x="1" y="13254"/>
                    <a:pt x="92" y="14610"/>
                    <a:pt x="839" y="15829"/>
                  </a:cubicBezTo>
                  <a:cubicBezTo>
                    <a:pt x="2118" y="17917"/>
                    <a:pt x="4099" y="18816"/>
                    <a:pt x="6445" y="19029"/>
                  </a:cubicBezTo>
                  <a:cubicBezTo>
                    <a:pt x="6642" y="19048"/>
                    <a:pt x="6838" y="19056"/>
                    <a:pt x="7036" y="19056"/>
                  </a:cubicBezTo>
                  <a:cubicBezTo>
                    <a:pt x="7787" y="19056"/>
                    <a:pt x="8543" y="18933"/>
                    <a:pt x="9279" y="18800"/>
                  </a:cubicBezTo>
                  <a:cubicBezTo>
                    <a:pt x="9318" y="18794"/>
                    <a:pt x="9355" y="18791"/>
                    <a:pt x="9389" y="18791"/>
                  </a:cubicBezTo>
                  <a:cubicBezTo>
                    <a:pt x="9532" y="18791"/>
                    <a:pt x="9644" y="18842"/>
                    <a:pt x="9767" y="18953"/>
                  </a:cubicBezTo>
                  <a:cubicBezTo>
                    <a:pt x="10011" y="19181"/>
                    <a:pt x="10270" y="19410"/>
                    <a:pt x="10529" y="19623"/>
                  </a:cubicBezTo>
                  <a:cubicBezTo>
                    <a:pt x="10814" y="19861"/>
                    <a:pt x="11018" y="19987"/>
                    <a:pt x="11193" y="19987"/>
                  </a:cubicBezTo>
                  <a:cubicBezTo>
                    <a:pt x="11412" y="19987"/>
                    <a:pt x="11587" y="19793"/>
                    <a:pt x="11824" y="19379"/>
                  </a:cubicBezTo>
                  <a:cubicBezTo>
                    <a:pt x="12113" y="18892"/>
                    <a:pt x="12403" y="18404"/>
                    <a:pt x="12662" y="17917"/>
                  </a:cubicBezTo>
                  <a:cubicBezTo>
                    <a:pt x="12753" y="17734"/>
                    <a:pt x="12890" y="17627"/>
                    <a:pt x="13058" y="17551"/>
                  </a:cubicBezTo>
                  <a:cubicBezTo>
                    <a:pt x="14124" y="17079"/>
                    <a:pt x="15130" y="16500"/>
                    <a:pt x="16044" y="15814"/>
                  </a:cubicBezTo>
                  <a:cubicBezTo>
                    <a:pt x="16973" y="15159"/>
                    <a:pt x="17857" y="14473"/>
                    <a:pt x="18649" y="13681"/>
                  </a:cubicBezTo>
                  <a:cubicBezTo>
                    <a:pt x="20706" y="11594"/>
                    <a:pt x="21925" y="9156"/>
                    <a:pt x="21940" y="6170"/>
                  </a:cubicBezTo>
                  <a:cubicBezTo>
                    <a:pt x="21940" y="4631"/>
                    <a:pt x="21483" y="3290"/>
                    <a:pt x="20401" y="2193"/>
                  </a:cubicBezTo>
                  <a:cubicBezTo>
                    <a:pt x="18934" y="701"/>
                    <a:pt x="17193" y="0"/>
                    <a:pt x="15227"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8"/>
            <p:cNvGrpSpPr/>
            <p:nvPr/>
          </p:nvGrpSpPr>
          <p:grpSpPr>
            <a:xfrm>
              <a:off x="1142011" y="796721"/>
              <a:ext cx="379380" cy="537181"/>
              <a:chOff x="2013100" y="1471000"/>
              <a:chExt cx="291025" cy="412075"/>
            </a:xfrm>
          </p:grpSpPr>
          <p:sp>
            <p:nvSpPr>
              <p:cNvPr id="289" name="Google Shape;289;p8"/>
              <p:cNvSpPr/>
              <p:nvPr/>
            </p:nvSpPr>
            <p:spPr>
              <a:xfrm>
                <a:off x="2023050" y="1509050"/>
                <a:ext cx="41875" cy="41225"/>
              </a:xfrm>
              <a:custGeom>
                <a:rect b="b" l="l" r="r" t="t"/>
                <a:pathLst>
                  <a:path extrusionOk="0" h="1649" w="1675">
                    <a:moveTo>
                      <a:pt x="892" y="1"/>
                    </a:moveTo>
                    <a:cubicBezTo>
                      <a:pt x="489" y="1"/>
                      <a:pt x="0" y="340"/>
                      <a:pt x="44" y="749"/>
                    </a:cubicBezTo>
                    <a:cubicBezTo>
                      <a:pt x="14" y="1237"/>
                      <a:pt x="364" y="1633"/>
                      <a:pt x="821" y="1648"/>
                    </a:cubicBezTo>
                    <a:cubicBezTo>
                      <a:pt x="834" y="1648"/>
                      <a:pt x="846" y="1648"/>
                      <a:pt x="859" y="1648"/>
                    </a:cubicBezTo>
                    <a:cubicBezTo>
                      <a:pt x="1311" y="1648"/>
                      <a:pt x="1629" y="1378"/>
                      <a:pt x="1644" y="962"/>
                    </a:cubicBezTo>
                    <a:cubicBezTo>
                      <a:pt x="1675" y="414"/>
                      <a:pt x="1385" y="18"/>
                      <a:pt x="943" y="2"/>
                    </a:cubicBezTo>
                    <a:cubicBezTo>
                      <a:pt x="927" y="1"/>
                      <a:pt x="910" y="1"/>
                      <a:pt x="8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a:off x="2093475" y="1480700"/>
                <a:ext cx="53350" cy="42900"/>
              </a:xfrm>
              <a:custGeom>
                <a:rect b="b" l="l" r="r" t="t"/>
                <a:pathLst>
                  <a:path extrusionOk="0" h="1716" w="2134">
                    <a:moveTo>
                      <a:pt x="952" y="1"/>
                    </a:moveTo>
                    <a:cubicBezTo>
                      <a:pt x="533" y="1"/>
                      <a:pt x="125" y="269"/>
                      <a:pt x="76" y="634"/>
                    </a:cubicBezTo>
                    <a:cubicBezTo>
                      <a:pt x="0" y="1106"/>
                      <a:pt x="549" y="1715"/>
                      <a:pt x="1082" y="1715"/>
                    </a:cubicBezTo>
                    <a:lnTo>
                      <a:pt x="1234" y="1715"/>
                    </a:lnTo>
                    <a:cubicBezTo>
                      <a:pt x="1630" y="1715"/>
                      <a:pt x="1905" y="1517"/>
                      <a:pt x="2042" y="1121"/>
                    </a:cubicBezTo>
                    <a:cubicBezTo>
                      <a:pt x="2133" y="847"/>
                      <a:pt x="2027" y="588"/>
                      <a:pt x="1722" y="314"/>
                    </a:cubicBezTo>
                    <a:cubicBezTo>
                      <a:pt x="1585" y="207"/>
                      <a:pt x="1432" y="116"/>
                      <a:pt x="1265" y="55"/>
                    </a:cubicBezTo>
                    <a:cubicBezTo>
                      <a:pt x="1164" y="18"/>
                      <a:pt x="1057" y="1"/>
                      <a:pt x="9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8"/>
              <p:cNvSpPr/>
              <p:nvPr/>
            </p:nvSpPr>
            <p:spPr>
              <a:xfrm>
                <a:off x="2056600" y="1553000"/>
                <a:ext cx="119925" cy="72025"/>
              </a:xfrm>
              <a:custGeom>
                <a:rect b="b" l="l" r="r" t="t"/>
                <a:pathLst>
                  <a:path extrusionOk="0" h="2881" w="4797">
                    <a:moveTo>
                      <a:pt x="2230" y="0"/>
                    </a:moveTo>
                    <a:cubicBezTo>
                      <a:pt x="1768" y="0"/>
                      <a:pt x="1362" y="180"/>
                      <a:pt x="1003" y="499"/>
                    </a:cubicBezTo>
                    <a:cubicBezTo>
                      <a:pt x="653" y="804"/>
                      <a:pt x="272" y="1094"/>
                      <a:pt x="134" y="1596"/>
                    </a:cubicBezTo>
                    <a:cubicBezTo>
                      <a:pt x="0" y="2119"/>
                      <a:pt x="276" y="2496"/>
                      <a:pt x="804" y="2496"/>
                    </a:cubicBezTo>
                    <a:cubicBezTo>
                      <a:pt x="814" y="2496"/>
                      <a:pt x="825" y="2496"/>
                      <a:pt x="835" y="2495"/>
                    </a:cubicBezTo>
                    <a:cubicBezTo>
                      <a:pt x="1064" y="2480"/>
                      <a:pt x="1277" y="2434"/>
                      <a:pt x="1490" y="2358"/>
                    </a:cubicBezTo>
                    <a:cubicBezTo>
                      <a:pt x="1644" y="2307"/>
                      <a:pt x="1795" y="2283"/>
                      <a:pt x="1945" y="2283"/>
                    </a:cubicBezTo>
                    <a:cubicBezTo>
                      <a:pt x="2197" y="2283"/>
                      <a:pt x="2446" y="2350"/>
                      <a:pt x="2694" y="2465"/>
                    </a:cubicBezTo>
                    <a:cubicBezTo>
                      <a:pt x="2968" y="2587"/>
                      <a:pt x="3212" y="2769"/>
                      <a:pt x="3517" y="2846"/>
                    </a:cubicBezTo>
                    <a:cubicBezTo>
                      <a:pt x="3598" y="2870"/>
                      <a:pt x="3675" y="2881"/>
                      <a:pt x="3749" y="2881"/>
                    </a:cubicBezTo>
                    <a:cubicBezTo>
                      <a:pt x="4047" y="2881"/>
                      <a:pt x="4284" y="2700"/>
                      <a:pt x="4492" y="2480"/>
                    </a:cubicBezTo>
                    <a:cubicBezTo>
                      <a:pt x="4736" y="2221"/>
                      <a:pt x="4797" y="1916"/>
                      <a:pt x="4629" y="1566"/>
                    </a:cubicBezTo>
                    <a:cubicBezTo>
                      <a:pt x="4492" y="1246"/>
                      <a:pt x="4233" y="1017"/>
                      <a:pt x="4020" y="758"/>
                    </a:cubicBezTo>
                    <a:cubicBezTo>
                      <a:pt x="3627" y="308"/>
                      <a:pt x="3152" y="10"/>
                      <a:pt x="2527" y="10"/>
                    </a:cubicBezTo>
                    <a:cubicBezTo>
                      <a:pt x="2496" y="10"/>
                      <a:pt x="2466" y="10"/>
                      <a:pt x="2435" y="12"/>
                    </a:cubicBezTo>
                    <a:cubicBezTo>
                      <a:pt x="2365" y="4"/>
                      <a:pt x="2297" y="0"/>
                      <a:pt x="22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a:off x="2171175" y="1515175"/>
                <a:ext cx="32025" cy="31700"/>
              </a:xfrm>
              <a:custGeom>
                <a:rect b="b" l="l" r="r" t="t"/>
                <a:pathLst>
                  <a:path extrusionOk="0" h="1268" w="1281">
                    <a:moveTo>
                      <a:pt x="714" y="1"/>
                    </a:moveTo>
                    <a:cubicBezTo>
                      <a:pt x="440" y="1"/>
                      <a:pt x="31" y="342"/>
                      <a:pt x="16" y="611"/>
                    </a:cubicBezTo>
                    <a:cubicBezTo>
                      <a:pt x="0" y="946"/>
                      <a:pt x="229" y="1251"/>
                      <a:pt x="503" y="1266"/>
                    </a:cubicBezTo>
                    <a:cubicBezTo>
                      <a:pt x="521" y="1267"/>
                      <a:pt x="538" y="1268"/>
                      <a:pt x="556" y="1268"/>
                    </a:cubicBezTo>
                    <a:cubicBezTo>
                      <a:pt x="916" y="1268"/>
                      <a:pt x="1235" y="975"/>
                      <a:pt x="1250" y="626"/>
                    </a:cubicBezTo>
                    <a:cubicBezTo>
                      <a:pt x="1280" y="291"/>
                      <a:pt x="1052" y="16"/>
                      <a:pt x="732" y="1"/>
                    </a:cubicBezTo>
                    <a:cubicBezTo>
                      <a:pt x="726" y="1"/>
                      <a:pt x="720" y="1"/>
                      <a:pt x="7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a:off x="2049275" y="1543550"/>
                <a:ext cx="137150" cy="88800"/>
              </a:xfrm>
              <a:custGeom>
                <a:rect b="b" l="l" r="r" t="t"/>
                <a:pathLst>
                  <a:path extrusionOk="0" h="3552" w="5486">
                    <a:moveTo>
                      <a:pt x="2527" y="378"/>
                    </a:moveTo>
                    <a:cubicBezTo>
                      <a:pt x="2593" y="378"/>
                      <a:pt x="2660" y="382"/>
                      <a:pt x="2728" y="390"/>
                    </a:cubicBezTo>
                    <a:cubicBezTo>
                      <a:pt x="2758" y="388"/>
                      <a:pt x="2787" y="388"/>
                      <a:pt x="2816" y="388"/>
                    </a:cubicBezTo>
                    <a:cubicBezTo>
                      <a:pt x="3443" y="388"/>
                      <a:pt x="3919" y="699"/>
                      <a:pt x="4313" y="1136"/>
                    </a:cubicBezTo>
                    <a:cubicBezTo>
                      <a:pt x="4526" y="1395"/>
                      <a:pt x="4785" y="1624"/>
                      <a:pt x="4922" y="1944"/>
                    </a:cubicBezTo>
                    <a:cubicBezTo>
                      <a:pt x="5090" y="2294"/>
                      <a:pt x="5029" y="2599"/>
                      <a:pt x="4785" y="2858"/>
                    </a:cubicBezTo>
                    <a:cubicBezTo>
                      <a:pt x="4577" y="3078"/>
                      <a:pt x="4340" y="3259"/>
                      <a:pt x="4042" y="3259"/>
                    </a:cubicBezTo>
                    <a:cubicBezTo>
                      <a:pt x="3968" y="3259"/>
                      <a:pt x="3891" y="3248"/>
                      <a:pt x="3810" y="3224"/>
                    </a:cubicBezTo>
                    <a:cubicBezTo>
                      <a:pt x="3505" y="3147"/>
                      <a:pt x="3277" y="2965"/>
                      <a:pt x="3002" y="2843"/>
                    </a:cubicBezTo>
                    <a:cubicBezTo>
                      <a:pt x="2761" y="2731"/>
                      <a:pt x="2513" y="2665"/>
                      <a:pt x="2263" y="2665"/>
                    </a:cubicBezTo>
                    <a:cubicBezTo>
                      <a:pt x="2104" y="2665"/>
                      <a:pt x="1944" y="2692"/>
                      <a:pt x="1783" y="2751"/>
                    </a:cubicBezTo>
                    <a:cubicBezTo>
                      <a:pt x="1570" y="2812"/>
                      <a:pt x="1357" y="2858"/>
                      <a:pt x="1128" y="2873"/>
                    </a:cubicBezTo>
                    <a:cubicBezTo>
                      <a:pt x="1118" y="2874"/>
                      <a:pt x="1107" y="2874"/>
                      <a:pt x="1097" y="2874"/>
                    </a:cubicBezTo>
                    <a:cubicBezTo>
                      <a:pt x="569" y="2874"/>
                      <a:pt x="293" y="2497"/>
                      <a:pt x="427" y="1974"/>
                    </a:cubicBezTo>
                    <a:cubicBezTo>
                      <a:pt x="565" y="1487"/>
                      <a:pt x="946" y="1182"/>
                      <a:pt x="1296" y="877"/>
                    </a:cubicBezTo>
                    <a:cubicBezTo>
                      <a:pt x="1655" y="558"/>
                      <a:pt x="2072" y="378"/>
                      <a:pt x="2527" y="378"/>
                    </a:cubicBezTo>
                    <a:close/>
                    <a:moveTo>
                      <a:pt x="2750" y="0"/>
                    </a:moveTo>
                    <a:cubicBezTo>
                      <a:pt x="2595" y="0"/>
                      <a:pt x="2436" y="18"/>
                      <a:pt x="2271" y="55"/>
                    </a:cubicBezTo>
                    <a:cubicBezTo>
                      <a:pt x="1357" y="237"/>
                      <a:pt x="747" y="877"/>
                      <a:pt x="229" y="1624"/>
                    </a:cubicBezTo>
                    <a:cubicBezTo>
                      <a:pt x="92" y="1807"/>
                      <a:pt x="31" y="2035"/>
                      <a:pt x="31" y="2279"/>
                    </a:cubicBezTo>
                    <a:cubicBezTo>
                      <a:pt x="1" y="2919"/>
                      <a:pt x="382" y="3346"/>
                      <a:pt x="1037" y="3376"/>
                    </a:cubicBezTo>
                    <a:cubicBezTo>
                      <a:pt x="1059" y="3377"/>
                      <a:pt x="1082" y="3378"/>
                      <a:pt x="1104" y="3378"/>
                    </a:cubicBezTo>
                    <a:cubicBezTo>
                      <a:pt x="1384" y="3378"/>
                      <a:pt x="1651" y="3292"/>
                      <a:pt x="1905" y="3193"/>
                    </a:cubicBezTo>
                    <a:cubicBezTo>
                      <a:pt x="2083" y="3127"/>
                      <a:pt x="2261" y="3096"/>
                      <a:pt x="2438" y="3096"/>
                    </a:cubicBezTo>
                    <a:cubicBezTo>
                      <a:pt x="2670" y="3096"/>
                      <a:pt x="2899" y="3150"/>
                      <a:pt x="3124" y="3254"/>
                    </a:cubicBezTo>
                    <a:cubicBezTo>
                      <a:pt x="3398" y="3391"/>
                      <a:pt x="3673" y="3483"/>
                      <a:pt x="3977" y="3528"/>
                    </a:cubicBezTo>
                    <a:cubicBezTo>
                      <a:pt x="4060" y="3544"/>
                      <a:pt x="4139" y="3552"/>
                      <a:pt x="4216" y="3552"/>
                    </a:cubicBezTo>
                    <a:cubicBezTo>
                      <a:pt x="4580" y="3552"/>
                      <a:pt x="4881" y="3381"/>
                      <a:pt x="5120" y="3117"/>
                    </a:cubicBezTo>
                    <a:cubicBezTo>
                      <a:pt x="5440" y="2797"/>
                      <a:pt x="5486" y="2386"/>
                      <a:pt x="5349" y="1959"/>
                    </a:cubicBezTo>
                    <a:cubicBezTo>
                      <a:pt x="5181" y="1487"/>
                      <a:pt x="4876" y="1121"/>
                      <a:pt x="4526" y="801"/>
                    </a:cubicBezTo>
                    <a:cubicBezTo>
                      <a:pt x="4005" y="330"/>
                      <a:pt x="3424" y="0"/>
                      <a:pt x="2750"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a:off x="2013100" y="1499575"/>
                <a:ext cx="64025" cy="62575"/>
              </a:xfrm>
              <a:custGeom>
                <a:rect b="b" l="l" r="r" t="t"/>
                <a:pathLst>
                  <a:path extrusionOk="0" h="2503" w="2561">
                    <a:moveTo>
                      <a:pt x="1315" y="366"/>
                    </a:moveTo>
                    <a:cubicBezTo>
                      <a:pt x="1324" y="366"/>
                      <a:pt x="1333" y="366"/>
                      <a:pt x="1341" y="366"/>
                    </a:cubicBezTo>
                    <a:cubicBezTo>
                      <a:pt x="1783" y="397"/>
                      <a:pt x="2073" y="793"/>
                      <a:pt x="2042" y="1341"/>
                    </a:cubicBezTo>
                    <a:cubicBezTo>
                      <a:pt x="2027" y="1757"/>
                      <a:pt x="1709" y="2027"/>
                      <a:pt x="1257" y="2027"/>
                    </a:cubicBezTo>
                    <a:cubicBezTo>
                      <a:pt x="1244" y="2027"/>
                      <a:pt x="1232" y="2027"/>
                      <a:pt x="1219" y="2027"/>
                    </a:cubicBezTo>
                    <a:cubicBezTo>
                      <a:pt x="762" y="2012"/>
                      <a:pt x="412" y="1616"/>
                      <a:pt x="442" y="1113"/>
                    </a:cubicBezTo>
                    <a:cubicBezTo>
                      <a:pt x="398" y="710"/>
                      <a:pt x="908" y="366"/>
                      <a:pt x="1315" y="366"/>
                    </a:cubicBezTo>
                    <a:close/>
                    <a:moveTo>
                      <a:pt x="1494" y="1"/>
                    </a:moveTo>
                    <a:cubicBezTo>
                      <a:pt x="595" y="1"/>
                      <a:pt x="77" y="381"/>
                      <a:pt x="31" y="1189"/>
                    </a:cubicBezTo>
                    <a:cubicBezTo>
                      <a:pt x="0" y="1859"/>
                      <a:pt x="503" y="2453"/>
                      <a:pt x="1158" y="2499"/>
                    </a:cubicBezTo>
                    <a:cubicBezTo>
                      <a:pt x="1190" y="2501"/>
                      <a:pt x="1221" y="2502"/>
                      <a:pt x="1252" y="2502"/>
                    </a:cubicBezTo>
                    <a:cubicBezTo>
                      <a:pt x="1954" y="2502"/>
                      <a:pt x="2500" y="2013"/>
                      <a:pt x="2530" y="1357"/>
                    </a:cubicBezTo>
                    <a:cubicBezTo>
                      <a:pt x="2560" y="640"/>
                      <a:pt x="2103" y="1"/>
                      <a:pt x="1494"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a:off x="2087000" y="1471000"/>
                <a:ext cx="68175" cy="63275"/>
              </a:xfrm>
              <a:custGeom>
                <a:rect b="b" l="l" r="r" t="t"/>
                <a:pathLst>
                  <a:path extrusionOk="0" h="2531" w="2727">
                    <a:moveTo>
                      <a:pt x="1211" y="389"/>
                    </a:moveTo>
                    <a:cubicBezTo>
                      <a:pt x="1316" y="389"/>
                      <a:pt x="1423" y="406"/>
                      <a:pt x="1524" y="443"/>
                    </a:cubicBezTo>
                    <a:cubicBezTo>
                      <a:pt x="1691" y="504"/>
                      <a:pt x="1844" y="595"/>
                      <a:pt x="1966" y="717"/>
                    </a:cubicBezTo>
                    <a:cubicBezTo>
                      <a:pt x="2286" y="976"/>
                      <a:pt x="2392" y="1235"/>
                      <a:pt x="2286" y="1509"/>
                    </a:cubicBezTo>
                    <a:cubicBezTo>
                      <a:pt x="2149" y="1890"/>
                      <a:pt x="1889" y="2103"/>
                      <a:pt x="1478" y="2103"/>
                    </a:cubicBezTo>
                    <a:lnTo>
                      <a:pt x="1341" y="2103"/>
                    </a:lnTo>
                    <a:cubicBezTo>
                      <a:pt x="808" y="2103"/>
                      <a:pt x="259" y="1494"/>
                      <a:pt x="335" y="1022"/>
                    </a:cubicBezTo>
                    <a:cubicBezTo>
                      <a:pt x="384" y="657"/>
                      <a:pt x="792" y="389"/>
                      <a:pt x="1211" y="389"/>
                    </a:cubicBezTo>
                    <a:close/>
                    <a:moveTo>
                      <a:pt x="1409" y="1"/>
                    </a:moveTo>
                    <a:cubicBezTo>
                      <a:pt x="1401" y="1"/>
                      <a:pt x="1394" y="1"/>
                      <a:pt x="1387" y="1"/>
                    </a:cubicBezTo>
                    <a:cubicBezTo>
                      <a:pt x="549" y="16"/>
                      <a:pt x="107" y="351"/>
                      <a:pt x="46" y="1128"/>
                    </a:cubicBezTo>
                    <a:cubicBezTo>
                      <a:pt x="0" y="1799"/>
                      <a:pt x="640" y="2515"/>
                      <a:pt x="1234" y="2530"/>
                    </a:cubicBezTo>
                    <a:cubicBezTo>
                      <a:pt x="1245" y="2530"/>
                      <a:pt x="1257" y="2530"/>
                      <a:pt x="1268" y="2530"/>
                    </a:cubicBezTo>
                    <a:cubicBezTo>
                      <a:pt x="2175" y="2530"/>
                      <a:pt x="2622" y="1912"/>
                      <a:pt x="2682" y="1189"/>
                    </a:cubicBezTo>
                    <a:cubicBezTo>
                      <a:pt x="2727" y="632"/>
                      <a:pt x="2028" y="1"/>
                      <a:pt x="1409"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a:off x="2162400" y="1507950"/>
                <a:ext cx="52200" cy="53000"/>
              </a:xfrm>
              <a:custGeom>
                <a:rect b="b" l="l" r="r" t="t"/>
                <a:pathLst>
                  <a:path extrusionOk="0" h="2120" w="2088">
                    <a:moveTo>
                      <a:pt x="1066" y="290"/>
                    </a:moveTo>
                    <a:cubicBezTo>
                      <a:pt x="1072" y="290"/>
                      <a:pt x="1077" y="290"/>
                      <a:pt x="1083" y="290"/>
                    </a:cubicBezTo>
                    <a:cubicBezTo>
                      <a:pt x="1403" y="305"/>
                      <a:pt x="1631" y="580"/>
                      <a:pt x="1601" y="915"/>
                    </a:cubicBezTo>
                    <a:cubicBezTo>
                      <a:pt x="1586" y="1271"/>
                      <a:pt x="1253" y="1555"/>
                      <a:pt x="883" y="1555"/>
                    </a:cubicBezTo>
                    <a:cubicBezTo>
                      <a:pt x="873" y="1555"/>
                      <a:pt x="864" y="1555"/>
                      <a:pt x="854" y="1555"/>
                    </a:cubicBezTo>
                    <a:cubicBezTo>
                      <a:pt x="580" y="1540"/>
                      <a:pt x="351" y="1235"/>
                      <a:pt x="367" y="900"/>
                    </a:cubicBezTo>
                    <a:cubicBezTo>
                      <a:pt x="382" y="646"/>
                      <a:pt x="791" y="290"/>
                      <a:pt x="1066" y="290"/>
                    </a:cubicBezTo>
                    <a:close/>
                    <a:moveTo>
                      <a:pt x="1241" y="0"/>
                    </a:moveTo>
                    <a:cubicBezTo>
                      <a:pt x="1234" y="0"/>
                      <a:pt x="1227" y="0"/>
                      <a:pt x="1220" y="1"/>
                    </a:cubicBezTo>
                    <a:cubicBezTo>
                      <a:pt x="519" y="31"/>
                      <a:pt x="77" y="336"/>
                      <a:pt x="31" y="1006"/>
                    </a:cubicBezTo>
                    <a:cubicBezTo>
                      <a:pt x="1" y="1661"/>
                      <a:pt x="351" y="2103"/>
                      <a:pt x="885" y="2118"/>
                    </a:cubicBezTo>
                    <a:cubicBezTo>
                      <a:pt x="903" y="2119"/>
                      <a:pt x="922" y="2120"/>
                      <a:pt x="940" y="2120"/>
                    </a:cubicBezTo>
                    <a:cubicBezTo>
                      <a:pt x="1541" y="2120"/>
                      <a:pt x="2043" y="1643"/>
                      <a:pt x="2058" y="1037"/>
                    </a:cubicBezTo>
                    <a:cubicBezTo>
                      <a:pt x="2088" y="496"/>
                      <a:pt x="1704" y="0"/>
                      <a:pt x="1241"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a:off x="2169650" y="1725025"/>
                <a:ext cx="41150" cy="37825"/>
              </a:xfrm>
              <a:custGeom>
                <a:rect b="b" l="l" r="r" t="t"/>
                <a:pathLst>
                  <a:path extrusionOk="0" h="1513" w="1646">
                    <a:moveTo>
                      <a:pt x="912" y="1"/>
                    </a:moveTo>
                    <a:cubicBezTo>
                      <a:pt x="472" y="1"/>
                      <a:pt x="45" y="399"/>
                      <a:pt x="16" y="840"/>
                    </a:cubicBezTo>
                    <a:cubicBezTo>
                      <a:pt x="0" y="1191"/>
                      <a:pt x="275" y="1495"/>
                      <a:pt x="640" y="1511"/>
                    </a:cubicBezTo>
                    <a:cubicBezTo>
                      <a:pt x="657" y="1512"/>
                      <a:pt x="675" y="1512"/>
                      <a:pt x="692" y="1512"/>
                    </a:cubicBezTo>
                    <a:cubicBezTo>
                      <a:pt x="1147" y="1512"/>
                      <a:pt x="1601" y="1129"/>
                      <a:pt x="1615" y="703"/>
                    </a:cubicBezTo>
                    <a:cubicBezTo>
                      <a:pt x="1646" y="322"/>
                      <a:pt x="1356" y="17"/>
                      <a:pt x="960" y="2"/>
                    </a:cubicBezTo>
                    <a:cubicBezTo>
                      <a:pt x="944" y="1"/>
                      <a:pt x="928" y="1"/>
                      <a:pt x="912"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a:off x="2246975" y="1731525"/>
                <a:ext cx="46875" cy="45750"/>
              </a:xfrm>
              <a:custGeom>
                <a:rect b="b" l="l" r="r" t="t"/>
                <a:pathLst>
                  <a:path extrusionOk="0" h="1830" w="1875">
                    <a:moveTo>
                      <a:pt x="841" y="1"/>
                    </a:moveTo>
                    <a:cubicBezTo>
                      <a:pt x="349" y="1"/>
                      <a:pt x="60" y="259"/>
                      <a:pt x="31" y="763"/>
                    </a:cubicBezTo>
                    <a:cubicBezTo>
                      <a:pt x="0" y="1327"/>
                      <a:pt x="427" y="1799"/>
                      <a:pt x="975" y="1829"/>
                    </a:cubicBezTo>
                    <a:cubicBezTo>
                      <a:pt x="986" y="1830"/>
                      <a:pt x="997" y="1830"/>
                      <a:pt x="1007" y="1830"/>
                    </a:cubicBezTo>
                    <a:cubicBezTo>
                      <a:pt x="1479" y="1830"/>
                      <a:pt x="1829" y="1499"/>
                      <a:pt x="1844" y="1037"/>
                    </a:cubicBezTo>
                    <a:cubicBezTo>
                      <a:pt x="1874" y="504"/>
                      <a:pt x="1433" y="32"/>
                      <a:pt x="884" y="1"/>
                    </a:cubicBezTo>
                    <a:cubicBezTo>
                      <a:pt x="870" y="1"/>
                      <a:pt x="855" y="1"/>
                      <a:pt x="841"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a:off x="2160500" y="1793125"/>
                <a:ext cx="112775" cy="78275"/>
              </a:xfrm>
              <a:custGeom>
                <a:rect b="b" l="l" r="r" t="t"/>
                <a:pathLst>
                  <a:path extrusionOk="0" h="3131" w="4511">
                    <a:moveTo>
                      <a:pt x="1959" y="0"/>
                    </a:moveTo>
                    <a:cubicBezTo>
                      <a:pt x="1840" y="0"/>
                      <a:pt x="1723" y="25"/>
                      <a:pt x="1616" y="97"/>
                    </a:cubicBezTo>
                    <a:cubicBezTo>
                      <a:pt x="930" y="569"/>
                      <a:pt x="412" y="1179"/>
                      <a:pt x="153" y="1956"/>
                    </a:cubicBezTo>
                    <a:cubicBezTo>
                      <a:pt x="1" y="2413"/>
                      <a:pt x="275" y="2885"/>
                      <a:pt x="717" y="3053"/>
                    </a:cubicBezTo>
                    <a:cubicBezTo>
                      <a:pt x="844" y="3108"/>
                      <a:pt x="965" y="3131"/>
                      <a:pt x="1082" y="3131"/>
                    </a:cubicBezTo>
                    <a:cubicBezTo>
                      <a:pt x="1384" y="3131"/>
                      <a:pt x="1656" y="2974"/>
                      <a:pt x="1921" y="2809"/>
                    </a:cubicBezTo>
                    <a:cubicBezTo>
                      <a:pt x="2255" y="2598"/>
                      <a:pt x="2609" y="2448"/>
                      <a:pt x="2991" y="2448"/>
                    </a:cubicBezTo>
                    <a:cubicBezTo>
                      <a:pt x="3080" y="2448"/>
                      <a:pt x="3170" y="2456"/>
                      <a:pt x="3261" y="2474"/>
                    </a:cubicBezTo>
                    <a:cubicBezTo>
                      <a:pt x="3290" y="2469"/>
                      <a:pt x="3319" y="2468"/>
                      <a:pt x="3348" y="2468"/>
                    </a:cubicBezTo>
                    <a:cubicBezTo>
                      <a:pt x="3450" y="2468"/>
                      <a:pt x="3552" y="2488"/>
                      <a:pt x="3651" y="2488"/>
                    </a:cubicBezTo>
                    <a:cubicBezTo>
                      <a:pt x="3731" y="2488"/>
                      <a:pt x="3810" y="2475"/>
                      <a:pt x="3886" y="2428"/>
                    </a:cubicBezTo>
                    <a:cubicBezTo>
                      <a:pt x="4358" y="2138"/>
                      <a:pt x="4511" y="1620"/>
                      <a:pt x="4267" y="1118"/>
                    </a:cubicBezTo>
                    <a:cubicBezTo>
                      <a:pt x="4160" y="904"/>
                      <a:pt x="4008" y="721"/>
                      <a:pt x="3810" y="600"/>
                    </a:cubicBezTo>
                    <a:cubicBezTo>
                      <a:pt x="3277" y="249"/>
                      <a:pt x="2698" y="51"/>
                      <a:pt x="2058" y="5"/>
                    </a:cubicBezTo>
                    <a:cubicBezTo>
                      <a:pt x="2025" y="2"/>
                      <a:pt x="1992" y="0"/>
                      <a:pt x="1959" y="0"/>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a:off x="2110600" y="1761975"/>
                <a:ext cx="49925" cy="47675"/>
              </a:xfrm>
              <a:custGeom>
                <a:rect b="b" l="l" r="r" t="t"/>
                <a:pathLst>
                  <a:path extrusionOk="0" h="1907" w="1997">
                    <a:moveTo>
                      <a:pt x="1088" y="1"/>
                    </a:moveTo>
                    <a:cubicBezTo>
                      <a:pt x="546" y="1"/>
                      <a:pt x="46" y="431"/>
                      <a:pt x="16" y="947"/>
                    </a:cubicBezTo>
                    <a:cubicBezTo>
                      <a:pt x="1" y="1449"/>
                      <a:pt x="382" y="1876"/>
                      <a:pt x="885" y="1907"/>
                    </a:cubicBezTo>
                    <a:cubicBezTo>
                      <a:pt x="895" y="1907"/>
                      <a:pt x="905" y="1907"/>
                      <a:pt x="915" y="1907"/>
                    </a:cubicBezTo>
                    <a:cubicBezTo>
                      <a:pt x="1466" y="1907"/>
                      <a:pt x="1951" y="1501"/>
                      <a:pt x="1966" y="992"/>
                    </a:cubicBezTo>
                    <a:cubicBezTo>
                      <a:pt x="1997" y="474"/>
                      <a:pt x="1631" y="33"/>
                      <a:pt x="1144" y="2"/>
                    </a:cubicBezTo>
                    <a:cubicBezTo>
                      <a:pt x="1125" y="1"/>
                      <a:pt x="1107" y="1"/>
                      <a:pt x="1088" y="1"/>
                    </a:cubicBezTo>
                    <a:close/>
                  </a:path>
                </a:pathLst>
              </a:custGeom>
              <a:solidFill>
                <a:srgbClr val="F3A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a:off x="2155975" y="1783575"/>
                <a:ext cx="131400" cy="99500"/>
              </a:xfrm>
              <a:custGeom>
                <a:rect b="b" l="l" r="r" t="t"/>
                <a:pathLst>
                  <a:path extrusionOk="0" h="3980" w="5256">
                    <a:moveTo>
                      <a:pt x="2140" y="382"/>
                    </a:moveTo>
                    <a:cubicBezTo>
                      <a:pt x="2173" y="382"/>
                      <a:pt x="2206" y="384"/>
                      <a:pt x="2239" y="387"/>
                    </a:cubicBezTo>
                    <a:cubicBezTo>
                      <a:pt x="2879" y="433"/>
                      <a:pt x="3458" y="646"/>
                      <a:pt x="3991" y="982"/>
                    </a:cubicBezTo>
                    <a:cubicBezTo>
                      <a:pt x="4189" y="1103"/>
                      <a:pt x="4326" y="1286"/>
                      <a:pt x="4433" y="1500"/>
                    </a:cubicBezTo>
                    <a:cubicBezTo>
                      <a:pt x="4692" y="2002"/>
                      <a:pt x="4539" y="2520"/>
                      <a:pt x="4067" y="2810"/>
                    </a:cubicBezTo>
                    <a:cubicBezTo>
                      <a:pt x="3992" y="2862"/>
                      <a:pt x="3915" y="2877"/>
                      <a:pt x="3836" y="2877"/>
                    </a:cubicBezTo>
                    <a:cubicBezTo>
                      <a:pt x="3732" y="2877"/>
                      <a:pt x="3626" y="2851"/>
                      <a:pt x="3519" y="2851"/>
                    </a:cubicBezTo>
                    <a:cubicBezTo>
                      <a:pt x="3493" y="2851"/>
                      <a:pt x="3468" y="2852"/>
                      <a:pt x="3442" y="2856"/>
                    </a:cubicBezTo>
                    <a:cubicBezTo>
                      <a:pt x="3354" y="2842"/>
                      <a:pt x="3269" y="2836"/>
                      <a:pt x="3185" y="2836"/>
                    </a:cubicBezTo>
                    <a:cubicBezTo>
                      <a:pt x="2791" y="2836"/>
                      <a:pt x="2441" y="2977"/>
                      <a:pt x="2102" y="3191"/>
                    </a:cubicBezTo>
                    <a:cubicBezTo>
                      <a:pt x="1833" y="3359"/>
                      <a:pt x="1555" y="3519"/>
                      <a:pt x="1246" y="3519"/>
                    </a:cubicBezTo>
                    <a:cubicBezTo>
                      <a:pt x="1134" y="3519"/>
                      <a:pt x="1019" y="3498"/>
                      <a:pt x="898" y="3450"/>
                    </a:cubicBezTo>
                    <a:cubicBezTo>
                      <a:pt x="456" y="3267"/>
                      <a:pt x="182" y="2795"/>
                      <a:pt x="334" y="2338"/>
                    </a:cubicBezTo>
                    <a:cubicBezTo>
                      <a:pt x="593" y="1561"/>
                      <a:pt x="1111" y="951"/>
                      <a:pt x="1797" y="479"/>
                    </a:cubicBezTo>
                    <a:cubicBezTo>
                      <a:pt x="1904" y="407"/>
                      <a:pt x="2021" y="382"/>
                      <a:pt x="2140" y="382"/>
                    </a:cubicBezTo>
                    <a:close/>
                    <a:moveTo>
                      <a:pt x="2438" y="0"/>
                    </a:moveTo>
                    <a:cubicBezTo>
                      <a:pt x="2357" y="0"/>
                      <a:pt x="2276" y="7"/>
                      <a:pt x="2193" y="22"/>
                    </a:cubicBezTo>
                    <a:cubicBezTo>
                      <a:pt x="1096" y="235"/>
                      <a:pt x="29" y="1743"/>
                      <a:pt x="14" y="2581"/>
                    </a:cubicBezTo>
                    <a:cubicBezTo>
                      <a:pt x="0" y="3398"/>
                      <a:pt x="454" y="3980"/>
                      <a:pt x="1244" y="3980"/>
                    </a:cubicBezTo>
                    <a:cubicBezTo>
                      <a:pt x="1309" y="3980"/>
                      <a:pt x="1377" y="3976"/>
                      <a:pt x="1446" y="3968"/>
                    </a:cubicBezTo>
                    <a:cubicBezTo>
                      <a:pt x="1797" y="3937"/>
                      <a:pt x="2102" y="3755"/>
                      <a:pt x="2345" y="3526"/>
                    </a:cubicBezTo>
                    <a:cubicBezTo>
                      <a:pt x="2646" y="3260"/>
                      <a:pt x="2955" y="3091"/>
                      <a:pt x="3319" y="3091"/>
                    </a:cubicBezTo>
                    <a:cubicBezTo>
                      <a:pt x="3435" y="3091"/>
                      <a:pt x="3557" y="3108"/>
                      <a:pt x="3686" y="3145"/>
                    </a:cubicBezTo>
                    <a:cubicBezTo>
                      <a:pt x="3732" y="3160"/>
                      <a:pt x="3793" y="3160"/>
                      <a:pt x="3869" y="3160"/>
                    </a:cubicBezTo>
                    <a:cubicBezTo>
                      <a:pt x="3930" y="3160"/>
                      <a:pt x="3994" y="3166"/>
                      <a:pt x="4059" y="3166"/>
                    </a:cubicBezTo>
                    <a:cubicBezTo>
                      <a:pt x="4141" y="3166"/>
                      <a:pt x="4226" y="3157"/>
                      <a:pt x="4311" y="3115"/>
                    </a:cubicBezTo>
                    <a:cubicBezTo>
                      <a:pt x="5027" y="2734"/>
                      <a:pt x="5255" y="1987"/>
                      <a:pt x="4859" y="1286"/>
                    </a:cubicBezTo>
                    <a:cubicBezTo>
                      <a:pt x="4433" y="540"/>
                      <a:pt x="3701" y="281"/>
                      <a:pt x="2939" y="83"/>
                    </a:cubicBezTo>
                    <a:cubicBezTo>
                      <a:pt x="2774" y="31"/>
                      <a:pt x="2608" y="0"/>
                      <a:pt x="243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a:off x="2237450" y="1723525"/>
                <a:ext cx="66675" cy="65200"/>
              </a:xfrm>
              <a:custGeom>
                <a:rect b="b" l="l" r="r" t="t"/>
                <a:pathLst>
                  <a:path extrusionOk="0" h="2608" w="2667">
                    <a:moveTo>
                      <a:pt x="1222" y="321"/>
                    </a:moveTo>
                    <a:cubicBezTo>
                      <a:pt x="1236" y="321"/>
                      <a:pt x="1251" y="321"/>
                      <a:pt x="1265" y="321"/>
                    </a:cubicBezTo>
                    <a:cubicBezTo>
                      <a:pt x="1814" y="352"/>
                      <a:pt x="2255" y="824"/>
                      <a:pt x="2225" y="1357"/>
                    </a:cubicBezTo>
                    <a:cubicBezTo>
                      <a:pt x="2210" y="1819"/>
                      <a:pt x="1860" y="2150"/>
                      <a:pt x="1388" y="2150"/>
                    </a:cubicBezTo>
                    <a:cubicBezTo>
                      <a:pt x="1378" y="2150"/>
                      <a:pt x="1367" y="2150"/>
                      <a:pt x="1356" y="2149"/>
                    </a:cubicBezTo>
                    <a:cubicBezTo>
                      <a:pt x="808" y="2134"/>
                      <a:pt x="381" y="1647"/>
                      <a:pt x="412" y="1083"/>
                    </a:cubicBezTo>
                    <a:cubicBezTo>
                      <a:pt x="441" y="579"/>
                      <a:pt x="730" y="321"/>
                      <a:pt x="1222" y="321"/>
                    </a:cubicBezTo>
                    <a:close/>
                    <a:moveTo>
                      <a:pt x="1278" y="0"/>
                    </a:moveTo>
                    <a:cubicBezTo>
                      <a:pt x="640" y="0"/>
                      <a:pt x="31" y="581"/>
                      <a:pt x="16" y="1235"/>
                    </a:cubicBezTo>
                    <a:cubicBezTo>
                      <a:pt x="0" y="1936"/>
                      <a:pt x="610" y="2576"/>
                      <a:pt x="1326" y="2607"/>
                    </a:cubicBezTo>
                    <a:cubicBezTo>
                      <a:pt x="1345" y="2607"/>
                      <a:pt x="1363" y="2608"/>
                      <a:pt x="1382" y="2608"/>
                    </a:cubicBezTo>
                    <a:cubicBezTo>
                      <a:pt x="2043" y="2608"/>
                      <a:pt x="2591" y="2085"/>
                      <a:pt x="2621" y="1418"/>
                    </a:cubicBezTo>
                    <a:cubicBezTo>
                      <a:pt x="2667" y="717"/>
                      <a:pt x="2042" y="32"/>
                      <a:pt x="1326" y="1"/>
                    </a:cubicBezTo>
                    <a:cubicBezTo>
                      <a:pt x="1310" y="0"/>
                      <a:pt x="1294" y="0"/>
                      <a:pt x="1278" y="0"/>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a:off x="2100700" y="1753625"/>
                <a:ext cx="68975" cy="66725"/>
              </a:xfrm>
              <a:custGeom>
                <a:rect b="b" l="l" r="r" t="t"/>
                <a:pathLst>
                  <a:path extrusionOk="0" h="2669" w="2759">
                    <a:moveTo>
                      <a:pt x="1483" y="350"/>
                    </a:moveTo>
                    <a:cubicBezTo>
                      <a:pt x="1502" y="350"/>
                      <a:pt x="1521" y="350"/>
                      <a:pt x="1540" y="351"/>
                    </a:cubicBezTo>
                    <a:cubicBezTo>
                      <a:pt x="2027" y="367"/>
                      <a:pt x="2393" y="808"/>
                      <a:pt x="2362" y="1326"/>
                    </a:cubicBezTo>
                    <a:cubicBezTo>
                      <a:pt x="2348" y="1827"/>
                      <a:pt x="1863" y="2242"/>
                      <a:pt x="1336" y="2242"/>
                    </a:cubicBezTo>
                    <a:cubicBezTo>
                      <a:pt x="1318" y="2242"/>
                      <a:pt x="1299" y="2242"/>
                      <a:pt x="1281" y="2241"/>
                    </a:cubicBezTo>
                    <a:cubicBezTo>
                      <a:pt x="778" y="2210"/>
                      <a:pt x="397" y="1783"/>
                      <a:pt x="412" y="1281"/>
                    </a:cubicBezTo>
                    <a:cubicBezTo>
                      <a:pt x="442" y="765"/>
                      <a:pt x="940" y="350"/>
                      <a:pt x="1483" y="350"/>
                    </a:cubicBezTo>
                    <a:close/>
                    <a:moveTo>
                      <a:pt x="1601" y="1"/>
                    </a:moveTo>
                    <a:cubicBezTo>
                      <a:pt x="732" y="16"/>
                      <a:pt x="168" y="534"/>
                      <a:pt x="77" y="1387"/>
                    </a:cubicBezTo>
                    <a:cubicBezTo>
                      <a:pt x="1" y="2088"/>
                      <a:pt x="549" y="2652"/>
                      <a:pt x="1250" y="2667"/>
                    </a:cubicBezTo>
                    <a:cubicBezTo>
                      <a:pt x="1268" y="2668"/>
                      <a:pt x="1286" y="2668"/>
                      <a:pt x="1304" y="2668"/>
                    </a:cubicBezTo>
                    <a:cubicBezTo>
                      <a:pt x="2044" y="2668"/>
                      <a:pt x="2698" y="2055"/>
                      <a:pt x="2728" y="1311"/>
                    </a:cubicBezTo>
                    <a:cubicBezTo>
                      <a:pt x="2758" y="626"/>
                      <a:pt x="2256" y="1"/>
                      <a:pt x="1601"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a:off x="2160500" y="1718575"/>
                <a:ext cx="59450" cy="56075"/>
              </a:xfrm>
              <a:custGeom>
                <a:rect b="b" l="l" r="r" t="t"/>
                <a:pathLst>
                  <a:path extrusionOk="0" h="2243" w="2378">
                    <a:moveTo>
                      <a:pt x="1278" y="259"/>
                    </a:moveTo>
                    <a:cubicBezTo>
                      <a:pt x="1294" y="259"/>
                      <a:pt x="1310" y="259"/>
                      <a:pt x="1326" y="260"/>
                    </a:cubicBezTo>
                    <a:cubicBezTo>
                      <a:pt x="1722" y="275"/>
                      <a:pt x="2012" y="580"/>
                      <a:pt x="1981" y="961"/>
                    </a:cubicBezTo>
                    <a:cubicBezTo>
                      <a:pt x="1967" y="1387"/>
                      <a:pt x="1513" y="1770"/>
                      <a:pt x="1058" y="1770"/>
                    </a:cubicBezTo>
                    <a:cubicBezTo>
                      <a:pt x="1041" y="1770"/>
                      <a:pt x="1023" y="1770"/>
                      <a:pt x="1006" y="1769"/>
                    </a:cubicBezTo>
                    <a:cubicBezTo>
                      <a:pt x="641" y="1753"/>
                      <a:pt x="366" y="1449"/>
                      <a:pt x="382" y="1098"/>
                    </a:cubicBezTo>
                    <a:cubicBezTo>
                      <a:pt x="411" y="657"/>
                      <a:pt x="838" y="259"/>
                      <a:pt x="1278" y="259"/>
                    </a:cubicBezTo>
                    <a:close/>
                    <a:moveTo>
                      <a:pt x="1356" y="1"/>
                    </a:moveTo>
                    <a:cubicBezTo>
                      <a:pt x="638" y="1"/>
                      <a:pt x="31" y="514"/>
                      <a:pt x="16" y="1174"/>
                    </a:cubicBezTo>
                    <a:cubicBezTo>
                      <a:pt x="1" y="1753"/>
                      <a:pt x="443" y="2210"/>
                      <a:pt x="1022" y="2241"/>
                    </a:cubicBezTo>
                    <a:cubicBezTo>
                      <a:pt x="1039" y="2242"/>
                      <a:pt x="1057" y="2242"/>
                      <a:pt x="1075" y="2242"/>
                    </a:cubicBezTo>
                    <a:cubicBezTo>
                      <a:pt x="1738" y="2242"/>
                      <a:pt x="2317" y="1690"/>
                      <a:pt x="2347" y="1037"/>
                    </a:cubicBezTo>
                    <a:cubicBezTo>
                      <a:pt x="2378" y="473"/>
                      <a:pt x="1951" y="16"/>
                      <a:pt x="1387" y="1"/>
                    </a:cubicBezTo>
                    <a:cubicBezTo>
                      <a:pt x="1377" y="1"/>
                      <a:pt x="1366" y="1"/>
                      <a:pt x="1356" y="1"/>
                    </a:cubicBezTo>
                    <a:close/>
                  </a:path>
                </a:pathLst>
              </a:custGeom>
              <a:solidFill>
                <a:srgbClr val="222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5" name="Shape 305"/>
        <p:cNvGrpSpPr/>
        <p:nvPr/>
      </p:nvGrpSpPr>
      <p:grpSpPr>
        <a:xfrm>
          <a:off x="0" y="0"/>
          <a:ext cx="0" cy="0"/>
          <a:chOff x="0" y="0"/>
          <a:chExt cx="0" cy="0"/>
        </a:xfrm>
      </p:grpSpPr>
      <p:pic>
        <p:nvPicPr>
          <p:cNvPr id="306" name="Google Shape;306;p9"/>
          <p:cNvPicPr preferRelativeResize="0"/>
          <p:nvPr/>
        </p:nvPicPr>
        <p:blipFill rotWithShape="1">
          <a:blip r:embed="rId2">
            <a:alphaModFix/>
          </a:blip>
          <a:srcRect b="0" l="10" r="85204" t="0"/>
          <a:stretch/>
        </p:blipFill>
        <p:spPr>
          <a:xfrm>
            <a:off x="0" y="3625"/>
            <a:ext cx="1352072" cy="5136247"/>
          </a:xfrm>
          <a:prstGeom prst="rect">
            <a:avLst/>
          </a:prstGeom>
          <a:noFill/>
          <a:ln>
            <a:noFill/>
          </a:ln>
        </p:spPr>
      </p:pic>
      <p:sp>
        <p:nvSpPr>
          <p:cNvPr id="307" name="Google Shape;307;p9"/>
          <p:cNvSpPr txBox="1"/>
          <p:nvPr>
            <p:ph type="title"/>
          </p:nvPr>
        </p:nvSpPr>
        <p:spPr>
          <a:xfrm>
            <a:off x="1741650" y="1495913"/>
            <a:ext cx="3012300" cy="7890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3500"/>
              <a:buNone/>
              <a:defRPr sz="4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08" name="Google Shape;308;p9"/>
          <p:cNvSpPr txBox="1"/>
          <p:nvPr>
            <p:ph idx="1" type="subTitle"/>
          </p:nvPr>
        </p:nvSpPr>
        <p:spPr>
          <a:xfrm>
            <a:off x="1735575" y="2272088"/>
            <a:ext cx="3018300" cy="137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09" name="Google Shape;309;p9"/>
          <p:cNvSpPr/>
          <p:nvPr/>
        </p:nvSpPr>
        <p:spPr>
          <a:xfrm>
            <a:off x="796325" y="-55675"/>
            <a:ext cx="677750" cy="5240325"/>
          </a:xfrm>
          <a:custGeom>
            <a:rect b="b" l="l" r="r" t="t"/>
            <a:pathLst>
              <a:path extrusionOk="0" h="209613" w="27110">
                <a:moveTo>
                  <a:pt x="10650" y="0"/>
                </a:moveTo>
                <a:lnTo>
                  <a:pt x="9682" y="16943"/>
                </a:lnTo>
                <a:lnTo>
                  <a:pt x="2663" y="23963"/>
                </a:lnTo>
                <a:lnTo>
                  <a:pt x="6778" y="50104"/>
                </a:lnTo>
                <a:lnTo>
                  <a:pt x="17186" y="59544"/>
                </a:lnTo>
                <a:lnTo>
                  <a:pt x="0" y="71162"/>
                </a:lnTo>
                <a:lnTo>
                  <a:pt x="7746" y="88105"/>
                </a:lnTo>
                <a:lnTo>
                  <a:pt x="2663" y="93914"/>
                </a:lnTo>
                <a:lnTo>
                  <a:pt x="4841" y="122476"/>
                </a:lnTo>
                <a:lnTo>
                  <a:pt x="9682" y="130706"/>
                </a:lnTo>
                <a:lnTo>
                  <a:pt x="9924" y="140145"/>
                </a:lnTo>
                <a:lnTo>
                  <a:pt x="1695" y="146681"/>
                </a:lnTo>
                <a:lnTo>
                  <a:pt x="6778" y="171854"/>
                </a:lnTo>
                <a:lnTo>
                  <a:pt x="13555" y="178389"/>
                </a:lnTo>
                <a:lnTo>
                  <a:pt x="13555" y="184924"/>
                </a:lnTo>
                <a:lnTo>
                  <a:pt x="0" y="191701"/>
                </a:lnTo>
                <a:lnTo>
                  <a:pt x="7020" y="209371"/>
                </a:lnTo>
                <a:lnTo>
                  <a:pt x="27110" y="209613"/>
                </a:lnTo>
                <a:lnTo>
                  <a:pt x="27110" y="1452"/>
                </a:lnTo>
                <a:close/>
              </a:path>
            </a:pathLst>
          </a:custGeom>
          <a:solidFill>
            <a:schemeClr val="accent1"/>
          </a:solid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0" name="Shape 310"/>
        <p:cNvGrpSpPr/>
        <p:nvPr/>
      </p:nvGrpSpPr>
      <p:grpSpPr>
        <a:xfrm>
          <a:off x="0" y="0"/>
          <a:ext cx="0" cy="0"/>
          <a:chOff x="0" y="0"/>
          <a:chExt cx="0" cy="0"/>
        </a:xfrm>
      </p:grpSpPr>
      <p:pic>
        <p:nvPicPr>
          <p:cNvPr id="311" name="Google Shape;311;p10"/>
          <p:cNvPicPr preferRelativeResize="0"/>
          <p:nvPr/>
        </p:nvPicPr>
        <p:blipFill rotWithShape="1">
          <a:blip r:embed="rId2">
            <a:alphaModFix/>
          </a:blip>
          <a:srcRect b="0" l="9" r="0" t="0"/>
          <a:stretch/>
        </p:blipFill>
        <p:spPr>
          <a:xfrm>
            <a:off x="0" y="3622"/>
            <a:ext cx="9144003" cy="5136256"/>
          </a:xfrm>
          <a:prstGeom prst="rect">
            <a:avLst/>
          </a:prstGeom>
          <a:noFill/>
          <a:ln>
            <a:noFill/>
          </a:ln>
        </p:spPr>
      </p:pic>
      <p:grpSp>
        <p:nvGrpSpPr>
          <p:cNvPr id="312" name="Google Shape;312;p10"/>
          <p:cNvGrpSpPr/>
          <p:nvPr/>
        </p:nvGrpSpPr>
        <p:grpSpPr>
          <a:xfrm>
            <a:off x="-111225" y="-25825"/>
            <a:ext cx="9264975" cy="5314975"/>
            <a:chOff x="-111225" y="-25825"/>
            <a:chExt cx="9264975" cy="5314975"/>
          </a:xfrm>
        </p:grpSpPr>
        <p:grpSp>
          <p:nvGrpSpPr>
            <p:cNvPr id="313" name="Google Shape;313;p10"/>
            <p:cNvGrpSpPr/>
            <p:nvPr/>
          </p:nvGrpSpPr>
          <p:grpSpPr>
            <a:xfrm>
              <a:off x="-80025" y="-25825"/>
              <a:ext cx="9233775" cy="5182225"/>
              <a:chOff x="-80025" y="-25825"/>
              <a:chExt cx="9233775" cy="5182225"/>
            </a:xfrm>
          </p:grpSpPr>
          <p:sp>
            <p:nvSpPr>
              <p:cNvPr id="314" name="Google Shape;314;p10"/>
              <p:cNvSpPr/>
              <p:nvPr/>
            </p:nvSpPr>
            <p:spPr>
              <a:xfrm>
                <a:off x="5539750" y="-25825"/>
                <a:ext cx="3614000" cy="5182225"/>
              </a:xfrm>
              <a:custGeom>
                <a:rect b="b" l="l" r="r" t="t"/>
                <a:pathLst>
                  <a:path extrusionOk="0" h="207289" w="144560">
                    <a:moveTo>
                      <a:pt x="0" y="775"/>
                    </a:moveTo>
                    <a:lnTo>
                      <a:pt x="61438" y="0"/>
                    </a:lnTo>
                    <a:lnTo>
                      <a:pt x="66085" y="17812"/>
                    </a:lnTo>
                    <a:lnTo>
                      <a:pt x="80799" y="28396"/>
                    </a:lnTo>
                    <a:lnTo>
                      <a:pt x="94480" y="29171"/>
                    </a:lnTo>
                    <a:lnTo>
                      <a:pt x="104806" y="22459"/>
                    </a:lnTo>
                    <a:lnTo>
                      <a:pt x="114874" y="24008"/>
                    </a:lnTo>
                    <a:lnTo>
                      <a:pt x="114099" y="30978"/>
                    </a:lnTo>
                    <a:lnTo>
                      <a:pt x="107904" y="34333"/>
                    </a:lnTo>
                    <a:lnTo>
                      <a:pt x="117713" y="54727"/>
                    </a:lnTo>
                    <a:lnTo>
                      <a:pt x="132427" y="60406"/>
                    </a:lnTo>
                    <a:lnTo>
                      <a:pt x="144560" y="60922"/>
                    </a:lnTo>
                    <a:lnTo>
                      <a:pt x="144560" y="206773"/>
                    </a:lnTo>
                    <a:lnTo>
                      <a:pt x="1291" y="207289"/>
                    </a:lnTo>
                    <a:close/>
                  </a:path>
                </a:pathLst>
              </a:custGeom>
              <a:solidFill>
                <a:schemeClr val="lt1"/>
              </a:solidFill>
              <a:ln>
                <a:noFill/>
              </a:ln>
            </p:spPr>
          </p:sp>
          <p:sp>
            <p:nvSpPr>
              <p:cNvPr id="315" name="Google Shape;315;p10"/>
              <p:cNvSpPr/>
              <p:nvPr/>
            </p:nvSpPr>
            <p:spPr>
              <a:xfrm>
                <a:off x="-80025" y="2084500"/>
                <a:ext cx="206525" cy="206525"/>
              </a:xfrm>
              <a:custGeom>
                <a:rect b="b" l="l" r="r" t="t"/>
                <a:pathLst>
                  <a:path extrusionOk="0" h="8261" w="8261">
                    <a:moveTo>
                      <a:pt x="3614" y="8261"/>
                    </a:moveTo>
                    <a:lnTo>
                      <a:pt x="8261" y="5421"/>
                    </a:lnTo>
                    <a:lnTo>
                      <a:pt x="4647" y="0"/>
                    </a:lnTo>
                    <a:lnTo>
                      <a:pt x="0" y="2840"/>
                    </a:lnTo>
                    <a:close/>
                  </a:path>
                </a:pathLst>
              </a:custGeom>
              <a:solidFill>
                <a:schemeClr val="lt1"/>
              </a:solidFill>
              <a:ln>
                <a:noFill/>
              </a:ln>
            </p:spPr>
          </p:sp>
        </p:grpSp>
        <p:sp>
          <p:nvSpPr>
            <p:cNvPr id="316" name="Google Shape;316;p10"/>
            <p:cNvSpPr/>
            <p:nvPr/>
          </p:nvSpPr>
          <p:spPr>
            <a:xfrm>
              <a:off x="-111225" y="-22125"/>
              <a:ext cx="5853400" cy="5311275"/>
            </a:xfrm>
            <a:custGeom>
              <a:rect b="b" l="l" r="r" t="t"/>
              <a:pathLst>
                <a:path extrusionOk="0" h="212451" w="234136">
                  <a:moveTo>
                    <a:pt x="102999" y="212451"/>
                  </a:moveTo>
                  <a:lnTo>
                    <a:pt x="86220" y="197737"/>
                  </a:lnTo>
                  <a:lnTo>
                    <a:pt x="70731" y="188444"/>
                  </a:lnTo>
                  <a:lnTo>
                    <a:pt x="52403" y="180442"/>
                  </a:lnTo>
                  <a:lnTo>
                    <a:pt x="44659" y="167534"/>
                  </a:lnTo>
                  <a:lnTo>
                    <a:pt x="41303" y="154885"/>
                  </a:lnTo>
                  <a:lnTo>
                    <a:pt x="36140" y="146109"/>
                  </a:lnTo>
                  <a:lnTo>
                    <a:pt x="8261" y="155660"/>
                  </a:lnTo>
                  <a:lnTo>
                    <a:pt x="0" y="154369"/>
                  </a:lnTo>
                  <a:lnTo>
                    <a:pt x="3872" y="0"/>
                  </a:lnTo>
                  <a:lnTo>
                    <a:pt x="229489" y="774"/>
                  </a:lnTo>
                  <a:lnTo>
                    <a:pt x="234136" y="206772"/>
                  </a:lnTo>
                  <a:close/>
                </a:path>
              </a:pathLst>
            </a:custGeom>
            <a:solidFill>
              <a:schemeClr val="lt1"/>
            </a:solidFill>
            <a:ln>
              <a:noFill/>
            </a:ln>
          </p:spPr>
        </p:sp>
      </p:grpSp>
      <p:grpSp>
        <p:nvGrpSpPr>
          <p:cNvPr id="317" name="Google Shape;317;p10"/>
          <p:cNvGrpSpPr/>
          <p:nvPr/>
        </p:nvGrpSpPr>
        <p:grpSpPr>
          <a:xfrm flipH="1">
            <a:off x="1784392" y="780626"/>
            <a:ext cx="5653640" cy="3799224"/>
            <a:chOff x="2203363" y="1079838"/>
            <a:chExt cx="5120587" cy="3441015"/>
          </a:xfrm>
        </p:grpSpPr>
        <p:sp>
          <p:nvSpPr>
            <p:cNvPr id="318" name="Google Shape;318;p10"/>
            <p:cNvSpPr/>
            <p:nvPr/>
          </p:nvSpPr>
          <p:spPr>
            <a:xfrm>
              <a:off x="2203363" y="1079838"/>
              <a:ext cx="5093410" cy="3441015"/>
            </a:xfrm>
            <a:custGeom>
              <a:rect b="b" l="l" r="r" t="t"/>
              <a:pathLst>
                <a:path extrusionOk="0" h="35945" w="53206">
                  <a:moveTo>
                    <a:pt x="26634" y="1109"/>
                  </a:moveTo>
                  <a:cubicBezTo>
                    <a:pt x="27526" y="1109"/>
                    <a:pt x="28422" y="1147"/>
                    <a:pt x="29322" y="1228"/>
                  </a:cubicBezTo>
                  <a:cubicBezTo>
                    <a:pt x="33525" y="1629"/>
                    <a:pt x="37628" y="2563"/>
                    <a:pt x="41664" y="3897"/>
                  </a:cubicBezTo>
                  <a:cubicBezTo>
                    <a:pt x="44433" y="4798"/>
                    <a:pt x="46768" y="6299"/>
                    <a:pt x="48569" y="8600"/>
                  </a:cubicBezTo>
                  <a:cubicBezTo>
                    <a:pt x="51738" y="12570"/>
                    <a:pt x="52972" y="18641"/>
                    <a:pt x="49770" y="23311"/>
                  </a:cubicBezTo>
                  <a:cubicBezTo>
                    <a:pt x="47135" y="27147"/>
                    <a:pt x="43766" y="30016"/>
                    <a:pt x="39229" y="31450"/>
                  </a:cubicBezTo>
                  <a:cubicBezTo>
                    <a:pt x="35726" y="32551"/>
                    <a:pt x="32157" y="32918"/>
                    <a:pt x="28521" y="32951"/>
                  </a:cubicBezTo>
                  <a:cubicBezTo>
                    <a:pt x="28339" y="32953"/>
                    <a:pt x="28156" y="32955"/>
                    <a:pt x="27973" y="32955"/>
                  </a:cubicBezTo>
                  <a:cubicBezTo>
                    <a:pt x="25521" y="32955"/>
                    <a:pt x="23075" y="32740"/>
                    <a:pt x="20716" y="32150"/>
                  </a:cubicBezTo>
                  <a:cubicBezTo>
                    <a:pt x="20356" y="32059"/>
                    <a:pt x="20017" y="32018"/>
                    <a:pt x="19693" y="32018"/>
                  </a:cubicBezTo>
                  <a:cubicBezTo>
                    <a:pt x="18608" y="32018"/>
                    <a:pt x="17697" y="32478"/>
                    <a:pt x="16746" y="33018"/>
                  </a:cubicBezTo>
                  <a:cubicBezTo>
                    <a:pt x="16046" y="33451"/>
                    <a:pt x="15345" y="33852"/>
                    <a:pt x="14645" y="34285"/>
                  </a:cubicBezTo>
                  <a:cubicBezTo>
                    <a:pt x="14549" y="34346"/>
                    <a:pt x="14478" y="34371"/>
                    <a:pt x="14424" y="34371"/>
                  </a:cubicBezTo>
                  <a:cubicBezTo>
                    <a:pt x="14273" y="34371"/>
                    <a:pt x="14260" y="34175"/>
                    <a:pt x="14211" y="34052"/>
                  </a:cubicBezTo>
                  <a:cubicBezTo>
                    <a:pt x="13844" y="33018"/>
                    <a:pt x="13644" y="31984"/>
                    <a:pt x="13411" y="30916"/>
                  </a:cubicBezTo>
                  <a:cubicBezTo>
                    <a:pt x="13277" y="30216"/>
                    <a:pt x="12910" y="29815"/>
                    <a:pt x="12276" y="29515"/>
                  </a:cubicBezTo>
                  <a:cubicBezTo>
                    <a:pt x="10809" y="28815"/>
                    <a:pt x="9374" y="28048"/>
                    <a:pt x="8073" y="27080"/>
                  </a:cubicBezTo>
                  <a:cubicBezTo>
                    <a:pt x="4771" y="24678"/>
                    <a:pt x="2703" y="21476"/>
                    <a:pt x="2069" y="17440"/>
                  </a:cubicBezTo>
                  <a:cubicBezTo>
                    <a:pt x="1569" y="14238"/>
                    <a:pt x="2636" y="11436"/>
                    <a:pt x="4904" y="9167"/>
                  </a:cubicBezTo>
                  <a:cubicBezTo>
                    <a:pt x="8107" y="5965"/>
                    <a:pt x="11943" y="3864"/>
                    <a:pt x="16279" y="2663"/>
                  </a:cubicBezTo>
                  <a:cubicBezTo>
                    <a:pt x="19683" y="1705"/>
                    <a:pt x="23129" y="1109"/>
                    <a:pt x="26634" y="1109"/>
                  </a:cubicBezTo>
                  <a:close/>
                  <a:moveTo>
                    <a:pt x="26177" y="0"/>
                  </a:moveTo>
                  <a:cubicBezTo>
                    <a:pt x="22480" y="0"/>
                    <a:pt x="18867" y="606"/>
                    <a:pt x="15279" y="1595"/>
                  </a:cubicBezTo>
                  <a:cubicBezTo>
                    <a:pt x="11209" y="2763"/>
                    <a:pt x="7540" y="4731"/>
                    <a:pt x="4371" y="7533"/>
                  </a:cubicBezTo>
                  <a:cubicBezTo>
                    <a:pt x="2069" y="9601"/>
                    <a:pt x="535" y="12170"/>
                    <a:pt x="335" y="15305"/>
                  </a:cubicBezTo>
                  <a:cubicBezTo>
                    <a:pt x="1" y="20642"/>
                    <a:pt x="2403" y="24779"/>
                    <a:pt x="6339" y="28114"/>
                  </a:cubicBezTo>
                  <a:cubicBezTo>
                    <a:pt x="7940" y="29449"/>
                    <a:pt x="9841" y="30383"/>
                    <a:pt x="11743" y="31283"/>
                  </a:cubicBezTo>
                  <a:cubicBezTo>
                    <a:pt x="12110" y="31483"/>
                    <a:pt x="12310" y="31717"/>
                    <a:pt x="12410" y="32117"/>
                  </a:cubicBezTo>
                  <a:cubicBezTo>
                    <a:pt x="12577" y="32851"/>
                    <a:pt x="12743" y="33585"/>
                    <a:pt x="12944" y="34319"/>
                  </a:cubicBezTo>
                  <a:cubicBezTo>
                    <a:pt x="13244" y="35455"/>
                    <a:pt x="13544" y="35944"/>
                    <a:pt x="14172" y="35944"/>
                  </a:cubicBezTo>
                  <a:cubicBezTo>
                    <a:pt x="14521" y="35944"/>
                    <a:pt x="14971" y="35793"/>
                    <a:pt x="15579" y="35520"/>
                  </a:cubicBezTo>
                  <a:cubicBezTo>
                    <a:pt x="16680" y="34986"/>
                    <a:pt x="17814" y="34485"/>
                    <a:pt x="18914" y="33952"/>
                  </a:cubicBezTo>
                  <a:cubicBezTo>
                    <a:pt x="19194" y="33812"/>
                    <a:pt x="19456" y="33754"/>
                    <a:pt x="19726" y="33754"/>
                  </a:cubicBezTo>
                  <a:cubicBezTo>
                    <a:pt x="19843" y="33754"/>
                    <a:pt x="19961" y="33765"/>
                    <a:pt x="20082" y="33785"/>
                  </a:cubicBezTo>
                  <a:cubicBezTo>
                    <a:pt x="22304" y="34229"/>
                    <a:pt x="24552" y="34463"/>
                    <a:pt x="26780" y="34463"/>
                  </a:cubicBezTo>
                  <a:cubicBezTo>
                    <a:pt x="27061" y="34463"/>
                    <a:pt x="27341" y="34460"/>
                    <a:pt x="27621" y="34452"/>
                  </a:cubicBezTo>
                  <a:cubicBezTo>
                    <a:pt x="30122" y="34452"/>
                    <a:pt x="32558" y="34319"/>
                    <a:pt x="34993" y="33885"/>
                  </a:cubicBezTo>
                  <a:cubicBezTo>
                    <a:pt x="41330" y="32751"/>
                    <a:pt x="46601" y="29916"/>
                    <a:pt x="50370" y="24545"/>
                  </a:cubicBezTo>
                  <a:cubicBezTo>
                    <a:pt x="52305" y="21810"/>
                    <a:pt x="53206" y="18808"/>
                    <a:pt x="52639" y="15505"/>
                  </a:cubicBezTo>
                  <a:cubicBezTo>
                    <a:pt x="51705" y="9935"/>
                    <a:pt x="48569" y="5998"/>
                    <a:pt x="43565" y="3497"/>
                  </a:cubicBezTo>
                  <a:cubicBezTo>
                    <a:pt x="42498" y="2996"/>
                    <a:pt x="41364" y="2763"/>
                    <a:pt x="40263" y="2429"/>
                  </a:cubicBezTo>
                  <a:cubicBezTo>
                    <a:pt x="36294" y="1262"/>
                    <a:pt x="32324" y="328"/>
                    <a:pt x="28188" y="61"/>
                  </a:cubicBezTo>
                  <a:cubicBezTo>
                    <a:pt x="27514" y="20"/>
                    <a:pt x="26844" y="0"/>
                    <a:pt x="26177"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0"/>
            <p:cNvSpPr/>
            <p:nvPr/>
          </p:nvSpPr>
          <p:spPr>
            <a:xfrm>
              <a:off x="2261200" y="1131500"/>
              <a:ext cx="5062750" cy="3290527"/>
            </a:xfrm>
            <a:custGeom>
              <a:rect b="b" l="l" r="r" t="t"/>
              <a:pathLst>
                <a:path extrusionOk="0" h="33262" w="51405">
                  <a:moveTo>
                    <a:pt x="24987" y="0"/>
                  </a:moveTo>
                  <a:cubicBezTo>
                    <a:pt x="21509" y="0"/>
                    <a:pt x="18089" y="611"/>
                    <a:pt x="14711" y="1534"/>
                  </a:cubicBezTo>
                  <a:cubicBezTo>
                    <a:pt x="10375" y="2769"/>
                    <a:pt x="6539" y="4837"/>
                    <a:pt x="3336" y="8039"/>
                  </a:cubicBezTo>
                  <a:cubicBezTo>
                    <a:pt x="1068" y="10341"/>
                    <a:pt x="1" y="13143"/>
                    <a:pt x="501" y="16345"/>
                  </a:cubicBezTo>
                  <a:cubicBezTo>
                    <a:pt x="1135" y="20348"/>
                    <a:pt x="3236" y="23583"/>
                    <a:pt x="6505" y="25985"/>
                  </a:cubicBezTo>
                  <a:cubicBezTo>
                    <a:pt x="7806" y="26953"/>
                    <a:pt x="9241" y="27720"/>
                    <a:pt x="10708" y="28387"/>
                  </a:cubicBezTo>
                  <a:cubicBezTo>
                    <a:pt x="11342" y="28687"/>
                    <a:pt x="11709" y="29121"/>
                    <a:pt x="11843" y="29821"/>
                  </a:cubicBezTo>
                  <a:cubicBezTo>
                    <a:pt x="12076" y="30855"/>
                    <a:pt x="12276" y="31923"/>
                    <a:pt x="12643" y="32957"/>
                  </a:cubicBezTo>
                  <a:cubicBezTo>
                    <a:pt x="12693" y="33081"/>
                    <a:pt x="12706" y="33262"/>
                    <a:pt x="12862" y="33262"/>
                  </a:cubicBezTo>
                  <a:cubicBezTo>
                    <a:pt x="12914" y="33262"/>
                    <a:pt x="12984" y="33241"/>
                    <a:pt x="13077" y="33190"/>
                  </a:cubicBezTo>
                  <a:cubicBezTo>
                    <a:pt x="13777" y="32757"/>
                    <a:pt x="14478" y="32356"/>
                    <a:pt x="15178" y="31923"/>
                  </a:cubicBezTo>
                  <a:cubicBezTo>
                    <a:pt x="16121" y="31362"/>
                    <a:pt x="17025" y="30919"/>
                    <a:pt x="18098" y="30919"/>
                  </a:cubicBezTo>
                  <a:cubicBezTo>
                    <a:pt x="18429" y="30919"/>
                    <a:pt x="18777" y="30961"/>
                    <a:pt x="19148" y="31055"/>
                  </a:cubicBezTo>
                  <a:cubicBezTo>
                    <a:pt x="21482" y="31639"/>
                    <a:pt x="23902" y="31827"/>
                    <a:pt x="26328" y="31827"/>
                  </a:cubicBezTo>
                  <a:cubicBezTo>
                    <a:pt x="26536" y="31827"/>
                    <a:pt x="26745" y="31825"/>
                    <a:pt x="26953" y="31823"/>
                  </a:cubicBezTo>
                  <a:cubicBezTo>
                    <a:pt x="30589" y="31823"/>
                    <a:pt x="34158" y="31422"/>
                    <a:pt x="37661" y="30322"/>
                  </a:cubicBezTo>
                  <a:cubicBezTo>
                    <a:pt x="42198" y="28921"/>
                    <a:pt x="45567" y="26052"/>
                    <a:pt x="48202" y="22216"/>
                  </a:cubicBezTo>
                  <a:cubicBezTo>
                    <a:pt x="51404" y="17512"/>
                    <a:pt x="50170" y="11441"/>
                    <a:pt x="47001" y="7472"/>
                  </a:cubicBezTo>
                  <a:cubicBezTo>
                    <a:pt x="45200" y="5204"/>
                    <a:pt x="42865" y="3703"/>
                    <a:pt x="40096" y="2769"/>
                  </a:cubicBezTo>
                  <a:cubicBezTo>
                    <a:pt x="36060" y="1434"/>
                    <a:pt x="31957" y="534"/>
                    <a:pt x="27754" y="133"/>
                  </a:cubicBezTo>
                  <a:cubicBezTo>
                    <a:pt x="26827" y="43"/>
                    <a:pt x="25905" y="0"/>
                    <a:pt x="249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10"/>
          <p:cNvSpPr txBox="1"/>
          <p:nvPr>
            <p:ph type="title"/>
          </p:nvPr>
        </p:nvSpPr>
        <p:spPr>
          <a:xfrm>
            <a:off x="1737300" y="1508588"/>
            <a:ext cx="5669400" cy="20982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Clr>
                <a:schemeClr val="accent6"/>
              </a:buClr>
              <a:buSzPts val="4500"/>
              <a:buNone/>
              <a:defRPr sz="6000">
                <a:solidFill>
                  <a:schemeClr val="dk2"/>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p:txBody>
      </p:sp>
      <p:sp>
        <p:nvSpPr>
          <p:cNvPr id="321" name="Google Shape;321;p10"/>
          <p:cNvSpPr txBox="1"/>
          <p:nvPr>
            <p:ph idx="1" type="subTitle"/>
          </p:nvPr>
        </p:nvSpPr>
        <p:spPr>
          <a:xfrm>
            <a:off x="2679714" y="3270400"/>
            <a:ext cx="3820500" cy="36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7200" y="541025"/>
            <a:ext cx="7596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Delius Unicase"/>
              <a:buNone/>
              <a:defRPr b="1" sz="3500">
                <a:solidFill>
                  <a:schemeClr val="dk1"/>
                </a:solidFill>
                <a:latin typeface="Delius Unicase"/>
                <a:ea typeface="Delius Unicase"/>
                <a:cs typeface="Delius Unicase"/>
                <a:sym typeface="Delius Unicase"/>
              </a:defRPr>
            </a:lvl1pPr>
            <a:lvl2pPr lvl="1">
              <a:spcBef>
                <a:spcPts val="0"/>
              </a:spcBef>
              <a:spcAft>
                <a:spcPts val="0"/>
              </a:spcAft>
              <a:buClr>
                <a:schemeClr val="dk1"/>
              </a:buClr>
              <a:buSzPts val="3800"/>
              <a:buFont typeface="Kalam"/>
              <a:buNone/>
              <a:defRPr b="1" sz="3800">
                <a:solidFill>
                  <a:schemeClr val="dk1"/>
                </a:solidFill>
                <a:latin typeface="Kalam"/>
                <a:ea typeface="Kalam"/>
                <a:cs typeface="Kalam"/>
                <a:sym typeface="Kalam"/>
              </a:defRPr>
            </a:lvl2pPr>
            <a:lvl3pPr lvl="2">
              <a:spcBef>
                <a:spcPts val="0"/>
              </a:spcBef>
              <a:spcAft>
                <a:spcPts val="0"/>
              </a:spcAft>
              <a:buClr>
                <a:schemeClr val="dk1"/>
              </a:buClr>
              <a:buSzPts val="3800"/>
              <a:buFont typeface="Kalam"/>
              <a:buNone/>
              <a:defRPr b="1" sz="3800">
                <a:solidFill>
                  <a:schemeClr val="dk1"/>
                </a:solidFill>
                <a:latin typeface="Kalam"/>
                <a:ea typeface="Kalam"/>
                <a:cs typeface="Kalam"/>
                <a:sym typeface="Kalam"/>
              </a:defRPr>
            </a:lvl3pPr>
            <a:lvl4pPr lvl="3">
              <a:spcBef>
                <a:spcPts val="0"/>
              </a:spcBef>
              <a:spcAft>
                <a:spcPts val="0"/>
              </a:spcAft>
              <a:buClr>
                <a:schemeClr val="dk1"/>
              </a:buClr>
              <a:buSzPts val="3800"/>
              <a:buFont typeface="Kalam"/>
              <a:buNone/>
              <a:defRPr b="1" sz="3800">
                <a:solidFill>
                  <a:schemeClr val="dk1"/>
                </a:solidFill>
                <a:latin typeface="Kalam"/>
                <a:ea typeface="Kalam"/>
                <a:cs typeface="Kalam"/>
                <a:sym typeface="Kalam"/>
              </a:defRPr>
            </a:lvl4pPr>
            <a:lvl5pPr lvl="4">
              <a:spcBef>
                <a:spcPts val="0"/>
              </a:spcBef>
              <a:spcAft>
                <a:spcPts val="0"/>
              </a:spcAft>
              <a:buClr>
                <a:schemeClr val="dk1"/>
              </a:buClr>
              <a:buSzPts val="3800"/>
              <a:buFont typeface="Kalam"/>
              <a:buNone/>
              <a:defRPr b="1" sz="3800">
                <a:solidFill>
                  <a:schemeClr val="dk1"/>
                </a:solidFill>
                <a:latin typeface="Kalam"/>
                <a:ea typeface="Kalam"/>
                <a:cs typeface="Kalam"/>
                <a:sym typeface="Kalam"/>
              </a:defRPr>
            </a:lvl5pPr>
            <a:lvl6pPr lvl="5">
              <a:spcBef>
                <a:spcPts val="0"/>
              </a:spcBef>
              <a:spcAft>
                <a:spcPts val="0"/>
              </a:spcAft>
              <a:buClr>
                <a:schemeClr val="dk1"/>
              </a:buClr>
              <a:buSzPts val="3800"/>
              <a:buFont typeface="Kalam"/>
              <a:buNone/>
              <a:defRPr b="1" sz="3800">
                <a:solidFill>
                  <a:schemeClr val="dk1"/>
                </a:solidFill>
                <a:latin typeface="Kalam"/>
                <a:ea typeface="Kalam"/>
                <a:cs typeface="Kalam"/>
                <a:sym typeface="Kalam"/>
              </a:defRPr>
            </a:lvl6pPr>
            <a:lvl7pPr lvl="6">
              <a:spcBef>
                <a:spcPts val="0"/>
              </a:spcBef>
              <a:spcAft>
                <a:spcPts val="0"/>
              </a:spcAft>
              <a:buClr>
                <a:schemeClr val="dk1"/>
              </a:buClr>
              <a:buSzPts val="3800"/>
              <a:buFont typeface="Kalam"/>
              <a:buNone/>
              <a:defRPr b="1" sz="3800">
                <a:solidFill>
                  <a:schemeClr val="dk1"/>
                </a:solidFill>
                <a:latin typeface="Kalam"/>
                <a:ea typeface="Kalam"/>
                <a:cs typeface="Kalam"/>
                <a:sym typeface="Kalam"/>
              </a:defRPr>
            </a:lvl7pPr>
            <a:lvl8pPr lvl="7">
              <a:spcBef>
                <a:spcPts val="0"/>
              </a:spcBef>
              <a:spcAft>
                <a:spcPts val="0"/>
              </a:spcAft>
              <a:buClr>
                <a:schemeClr val="dk1"/>
              </a:buClr>
              <a:buSzPts val="3800"/>
              <a:buFont typeface="Kalam"/>
              <a:buNone/>
              <a:defRPr b="1" sz="3800">
                <a:solidFill>
                  <a:schemeClr val="dk1"/>
                </a:solidFill>
                <a:latin typeface="Kalam"/>
                <a:ea typeface="Kalam"/>
                <a:cs typeface="Kalam"/>
                <a:sym typeface="Kalam"/>
              </a:defRPr>
            </a:lvl8pPr>
            <a:lvl9pPr lvl="8">
              <a:spcBef>
                <a:spcPts val="0"/>
              </a:spcBef>
              <a:spcAft>
                <a:spcPts val="0"/>
              </a:spcAft>
              <a:buClr>
                <a:schemeClr val="dk1"/>
              </a:buClr>
              <a:buSzPts val="3800"/>
              <a:buFont typeface="Kalam"/>
              <a:buNone/>
              <a:defRPr b="1" sz="3800">
                <a:solidFill>
                  <a:schemeClr val="dk1"/>
                </a:solidFill>
                <a:latin typeface="Kalam"/>
                <a:ea typeface="Kalam"/>
                <a:cs typeface="Kalam"/>
                <a:sym typeface="Kalam"/>
              </a:defRPr>
            </a:lvl9pPr>
          </a:lstStyle>
          <a:p/>
        </p:txBody>
      </p:sp>
      <p:sp>
        <p:nvSpPr>
          <p:cNvPr id="7" name="Google Shape;7;p1"/>
          <p:cNvSpPr txBox="1"/>
          <p:nvPr>
            <p:ph idx="1" type="body"/>
          </p:nvPr>
        </p:nvSpPr>
        <p:spPr>
          <a:xfrm>
            <a:off x="727200" y="1152475"/>
            <a:ext cx="7689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15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674">
          <p15:clr>
            <a:srgbClr val="EA4335"/>
          </p15:clr>
        </p15:guide>
        <p15:guide id="2" pos="2880">
          <p15:clr>
            <a:srgbClr val="EA4335"/>
          </p15:clr>
        </p15:guide>
        <p15:guide id="3">
          <p15:clr>
            <a:srgbClr val="EA4335"/>
          </p15:clr>
        </p15:guide>
        <p15:guide id="4" orient="horz">
          <p15:clr>
            <a:srgbClr val="EA4335"/>
          </p15:clr>
        </p15:guide>
        <p15:guide id="5" pos="5760">
          <p15:clr>
            <a:srgbClr val="EA4335"/>
          </p15:clr>
        </p15:guide>
        <p15:guide id="6" pos="449">
          <p15:clr>
            <a:srgbClr val="EA4335"/>
          </p15:clr>
        </p15:guide>
        <p15:guide id="7" orient="horz" pos="3240">
          <p15:clr>
            <a:srgbClr val="EA4335"/>
          </p15:clr>
        </p15:guide>
        <p15:guide id="8" pos="5311">
          <p15:clr>
            <a:srgbClr val="EA4335"/>
          </p15:clr>
        </p15:guide>
        <p15:guide id="9" orient="horz" pos="566">
          <p15:clr>
            <a:srgbClr val="EA4335"/>
          </p15:clr>
        </p15:guide>
        <p15:guide id="10" orient="horz" pos="162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0" name="Shape 1440"/>
        <p:cNvGrpSpPr/>
        <p:nvPr/>
      </p:nvGrpSpPr>
      <p:grpSpPr>
        <a:xfrm>
          <a:off x="0" y="0"/>
          <a:ext cx="0" cy="0"/>
          <a:chOff x="0" y="0"/>
          <a:chExt cx="0" cy="0"/>
        </a:xfrm>
      </p:grpSpPr>
      <p:sp>
        <p:nvSpPr>
          <p:cNvPr id="1441" name="Google Shape;1441;p33"/>
          <p:cNvSpPr txBox="1"/>
          <p:nvPr>
            <p:ph type="ctrTitle"/>
          </p:nvPr>
        </p:nvSpPr>
        <p:spPr>
          <a:xfrm>
            <a:off x="2614750" y="1670550"/>
            <a:ext cx="4003500" cy="90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W</a:t>
            </a:r>
            <a:r>
              <a:rPr lang="en">
                <a:solidFill>
                  <a:schemeClr val="accent5"/>
                </a:solidFill>
              </a:rPr>
              <a:t>      </a:t>
            </a:r>
            <a:r>
              <a:rPr lang="en">
                <a:solidFill>
                  <a:schemeClr val="accent2"/>
                </a:solidFill>
              </a:rPr>
              <a:t>F</a:t>
            </a:r>
            <a:r>
              <a:rPr lang="en">
                <a:solidFill>
                  <a:schemeClr val="dk2"/>
                </a:solidFill>
              </a:rPr>
              <a:t>!</a:t>
            </a:r>
            <a:endParaRPr>
              <a:solidFill>
                <a:schemeClr val="accent5"/>
              </a:solidFill>
              <a:latin typeface="Permanent Marker"/>
              <a:ea typeface="Permanent Marker"/>
              <a:cs typeface="Permanent Marker"/>
              <a:sym typeface="Permanent Marker"/>
            </a:endParaRPr>
          </a:p>
        </p:txBody>
      </p:sp>
      <p:sp>
        <p:nvSpPr>
          <p:cNvPr id="1442" name="Google Shape;1442;p33"/>
          <p:cNvSpPr txBox="1"/>
          <p:nvPr>
            <p:ph idx="1" type="subTitle"/>
          </p:nvPr>
        </p:nvSpPr>
        <p:spPr>
          <a:xfrm>
            <a:off x="3276675" y="3080950"/>
            <a:ext cx="2590800" cy="58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Nafis Abeer, Justin Lam, Chase Maivald, Rajiv Ramroop, Daniel Shimon</a:t>
            </a:r>
            <a:endParaRPr/>
          </a:p>
        </p:txBody>
      </p:sp>
      <p:sp>
        <p:nvSpPr>
          <p:cNvPr id="1443" name="Google Shape;1443;p33"/>
          <p:cNvSpPr/>
          <p:nvPr/>
        </p:nvSpPr>
        <p:spPr>
          <a:xfrm>
            <a:off x="-1239575" y="4194300"/>
            <a:ext cx="140250" cy="39700"/>
          </a:xfrm>
          <a:custGeom>
            <a:rect b="b" l="l" r="r" t="t"/>
            <a:pathLst>
              <a:path extrusionOk="0" h="1588" w="5610">
                <a:moveTo>
                  <a:pt x="1" y="1352"/>
                </a:moveTo>
                <a:cubicBezTo>
                  <a:pt x="1" y="1415"/>
                  <a:pt x="16" y="1477"/>
                  <a:pt x="63" y="1525"/>
                </a:cubicBezTo>
                <a:cubicBezTo>
                  <a:pt x="110" y="1572"/>
                  <a:pt x="173" y="1587"/>
                  <a:pt x="236" y="1587"/>
                </a:cubicBezTo>
                <a:lnTo>
                  <a:pt x="5358" y="1587"/>
                </a:lnTo>
                <a:cubicBezTo>
                  <a:pt x="5499" y="1587"/>
                  <a:pt x="5609" y="1477"/>
                  <a:pt x="5609" y="1352"/>
                </a:cubicBezTo>
                <a:cubicBezTo>
                  <a:pt x="5609" y="1289"/>
                  <a:pt x="5578" y="1226"/>
                  <a:pt x="5531" y="1179"/>
                </a:cubicBezTo>
                <a:cubicBezTo>
                  <a:pt x="5484" y="1148"/>
                  <a:pt x="5436" y="1116"/>
                  <a:pt x="5358" y="1116"/>
                </a:cubicBezTo>
                <a:lnTo>
                  <a:pt x="5122" y="1116"/>
                </a:lnTo>
                <a:cubicBezTo>
                  <a:pt x="5028" y="896"/>
                  <a:pt x="4808" y="739"/>
                  <a:pt x="4541" y="739"/>
                </a:cubicBezTo>
                <a:cubicBezTo>
                  <a:pt x="4368" y="739"/>
                  <a:pt x="4211" y="802"/>
                  <a:pt x="4101" y="912"/>
                </a:cubicBezTo>
                <a:cubicBezTo>
                  <a:pt x="3944" y="660"/>
                  <a:pt x="3677" y="488"/>
                  <a:pt x="3347" y="488"/>
                </a:cubicBezTo>
                <a:cubicBezTo>
                  <a:pt x="3268" y="488"/>
                  <a:pt x="3174" y="503"/>
                  <a:pt x="3096" y="535"/>
                </a:cubicBezTo>
                <a:cubicBezTo>
                  <a:pt x="2938" y="221"/>
                  <a:pt x="2609" y="1"/>
                  <a:pt x="2216" y="1"/>
                </a:cubicBezTo>
                <a:cubicBezTo>
                  <a:pt x="1760" y="1"/>
                  <a:pt x="1383" y="315"/>
                  <a:pt x="1273" y="723"/>
                </a:cubicBezTo>
                <a:cubicBezTo>
                  <a:pt x="1179" y="692"/>
                  <a:pt x="1085" y="660"/>
                  <a:pt x="990" y="660"/>
                </a:cubicBezTo>
                <a:cubicBezTo>
                  <a:pt x="708" y="660"/>
                  <a:pt x="456" y="849"/>
                  <a:pt x="378" y="1116"/>
                </a:cubicBezTo>
                <a:lnTo>
                  <a:pt x="236" y="1116"/>
                </a:lnTo>
                <a:cubicBezTo>
                  <a:pt x="95" y="1116"/>
                  <a:pt x="1" y="1226"/>
                  <a:pt x="1" y="135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3"/>
          <p:cNvSpPr txBox="1"/>
          <p:nvPr/>
        </p:nvSpPr>
        <p:spPr>
          <a:xfrm>
            <a:off x="2278200" y="2571750"/>
            <a:ext cx="4587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2"/>
                </a:solidFill>
                <a:latin typeface="Delius Unicase"/>
                <a:ea typeface="Delius Unicase"/>
                <a:cs typeface="Delius Unicase"/>
                <a:sym typeface="Delius Unicase"/>
              </a:rPr>
              <a:t>Your Pets Deserve the Best</a:t>
            </a:r>
            <a:endParaRPr sz="600"/>
          </a:p>
        </p:txBody>
      </p:sp>
      <p:pic>
        <p:nvPicPr>
          <p:cNvPr id="1445" name="Google Shape;1445;p33"/>
          <p:cNvPicPr preferRelativeResize="0"/>
          <p:nvPr/>
        </p:nvPicPr>
        <p:blipFill>
          <a:blip r:embed="rId3">
            <a:alphaModFix/>
          </a:blip>
          <a:stretch>
            <a:fillRect/>
          </a:stretch>
        </p:blipFill>
        <p:spPr>
          <a:xfrm>
            <a:off x="3963775" y="1760300"/>
            <a:ext cx="667425" cy="721707"/>
          </a:xfrm>
          <a:prstGeom prst="rect">
            <a:avLst/>
          </a:prstGeom>
          <a:noFill/>
          <a:ln>
            <a:noFill/>
          </a:ln>
        </p:spPr>
      </p:pic>
      <p:pic>
        <p:nvPicPr>
          <p:cNvPr id="1446" name="Google Shape;1446;p33"/>
          <p:cNvPicPr preferRelativeResize="0"/>
          <p:nvPr/>
        </p:nvPicPr>
        <p:blipFill>
          <a:blip r:embed="rId3">
            <a:alphaModFix/>
          </a:blip>
          <a:stretch>
            <a:fillRect/>
          </a:stretch>
        </p:blipFill>
        <p:spPr>
          <a:xfrm>
            <a:off x="4631200" y="1760300"/>
            <a:ext cx="667425" cy="72170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0" name="Shape 1450"/>
        <p:cNvGrpSpPr/>
        <p:nvPr/>
      </p:nvGrpSpPr>
      <p:grpSpPr>
        <a:xfrm>
          <a:off x="0" y="0"/>
          <a:ext cx="0" cy="0"/>
          <a:chOff x="0" y="0"/>
          <a:chExt cx="0" cy="0"/>
        </a:xfrm>
      </p:grpSpPr>
      <p:sp>
        <p:nvSpPr>
          <p:cNvPr id="1451" name="Google Shape;1451;p34"/>
          <p:cNvSpPr txBox="1"/>
          <p:nvPr>
            <p:ph type="title"/>
          </p:nvPr>
        </p:nvSpPr>
        <p:spPr>
          <a:xfrm>
            <a:off x="1735575" y="466413"/>
            <a:ext cx="3012300" cy="78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Value Proposition</a:t>
            </a:r>
            <a:endParaRPr sz="3000"/>
          </a:p>
        </p:txBody>
      </p:sp>
      <p:sp>
        <p:nvSpPr>
          <p:cNvPr id="1452" name="Google Shape;1452;p34"/>
          <p:cNvSpPr txBox="1"/>
          <p:nvPr>
            <p:ph idx="1" type="subTitle"/>
          </p:nvPr>
        </p:nvSpPr>
        <p:spPr>
          <a:xfrm>
            <a:off x="1215825" y="1159225"/>
            <a:ext cx="4051800" cy="3910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For dog owners who want a reliable social media application to represent the members of their own dog community</a:t>
            </a:r>
            <a:endParaRPr sz="1500"/>
          </a:p>
          <a:p>
            <a:pPr indent="0" lvl="0" marL="45720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WOOF is a app that pairs with our custom-made dog tag allowing owners to easily track and receive recommendations based on their pet’s activities</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Unlike Patch Pets &amp; Petzbe, our product will utilize ML Algorithms to process data from our tags </a:t>
            </a:r>
            <a:endParaRPr sz="1500"/>
          </a:p>
          <a:p>
            <a:pPr indent="0" lvl="0" marL="45720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Essentially...</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pic>
        <p:nvPicPr>
          <p:cNvPr id="1453" name="Google Shape;1453;p34"/>
          <p:cNvPicPr preferRelativeResize="0"/>
          <p:nvPr/>
        </p:nvPicPr>
        <p:blipFill rotWithShape="1">
          <a:blip r:embed="rId3">
            <a:alphaModFix/>
          </a:blip>
          <a:srcRect b="0" l="41746" r="19404" t="0"/>
          <a:stretch/>
        </p:blipFill>
        <p:spPr>
          <a:xfrm>
            <a:off x="5591700" y="25"/>
            <a:ext cx="3552298" cy="51434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57" name="Shape 1457"/>
        <p:cNvGrpSpPr/>
        <p:nvPr/>
      </p:nvGrpSpPr>
      <p:grpSpPr>
        <a:xfrm>
          <a:off x="0" y="0"/>
          <a:ext cx="0" cy="0"/>
          <a:chOff x="0" y="0"/>
          <a:chExt cx="0" cy="0"/>
        </a:xfrm>
      </p:grpSpPr>
      <p:sp>
        <p:nvSpPr>
          <p:cNvPr id="1458" name="Google Shape;1458;p35"/>
          <p:cNvSpPr txBox="1"/>
          <p:nvPr>
            <p:ph type="title"/>
          </p:nvPr>
        </p:nvSpPr>
        <p:spPr>
          <a:xfrm>
            <a:off x="2020201" y="541787"/>
            <a:ext cx="5103600" cy="1431300"/>
          </a:xfrm>
          <a:prstGeom prst="rect">
            <a:avLst/>
          </a:prstGeom>
        </p:spPr>
        <p:txBody>
          <a:bodyPr anchorCtr="0" anchor="ctr" bIns="91425" lIns="320025" spcFirstLastPara="1" rIns="320025" wrap="square" tIns="91425">
            <a:noAutofit/>
          </a:bodyPr>
          <a:lstStyle/>
          <a:p>
            <a:pPr indent="0" lvl="0" marL="0" rtl="0" algn="ctr">
              <a:spcBef>
                <a:spcPts val="0"/>
              </a:spcBef>
              <a:spcAft>
                <a:spcPts val="0"/>
              </a:spcAft>
              <a:buClr>
                <a:schemeClr val="dk1"/>
              </a:buClr>
              <a:buSzPts val="1100"/>
              <a:buFont typeface="Arial"/>
              <a:buNone/>
            </a:pPr>
            <a:r>
              <a:rPr lang="en"/>
              <a:t>We Offer you an App that lets your dog choose their Own friends</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2" name="Shape 1462"/>
        <p:cNvGrpSpPr/>
        <p:nvPr/>
      </p:nvGrpSpPr>
      <p:grpSpPr>
        <a:xfrm>
          <a:off x="0" y="0"/>
          <a:ext cx="0" cy="0"/>
          <a:chOff x="0" y="0"/>
          <a:chExt cx="0" cy="0"/>
        </a:xfrm>
      </p:grpSpPr>
      <p:sp>
        <p:nvSpPr>
          <p:cNvPr id="1463" name="Google Shape;1463;p36"/>
          <p:cNvSpPr txBox="1"/>
          <p:nvPr/>
        </p:nvSpPr>
        <p:spPr>
          <a:xfrm>
            <a:off x="459350" y="108600"/>
            <a:ext cx="81069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800">
                <a:solidFill>
                  <a:schemeClr val="accent2"/>
                </a:solidFill>
                <a:latin typeface="Delius Unicase"/>
                <a:ea typeface="Delius Unicase"/>
                <a:cs typeface="Delius Unicase"/>
                <a:sym typeface="Delius Unicase"/>
              </a:rPr>
              <a:t>W </a:t>
            </a:r>
            <a:r>
              <a:rPr b="1" lang="en" sz="3700">
                <a:solidFill>
                  <a:schemeClr val="dk2"/>
                </a:solidFill>
                <a:latin typeface="Delius Unicase"/>
                <a:ea typeface="Delius Unicase"/>
                <a:cs typeface="Delius Unicase"/>
                <a:sym typeface="Delius Unicase"/>
              </a:rPr>
              <a:t> </a:t>
            </a:r>
            <a:r>
              <a:rPr b="1" lang="en" sz="3800">
                <a:solidFill>
                  <a:schemeClr val="dk2"/>
                </a:solidFill>
                <a:latin typeface="Delius Unicase"/>
                <a:ea typeface="Delius Unicase"/>
                <a:cs typeface="Delius Unicase"/>
                <a:sym typeface="Delius Unicase"/>
              </a:rPr>
              <a:t>    </a:t>
            </a:r>
            <a:r>
              <a:rPr b="1" lang="en" sz="3800">
                <a:solidFill>
                  <a:schemeClr val="accent2"/>
                </a:solidFill>
                <a:latin typeface="Delius Unicase"/>
                <a:ea typeface="Delius Unicase"/>
                <a:cs typeface="Delius Unicase"/>
                <a:sym typeface="Delius Unicase"/>
              </a:rPr>
              <a:t>F</a:t>
            </a:r>
            <a:r>
              <a:rPr b="1" lang="en" sz="3800">
                <a:solidFill>
                  <a:schemeClr val="dk2"/>
                </a:solidFill>
                <a:latin typeface="Delius Unicase"/>
                <a:ea typeface="Delius Unicase"/>
                <a:cs typeface="Delius Unicase"/>
                <a:sym typeface="Delius Unicase"/>
              </a:rPr>
              <a:t>!</a:t>
            </a:r>
            <a:endParaRPr sz="2200"/>
          </a:p>
        </p:txBody>
      </p:sp>
      <p:sp>
        <p:nvSpPr>
          <p:cNvPr id="1464" name="Google Shape;1464;p36"/>
          <p:cNvSpPr txBox="1"/>
          <p:nvPr>
            <p:ph idx="1" type="subTitle"/>
          </p:nvPr>
        </p:nvSpPr>
        <p:spPr>
          <a:xfrm>
            <a:off x="540750" y="1688700"/>
            <a:ext cx="6857100" cy="1561500"/>
          </a:xfrm>
          <a:prstGeom prst="rect">
            <a:avLst/>
          </a:prstGeom>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a:t>The goal of our product is to give users quick and easy insight into which dogs your dog enjoys playing with and where to find them using software, hardware, and Machine learning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pic>
        <p:nvPicPr>
          <p:cNvPr id="1465" name="Google Shape;1465;p36"/>
          <p:cNvPicPr preferRelativeResize="0"/>
          <p:nvPr/>
        </p:nvPicPr>
        <p:blipFill>
          <a:blip r:embed="rId3">
            <a:alphaModFix/>
          </a:blip>
          <a:stretch>
            <a:fillRect/>
          </a:stretch>
        </p:blipFill>
        <p:spPr>
          <a:xfrm>
            <a:off x="4097025" y="273351"/>
            <a:ext cx="361950" cy="391350"/>
          </a:xfrm>
          <a:prstGeom prst="rect">
            <a:avLst/>
          </a:prstGeom>
          <a:noFill/>
          <a:ln>
            <a:noFill/>
          </a:ln>
        </p:spPr>
      </p:pic>
      <p:pic>
        <p:nvPicPr>
          <p:cNvPr id="1466" name="Google Shape;1466;p36"/>
          <p:cNvPicPr preferRelativeResize="0"/>
          <p:nvPr/>
        </p:nvPicPr>
        <p:blipFill>
          <a:blip r:embed="rId3">
            <a:alphaModFix/>
          </a:blip>
          <a:stretch>
            <a:fillRect/>
          </a:stretch>
        </p:blipFill>
        <p:spPr>
          <a:xfrm>
            <a:off x="4535000" y="297676"/>
            <a:ext cx="361950" cy="391350"/>
          </a:xfrm>
          <a:prstGeom prst="rect">
            <a:avLst/>
          </a:prstGeom>
          <a:noFill/>
          <a:ln>
            <a:noFill/>
          </a:ln>
        </p:spPr>
      </p:pic>
      <p:sp>
        <p:nvSpPr>
          <p:cNvPr id="1467" name="Google Shape;1467;p36"/>
          <p:cNvSpPr txBox="1"/>
          <p:nvPr/>
        </p:nvSpPr>
        <p:spPr>
          <a:xfrm>
            <a:off x="1056425" y="965663"/>
            <a:ext cx="3730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2"/>
                </a:solidFill>
                <a:latin typeface="Delius Unicase"/>
                <a:ea typeface="Delius Unicase"/>
                <a:cs typeface="Delius Unicase"/>
                <a:sym typeface="Delius Unicase"/>
              </a:rPr>
              <a:t>ProJect Statement</a:t>
            </a:r>
            <a:endParaRPr sz="100"/>
          </a:p>
        </p:txBody>
      </p:sp>
      <p:sp>
        <p:nvSpPr>
          <p:cNvPr id="1468" name="Google Shape;1468;p36"/>
          <p:cNvSpPr txBox="1"/>
          <p:nvPr>
            <p:ph idx="1" type="subTitle"/>
          </p:nvPr>
        </p:nvSpPr>
        <p:spPr>
          <a:xfrm>
            <a:off x="540750" y="3526825"/>
            <a:ext cx="6857100" cy="1561500"/>
          </a:xfrm>
          <a:prstGeom prst="rect">
            <a:avLst/>
          </a:prstGeom>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a:t>The proposed product encourages users to connect their dogs to ideal playmates, improving the overall health and wellbeing of all dogs involved. It also promotes social interaction between user.</a:t>
            </a:r>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t/>
            </a:r>
            <a:endParaRPr/>
          </a:p>
          <a:p>
            <a:pPr indent="0" lvl="0" marL="457200" rtl="0" algn="l">
              <a:lnSpc>
                <a:spcPct val="150000"/>
              </a:lnSpc>
              <a:spcBef>
                <a:spcPts val="0"/>
              </a:spcBef>
              <a:spcAft>
                <a:spcPts val="0"/>
              </a:spcAft>
              <a:buNone/>
            </a:pPr>
            <a:r>
              <a:t/>
            </a:r>
            <a:endParaRPr/>
          </a:p>
          <a:p>
            <a:pPr indent="0" lvl="0" marL="457200" rtl="0" algn="l">
              <a:lnSpc>
                <a:spcPct val="150000"/>
              </a:lnSpc>
              <a:spcBef>
                <a:spcPts val="0"/>
              </a:spcBef>
              <a:spcAft>
                <a:spcPts val="0"/>
              </a:spcAft>
              <a:buNone/>
            </a:pPr>
            <a:r>
              <a:t/>
            </a:r>
            <a:endParaRPr/>
          </a:p>
        </p:txBody>
      </p:sp>
      <p:sp>
        <p:nvSpPr>
          <p:cNvPr id="1469" name="Google Shape;1469;p36"/>
          <p:cNvSpPr txBox="1"/>
          <p:nvPr/>
        </p:nvSpPr>
        <p:spPr>
          <a:xfrm>
            <a:off x="1056425" y="2671425"/>
            <a:ext cx="3730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2"/>
                </a:solidFill>
                <a:latin typeface="Delius Unicase"/>
                <a:ea typeface="Delius Unicase"/>
                <a:cs typeface="Delius Unicase"/>
                <a:sym typeface="Delius Unicase"/>
              </a:rPr>
              <a:t>Societal Impact</a:t>
            </a:r>
            <a:endParaRPr sz="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3" name="Shape 1473"/>
        <p:cNvGrpSpPr/>
        <p:nvPr/>
      </p:nvGrpSpPr>
      <p:grpSpPr>
        <a:xfrm>
          <a:off x="0" y="0"/>
          <a:ext cx="0" cy="0"/>
          <a:chOff x="0" y="0"/>
          <a:chExt cx="0" cy="0"/>
        </a:xfrm>
      </p:grpSpPr>
      <p:sp>
        <p:nvSpPr>
          <p:cNvPr id="1474" name="Google Shape;1474;p37"/>
          <p:cNvSpPr txBox="1"/>
          <p:nvPr/>
        </p:nvSpPr>
        <p:spPr>
          <a:xfrm>
            <a:off x="459350" y="108600"/>
            <a:ext cx="81069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800">
                <a:solidFill>
                  <a:schemeClr val="accent2"/>
                </a:solidFill>
                <a:latin typeface="Delius Unicase"/>
                <a:ea typeface="Delius Unicase"/>
                <a:cs typeface="Delius Unicase"/>
                <a:sym typeface="Delius Unicase"/>
              </a:rPr>
              <a:t>W </a:t>
            </a:r>
            <a:r>
              <a:rPr b="1" lang="en" sz="3700">
                <a:solidFill>
                  <a:schemeClr val="dk2"/>
                </a:solidFill>
                <a:latin typeface="Delius Unicase"/>
                <a:ea typeface="Delius Unicase"/>
                <a:cs typeface="Delius Unicase"/>
                <a:sym typeface="Delius Unicase"/>
              </a:rPr>
              <a:t> </a:t>
            </a:r>
            <a:r>
              <a:rPr b="1" lang="en" sz="3800">
                <a:solidFill>
                  <a:schemeClr val="dk2"/>
                </a:solidFill>
                <a:latin typeface="Delius Unicase"/>
                <a:ea typeface="Delius Unicase"/>
                <a:cs typeface="Delius Unicase"/>
                <a:sym typeface="Delius Unicase"/>
              </a:rPr>
              <a:t>    </a:t>
            </a:r>
            <a:r>
              <a:rPr b="1" lang="en" sz="3800">
                <a:solidFill>
                  <a:schemeClr val="accent2"/>
                </a:solidFill>
                <a:latin typeface="Delius Unicase"/>
                <a:ea typeface="Delius Unicase"/>
                <a:cs typeface="Delius Unicase"/>
                <a:sym typeface="Delius Unicase"/>
              </a:rPr>
              <a:t>F</a:t>
            </a:r>
            <a:r>
              <a:rPr b="1" lang="en" sz="3800">
                <a:solidFill>
                  <a:schemeClr val="dk2"/>
                </a:solidFill>
                <a:latin typeface="Delius Unicase"/>
                <a:ea typeface="Delius Unicase"/>
                <a:cs typeface="Delius Unicase"/>
                <a:sym typeface="Delius Unicase"/>
              </a:rPr>
              <a:t>!</a:t>
            </a:r>
            <a:endParaRPr sz="2200"/>
          </a:p>
        </p:txBody>
      </p:sp>
      <p:pic>
        <p:nvPicPr>
          <p:cNvPr id="1475" name="Google Shape;1475;p37"/>
          <p:cNvPicPr preferRelativeResize="0"/>
          <p:nvPr/>
        </p:nvPicPr>
        <p:blipFill>
          <a:blip r:embed="rId3">
            <a:alphaModFix/>
          </a:blip>
          <a:stretch>
            <a:fillRect/>
          </a:stretch>
        </p:blipFill>
        <p:spPr>
          <a:xfrm>
            <a:off x="4097025" y="273351"/>
            <a:ext cx="361950" cy="391350"/>
          </a:xfrm>
          <a:prstGeom prst="rect">
            <a:avLst/>
          </a:prstGeom>
          <a:noFill/>
          <a:ln>
            <a:noFill/>
          </a:ln>
        </p:spPr>
      </p:pic>
      <p:pic>
        <p:nvPicPr>
          <p:cNvPr id="1476" name="Google Shape;1476;p37"/>
          <p:cNvPicPr preferRelativeResize="0"/>
          <p:nvPr/>
        </p:nvPicPr>
        <p:blipFill>
          <a:blip r:embed="rId3">
            <a:alphaModFix/>
          </a:blip>
          <a:stretch>
            <a:fillRect/>
          </a:stretch>
        </p:blipFill>
        <p:spPr>
          <a:xfrm>
            <a:off x="4535000" y="297676"/>
            <a:ext cx="361950" cy="391350"/>
          </a:xfrm>
          <a:prstGeom prst="rect">
            <a:avLst/>
          </a:prstGeom>
          <a:noFill/>
          <a:ln>
            <a:noFill/>
          </a:ln>
        </p:spPr>
      </p:pic>
      <p:sp>
        <p:nvSpPr>
          <p:cNvPr id="1477" name="Google Shape;1477;p37"/>
          <p:cNvSpPr txBox="1"/>
          <p:nvPr/>
        </p:nvSpPr>
        <p:spPr>
          <a:xfrm>
            <a:off x="566650" y="1089250"/>
            <a:ext cx="37302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dk2"/>
                </a:solidFill>
                <a:latin typeface="Delius Unicase"/>
                <a:ea typeface="Delius Unicase"/>
                <a:cs typeface="Delius Unicase"/>
                <a:sym typeface="Delius Unicase"/>
              </a:rPr>
              <a:t>Why SHould you care?</a:t>
            </a:r>
            <a:endParaRPr sz="100"/>
          </a:p>
        </p:txBody>
      </p:sp>
      <p:sp>
        <p:nvSpPr>
          <p:cNvPr id="1478" name="Google Shape;1478;p37"/>
          <p:cNvSpPr txBox="1"/>
          <p:nvPr>
            <p:ph idx="1" type="subTitle"/>
          </p:nvPr>
        </p:nvSpPr>
        <p:spPr>
          <a:xfrm>
            <a:off x="4652575" y="2266025"/>
            <a:ext cx="4095900" cy="2782500"/>
          </a:xfrm>
          <a:prstGeom prst="rect">
            <a:avLst/>
          </a:prstGeom>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a:t>Fully Functional </a:t>
            </a:r>
            <a:r>
              <a:rPr lang="en"/>
              <a:t>Front-end application</a:t>
            </a:r>
            <a:endParaRPr/>
          </a:p>
          <a:p>
            <a:pPr indent="-317500" lvl="0" marL="457200" marR="0" rtl="0" algn="l">
              <a:lnSpc>
                <a:spcPct val="150000"/>
              </a:lnSpc>
              <a:spcBef>
                <a:spcPts val="0"/>
              </a:spcBef>
              <a:spcAft>
                <a:spcPts val="0"/>
              </a:spcAft>
              <a:buSzPts val="1400"/>
              <a:buChar char="●"/>
            </a:pPr>
            <a:r>
              <a:rPr lang="en"/>
              <a:t>ML algorithms</a:t>
            </a:r>
            <a:endParaRPr/>
          </a:p>
          <a:p>
            <a:pPr indent="-317500" lvl="1" marL="914400" marR="0" rtl="0" algn="l">
              <a:lnSpc>
                <a:spcPct val="150000"/>
              </a:lnSpc>
              <a:spcBef>
                <a:spcPts val="0"/>
              </a:spcBef>
              <a:spcAft>
                <a:spcPts val="0"/>
              </a:spcAft>
              <a:buSzPts val="1400"/>
              <a:buChar char="○"/>
            </a:pPr>
            <a:r>
              <a:rPr lang="en" sz="1400"/>
              <a:t>Pretrained Base Model (Computer Vision)</a:t>
            </a:r>
            <a:endParaRPr sz="1400"/>
          </a:p>
          <a:p>
            <a:pPr indent="-317500" lvl="1" marL="914400" marR="0" rtl="0" algn="l">
              <a:lnSpc>
                <a:spcPct val="150000"/>
              </a:lnSpc>
              <a:spcBef>
                <a:spcPts val="0"/>
              </a:spcBef>
              <a:spcAft>
                <a:spcPts val="0"/>
              </a:spcAft>
              <a:buSzPts val="1400"/>
              <a:buChar char="○"/>
            </a:pPr>
            <a:r>
              <a:rPr lang="en" sz="1400"/>
              <a:t>SVM to consider features from sensors and user input</a:t>
            </a:r>
            <a:endParaRPr sz="1400"/>
          </a:p>
          <a:p>
            <a:pPr indent="-317500" lvl="0" marL="457200" marR="0" rtl="0" algn="l">
              <a:lnSpc>
                <a:spcPct val="150000"/>
              </a:lnSpc>
              <a:spcBef>
                <a:spcPts val="0"/>
              </a:spcBef>
              <a:spcAft>
                <a:spcPts val="0"/>
              </a:spcAft>
              <a:buSzPts val="1400"/>
              <a:buChar char="●"/>
            </a:pPr>
            <a:r>
              <a:rPr lang="en"/>
              <a:t>AWS E2C Server for computations</a:t>
            </a:r>
            <a:endParaRPr/>
          </a:p>
          <a:p>
            <a:pPr indent="-317500" lvl="0" marL="457200" marR="0" rtl="0" algn="l">
              <a:lnSpc>
                <a:spcPct val="150000"/>
              </a:lnSpc>
              <a:spcBef>
                <a:spcPts val="0"/>
              </a:spcBef>
              <a:spcAft>
                <a:spcPts val="0"/>
              </a:spcAft>
              <a:buSzPts val="1400"/>
              <a:buChar char="●"/>
            </a:pPr>
            <a:r>
              <a:rPr lang="en"/>
              <a:t>Firestore/AWS S3 database</a:t>
            </a:r>
            <a:endParaRPr/>
          </a:p>
          <a:p>
            <a:pPr indent="-317500" lvl="0" marL="457200" marR="0" rtl="0" algn="l">
              <a:lnSpc>
                <a:spcPct val="150000"/>
              </a:lnSpc>
              <a:spcBef>
                <a:spcPts val="0"/>
              </a:spcBef>
              <a:spcAft>
                <a:spcPts val="0"/>
              </a:spcAft>
              <a:buSzPts val="1400"/>
              <a:buChar char="●"/>
            </a:pPr>
            <a:r>
              <a:rPr lang="en"/>
              <a:t>Custom dog tag with sensors</a:t>
            </a:r>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t/>
            </a:r>
            <a:endParaRPr/>
          </a:p>
          <a:p>
            <a:pPr indent="0" lvl="0" marL="457200" rtl="0" algn="l">
              <a:lnSpc>
                <a:spcPct val="150000"/>
              </a:lnSpc>
              <a:spcBef>
                <a:spcPts val="0"/>
              </a:spcBef>
              <a:spcAft>
                <a:spcPts val="0"/>
              </a:spcAft>
              <a:buNone/>
            </a:pPr>
            <a:r>
              <a:t/>
            </a:r>
            <a:endParaRPr/>
          </a:p>
          <a:p>
            <a:pPr indent="0" lvl="0" marL="457200" rtl="0" algn="l">
              <a:lnSpc>
                <a:spcPct val="150000"/>
              </a:lnSpc>
              <a:spcBef>
                <a:spcPts val="0"/>
              </a:spcBef>
              <a:spcAft>
                <a:spcPts val="0"/>
              </a:spcAft>
              <a:buNone/>
            </a:pPr>
            <a:r>
              <a:t/>
            </a:r>
            <a:endParaRPr/>
          </a:p>
        </p:txBody>
      </p:sp>
      <p:sp>
        <p:nvSpPr>
          <p:cNvPr id="1479" name="Google Shape;1479;p37"/>
          <p:cNvSpPr txBox="1"/>
          <p:nvPr/>
        </p:nvSpPr>
        <p:spPr>
          <a:xfrm>
            <a:off x="4720075" y="1089250"/>
            <a:ext cx="37302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dk2"/>
                </a:solidFill>
                <a:latin typeface="Delius Unicase"/>
                <a:ea typeface="Delius Unicase"/>
                <a:cs typeface="Delius Unicase"/>
                <a:sym typeface="Delius Unicase"/>
              </a:rPr>
              <a:t>Technical Solution</a:t>
            </a:r>
            <a:endParaRPr sz="100"/>
          </a:p>
        </p:txBody>
      </p:sp>
      <p:sp>
        <p:nvSpPr>
          <p:cNvPr id="1480" name="Google Shape;1480;p37"/>
          <p:cNvSpPr txBox="1"/>
          <p:nvPr>
            <p:ph idx="1" type="subTitle"/>
          </p:nvPr>
        </p:nvSpPr>
        <p:spPr>
          <a:xfrm>
            <a:off x="459350" y="2266025"/>
            <a:ext cx="4095900" cy="2782500"/>
          </a:xfrm>
          <a:prstGeom prst="rect">
            <a:avLst/>
          </a:prstGeom>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a:t>Unique (no social media app on the market that utilizes ML to match dogs)</a:t>
            </a:r>
            <a:endParaRPr sz="1400"/>
          </a:p>
          <a:p>
            <a:pPr indent="-317500" lvl="0" marL="457200" rtl="0" algn="l">
              <a:lnSpc>
                <a:spcPct val="150000"/>
              </a:lnSpc>
              <a:spcBef>
                <a:spcPts val="0"/>
              </a:spcBef>
              <a:spcAft>
                <a:spcPts val="0"/>
              </a:spcAft>
              <a:buSzPts val="1400"/>
              <a:buChar char="●"/>
            </a:pPr>
            <a:r>
              <a:rPr lang="en"/>
              <a:t>Our app prioritizes dog-dog interactions instead of human-human interactions</a:t>
            </a:r>
            <a:endParaRPr/>
          </a:p>
          <a:p>
            <a:pPr indent="-317500" lvl="0" marL="457200" rtl="0" algn="l">
              <a:lnSpc>
                <a:spcPct val="150000"/>
              </a:lnSpc>
              <a:spcBef>
                <a:spcPts val="0"/>
              </a:spcBef>
              <a:spcAft>
                <a:spcPts val="0"/>
              </a:spcAft>
              <a:buSzPts val="1400"/>
              <a:buChar char="●"/>
            </a:pPr>
            <a:r>
              <a:t/>
            </a:r>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t/>
            </a:r>
            <a:endParaRPr/>
          </a:p>
          <a:p>
            <a:pPr indent="0" lvl="0" marL="457200" rtl="0" algn="l">
              <a:lnSpc>
                <a:spcPct val="150000"/>
              </a:lnSpc>
              <a:spcBef>
                <a:spcPts val="0"/>
              </a:spcBef>
              <a:spcAft>
                <a:spcPts val="0"/>
              </a:spcAft>
              <a:buNone/>
            </a:pPr>
            <a:r>
              <a:t/>
            </a:r>
            <a:endParaRPr/>
          </a:p>
          <a:p>
            <a:pPr indent="0" lvl="0" marL="457200" rtl="0" algn="l">
              <a:lnSpc>
                <a:spcPct val="150000"/>
              </a:lnSpc>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4" name="Shape 1484"/>
        <p:cNvGrpSpPr/>
        <p:nvPr/>
      </p:nvGrpSpPr>
      <p:grpSpPr>
        <a:xfrm>
          <a:off x="0" y="0"/>
          <a:ext cx="0" cy="0"/>
          <a:chOff x="0" y="0"/>
          <a:chExt cx="0" cy="0"/>
        </a:xfrm>
      </p:grpSpPr>
      <p:pic>
        <p:nvPicPr>
          <p:cNvPr id="1485" name="Google Shape;1485;p38"/>
          <p:cNvPicPr preferRelativeResize="0"/>
          <p:nvPr/>
        </p:nvPicPr>
        <p:blipFill rotWithShape="1">
          <a:blip r:embed="rId3">
            <a:alphaModFix/>
          </a:blip>
          <a:srcRect b="0" l="10972" r="10088" t="0"/>
          <a:stretch/>
        </p:blipFill>
        <p:spPr>
          <a:xfrm>
            <a:off x="5913450" y="1463550"/>
            <a:ext cx="2945499" cy="2367851"/>
          </a:xfrm>
          <a:prstGeom prst="rect">
            <a:avLst/>
          </a:prstGeom>
          <a:noFill/>
          <a:ln>
            <a:noFill/>
          </a:ln>
        </p:spPr>
      </p:pic>
      <p:pic>
        <p:nvPicPr>
          <p:cNvPr id="1486" name="Google Shape;1486;p38"/>
          <p:cNvPicPr preferRelativeResize="0"/>
          <p:nvPr/>
        </p:nvPicPr>
        <p:blipFill>
          <a:blip r:embed="rId4">
            <a:alphaModFix/>
          </a:blip>
          <a:stretch>
            <a:fillRect/>
          </a:stretch>
        </p:blipFill>
        <p:spPr>
          <a:xfrm>
            <a:off x="0" y="270800"/>
            <a:ext cx="5812825" cy="2121776"/>
          </a:xfrm>
          <a:prstGeom prst="rect">
            <a:avLst/>
          </a:prstGeom>
          <a:noFill/>
          <a:ln>
            <a:noFill/>
          </a:ln>
        </p:spPr>
      </p:pic>
      <p:pic>
        <p:nvPicPr>
          <p:cNvPr id="1487" name="Google Shape;1487;p38"/>
          <p:cNvPicPr preferRelativeResize="0"/>
          <p:nvPr/>
        </p:nvPicPr>
        <p:blipFill>
          <a:blip r:embed="rId5">
            <a:alphaModFix/>
          </a:blip>
          <a:stretch>
            <a:fillRect/>
          </a:stretch>
        </p:blipFill>
        <p:spPr>
          <a:xfrm>
            <a:off x="1767450" y="2605775"/>
            <a:ext cx="3750200" cy="22046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1" name="Shape 1491"/>
        <p:cNvGrpSpPr/>
        <p:nvPr/>
      </p:nvGrpSpPr>
      <p:grpSpPr>
        <a:xfrm>
          <a:off x="0" y="0"/>
          <a:ext cx="0" cy="0"/>
          <a:chOff x="0" y="0"/>
          <a:chExt cx="0" cy="0"/>
        </a:xfrm>
      </p:grpSpPr>
      <p:pic>
        <p:nvPicPr>
          <p:cNvPr id="1492" name="Google Shape;1492;p39"/>
          <p:cNvPicPr preferRelativeResize="0"/>
          <p:nvPr/>
        </p:nvPicPr>
        <p:blipFill>
          <a:blip r:embed="rId3">
            <a:alphaModFix/>
          </a:blip>
          <a:stretch>
            <a:fillRect/>
          </a:stretch>
        </p:blipFill>
        <p:spPr>
          <a:xfrm>
            <a:off x="0" y="64738"/>
            <a:ext cx="9144003" cy="50140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6" name="Shape 1496"/>
        <p:cNvGrpSpPr/>
        <p:nvPr/>
      </p:nvGrpSpPr>
      <p:grpSpPr>
        <a:xfrm>
          <a:off x="0" y="0"/>
          <a:ext cx="0" cy="0"/>
          <a:chOff x="0" y="0"/>
          <a:chExt cx="0" cy="0"/>
        </a:xfrm>
      </p:grpSpPr>
      <p:sp>
        <p:nvSpPr>
          <p:cNvPr id="1497" name="Google Shape;1497;p40"/>
          <p:cNvSpPr txBox="1"/>
          <p:nvPr/>
        </p:nvSpPr>
        <p:spPr>
          <a:xfrm>
            <a:off x="518550" y="657625"/>
            <a:ext cx="81069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dk2"/>
                </a:solidFill>
                <a:latin typeface="Delius Unicase"/>
                <a:ea typeface="Delius Unicase"/>
                <a:cs typeface="Delius Unicase"/>
                <a:sym typeface="Delius Unicase"/>
              </a:rPr>
              <a:t>Deliverables</a:t>
            </a:r>
            <a:endParaRPr/>
          </a:p>
        </p:txBody>
      </p:sp>
      <p:sp>
        <p:nvSpPr>
          <p:cNvPr id="1498" name="Google Shape;1498;p40"/>
          <p:cNvSpPr txBox="1"/>
          <p:nvPr>
            <p:ph idx="1" type="subTitle"/>
          </p:nvPr>
        </p:nvSpPr>
        <p:spPr>
          <a:xfrm>
            <a:off x="0" y="1829175"/>
            <a:ext cx="2956800" cy="1598700"/>
          </a:xfrm>
          <a:prstGeom prst="rect">
            <a:avLst/>
          </a:prstGeom>
        </p:spPr>
        <p:txBody>
          <a:bodyPr anchorCtr="0" anchor="ctr"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a:t>A social media app with:</a:t>
            </a:r>
            <a:endParaRPr/>
          </a:p>
          <a:p>
            <a:pPr indent="-317500" lvl="1" marL="914400" rtl="0" algn="l">
              <a:lnSpc>
                <a:spcPct val="150000"/>
              </a:lnSpc>
              <a:spcBef>
                <a:spcPts val="0"/>
              </a:spcBef>
              <a:spcAft>
                <a:spcPts val="0"/>
              </a:spcAft>
              <a:buSzPts val="1400"/>
              <a:buChar char="○"/>
            </a:pPr>
            <a:r>
              <a:rPr lang="en" sz="1400"/>
              <a:t>Interactive map</a:t>
            </a:r>
            <a:endParaRPr sz="1400"/>
          </a:p>
          <a:p>
            <a:pPr indent="-317500" lvl="1" marL="914400" rtl="0" algn="l">
              <a:lnSpc>
                <a:spcPct val="150000"/>
              </a:lnSpc>
              <a:spcBef>
                <a:spcPts val="0"/>
              </a:spcBef>
              <a:spcAft>
                <a:spcPts val="0"/>
              </a:spcAft>
              <a:buSzPts val="1400"/>
              <a:buChar char="○"/>
            </a:pPr>
            <a:r>
              <a:rPr lang="en" sz="1400"/>
              <a:t>History page</a:t>
            </a:r>
            <a:endParaRPr sz="1400"/>
          </a:p>
          <a:p>
            <a:pPr indent="-317500" lvl="1" marL="914400" rtl="0" algn="l">
              <a:lnSpc>
                <a:spcPct val="150000"/>
              </a:lnSpc>
              <a:spcBef>
                <a:spcPts val="0"/>
              </a:spcBef>
              <a:spcAft>
                <a:spcPts val="0"/>
              </a:spcAft>
              <a:buSzPts val="1400"/>
              <a:buChar char="○"/>
            </a:pPr>
            <a:r>
              <a:rPr lang="en" sz="1400"/>
              <a:t>Friends page</a:t>
            </a:r>
            <a:endParaRPr sz="1400"/>
          </a:p>
          <a:p>
            <a:pPr indent="-317500" lvl="1" marL="914400" rtl="0" algn="l">
              <a:lnSpc>
                <a:spcPct val="150000"/>
              </a:lnSpc>
              <a:spcBef>
                <a:spcPts val="0"/>
              </a:spcBef>
              <a:spcAft>
                <a:spcPts val="0"/>
              </a:spcAft>
              <a:buSzPts val="1400"/>
              <a:buChar char="○"/>
            </a:pPr>
            <a:r>
              <a:rPr lang="en" sz="1400"/>
              <a:t>Profile page</a:t>
            </a:r>
            <a:endParaRPr sz="140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
        <p:nvSpPr>
          <p:cNvPr id="1499" name="Google Shape;1499;p40"/>
          <p:cNvSpPr txBox="1"/>
          <p:nvPr/>
        </p:nvSpPr>
        <p:spPr>
          <a:xfrm>
            <a:off x="2834450" y="2139900"/>
            <a:ext cx="3000000" cy="2339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Montserrat"/>
              <a:buChar char="●"/>
            </a:pPr>
            <a:r>
              <a:rPr lang="en">
                <a:solidFill>
                  <a:schemeClr val="dk1"/>
                </a:solidFill>
                <a:latin typeface="Montserrat"/>
                <a:ea typeface="Montserrat"/>
                <a:cs typeface="Montserrat"/>
                <a:sym typeface="Montserrat"/>
              </a:rPr>
              <a:t>A dog tag capable of:</a:t>
            </a:r>
            <a:endParaRPr>
              <a:solidFill>
                <a:schemeClr val="dk1"/>
              </a:solidFill>
              <a:latin typeface="Montserrat"/>
              <a:ea typeface="Montserrat"/>
              <a:cs typeface="Montserrat"/>
              <a:sym typeface="Montserrat"/>
            </a:endParaRPr>
          </a:p>
          <a:p>
            <a:pPr indent="-317500" lvl="1" marL="914400" rtl="0" algn="l">
              <a:lnSpc>
                <a:spcPct val="150000"/>
              </a:lnSpc>
              <a:spcBef>
                <a:spcPts val="0"/>
              </a:spcBef>
              <a:spcAft>
                <a:spcPts val="0"/>
              </a:spcAft>
              <a:buSzPts val="1400"/>
              <a:buFont typeface="Montserrat"/>
              <a:buChar char="○"/>
            </a:pPr>
            <a:r>
              <a:rPr lang="en">
                <a:latin typeface="Montserrat"/>
                <a:ea typeface="Montserrat"/>
                <a:cs typeface="Montserrat"/>
                <a:sym typeface="Montserrat"/>
              </a:rPr>
              <a:t>Always locating dog</a:t>
            </a:r>
            <a:endParaRPr>
              <a:latin typeface="Montserrat"/>
              <a:ea typeface="Montserrat"/>
              <a:cs typeface="Montserrat"/>
              <a:sym typeface="Montserrat"/>
            </a:endParaRPr>
          </a:p>
          <a:p>
            <a:pPr indent="-317500" lvl="1" marL="914400" rtl="0" algn="l">
              <a:lnSpc>
                <a:spcPct val="150000"/>
              </a:lnSpc>
              <a:spcBef>
                <a:spcPts val="0"/>
              </a:spcBef>
              <a:spcAft>
                <a:spcPts val="0"/>
              </a:spcAft>
              <a:buSzPts val="1400"/>
              <a:buFont typeface="Montserrat"/>
              <a:buChar char="○"/>
            </a:pPr>
            <a:r>
              <a:rPr lang="en">
                <a:latin typeface="Montserrat"/>
                <a:ea typeface="Montserrat"/>
                <a:cs typeface="Montserrat"/>
                <a:sym typeface="Montserrat"/>
              </a:rPr>
              <a:t>Tracking dog’s motions via accelerometer</a:t>
            </a:r>
            <a:endParaRPr>
              <a:latin typeface="Montserrat"/>
              <a:ea typeface="Montserrat"/>
              <a:cs typeface="Montserrat"/>
              <a:sym typeface="Montserrat"/>
            </a:endParaRPr>
          </a:p>
          <a:p>
            <a:pPr indent="-317500" lvl="1" marL="914400" rtl="0" algn="l">
              <a:lnSpc>
                <a:spcPct val="150000"/>
              </a:lnSpc>
              <a:spcBef>
                <a:spcPts val="0"/>
              </a:spcBef>
              <a:spcAft>
                <a:spcPts val="0"/>
              </a:spcAft>
              <a:buSzPts val="1400"/>
              <a:buFont typeface="Montserrat"/>
              <a:buChar char="○"/>
            </a:pPr>
            <a:r>
              <a:rPr lang="en">
                <a:latin typeface="Montserrat"/>
                <a:ea typeface="Montserrat"/>
                <a:cs typeface="Montserrat"/>
                <a:sym typeface="Montserrat"/>
              </a:rPr>
              <a:t>Record dog’s barks via microphone</a:t>
            </a:r>
            <a:endParaRPr/>
          </a:p>
        </p:txBody>
      </p:sp>
      <p:sp>
        <p:nvSpPr>
          <p:cNvPr id="1500" name="Google Shape;1500;p40"/>
          <p:cNvSpPr txBox="1"/>
          <p:nvPr/>
        </p:nvSpPr>
        <p:spPr>
          <a:xfrm>
            <a:off x="5601675" y="1274025"/>
            <a:ext cx="3357300" cy="27090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Montserrat"/>
              <a:buChar char="●"/>
            </a:pPr>
            <a:r>
              <a:rPr lang="en">
                <a:solidFill>
                  <a:schemeClr val="dk1"/>
                </a:solidFill>
                <a:latin typeface="Montserrat"/>
                <a:ea typeface="Montserrat"/>
                <a:cs typeface="Montserrat"/>
                <a:sym typeface="Montserrat"/>
              </a:rPr>
              <a:t>Machine Learning Algorithms:</a:t>
            </a:r>
            <a:endParaRPr>
              <a:latin typeface="Montserrat"/>
              <a:ea typeface="Montserrat"/>
              <a:cs typeface="Montserrat"/>
              <a:sym typeface="Montserrat"/>
            </a:endParaRPr>
          </a:p>
          <a:p>
            <a:pPr indent="-311150" lvl="1" marL="914400" rtl="0" algn="l">
              <a:lnSpc>
                <a:spcPct val="100000"/>
              </a:lnSpc>
              <a:spcBef>
                <a:spcPts val="0"/>
              </a:spcBef>
              <a:spcAft>
                <a:spcPts val="0"/>
              </a:spcAft>
              <a:buSzPts val="1300"/>
              <a:buFont typeface="Montserrat"/>
              <a:buChar char="○"/>
            </a:pPr>
            <a:r>
              <a:rPr lang="en" sz="1300">
                <a:latin typeface="Montserrat"/>
                <a:ea typeface="Montserrat"/>
                <a:cs typeface="Montserrat"/>
                <a:sym typeface="Montserrat"/>
              </a:rPr>
              <a:t>P</a:t>
            </a:r>
            <a:r>
              <a:rPr lang="en" sz="1300">
                <a:latin typeface="Montserrat"/>
                <a:ea typeface="Montserrat"/>
                <a:cs typeface="Montserrat"/>
                <a:sym typeface="Montserrat"/>
              </a:rPr>
              <a:t>re-trained base model using videos of dogs interacting, utilizing Computer Vision</a:t>
            </a:r>
            <a:endParaRPr sz="1300">
              <a:latin typeface="Montserrat"/>
              <a:ea typeface="Montserrat"/>
              <a:cs typeface="Montserrat"/>
              <a:sym typeface="Montserrat"/>
            </a:endParaRPr>
          </a:p>
          <a:p>
            <a:pPr indent="-311150" lvl="1" marL="914400" rtl="0" algn="l">
              <a:lnSpc>
                <a:spcPct val="100000"/>
              </a:lnSpc>
              <a:spcBef>
                <a:spcPts val="0"/>
              </a:spcBef>
              <a:spcAft>
                <a:spcPts val="0"/>
              </a:spcAft>
              <a:buSzPts val="1300"/>
              <a:buFont typeface="Montserrat"/>
              <a:buChar char="○"/>
            </a:pPr>
            <a:r>
              <a:rPr lang="en" sz="1300">
                <a:latin typeface="Montserrat"/>
                <a:ea typeface="Montserrat"/>
                <a:cs typeface="Montserrat"/>
                <a:sym typeface="Montserrat"/>
              </a:rPr>
              <a:t>Utilizing SVM to consider added features such as motion from accelerometer values, dogs barks, and user input to analyze dogs’ interactions live</a:t>
            </a:r>
            <a:endParaRPr sz="1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4" name="Shape 1504"/>
        <p:cNvGrpSpPr/>
        <p:nvPr/>
      </p:nvGrpSpPr>
      <p:grpSpPr>
        <a:xfrm>
          <a:off x="0" y="0"/>
          <a:ext cx="0" cy="0"/>
          <a:chOff x="0" y="0"/>
          <a:chExt cx="0" cy="0"/>
        </a:xfrm>
      </p:grpSpPr>
      <p:grpSp>
        <p:nvGrpSpPr>
          <p:cNvPr id="1505" name="Google Shape;1505;p41"/>
          <p:cNvGrpSpPr/>
          <p:nvPr/>
        </p:nvGrpSpPr>
        <p:grpSpPr>
          <a:xfrm rot="10800000">
            <a:off x="1120462" y="1599503"/>
            <a:ext cx="3124070" cy="1454517"/>
            <a:chOff x="2203363" y="1079838"/>
            <a:chExt cx="5120587" cy="3441015"/>
          </a:xfrm>
        </p:grpSpPr>
        <p:sp>
          <p:nvSpPr>
            <p:cNvPr id="1506" name="Google Shape;1506;p41"/>
            <p:cNvSpPr/>
            <p:nvPr/>
          </p:nvSpPr>
          <p:spPr>
            <a:xfrm>
              <a:off x="2203363" y="1079838"/>
              <a:ext cx="5093410" cy="3441015"/>
            </a:xfrm>
            <a:custGeom>
              <a:rect b="b" l="l" r="r" t="t"/>
              <a:pathLst>
                <a:path extrusionOk="0" h="35945" w="53206">
                  <a:moveTo>
                    <a:pt x="26634" y="1109"/>
                  </a:moveTo>
                  <a:cubicBezTo>
                    <a:pt x="27526" y="1109"/>
                    <a:pt x="28422" y="1147"/>
                    <a:pt x="29322" y="1228"/>
                  </a:cubicBezTo>
                  <a:cubicBezTo>
                    <a:pt x="33525" y="1629"/>
                    <a:pt x="37628" y="2563"/>
                    <a:pt x="41664" y="3897"/>
                  </a:cubicBezTo>
                  <a:cubicBezTo>
                    <a:pt x="44433" y="4798"/>
                    <a:pt x="46768" y="6299"/>
                    <a:pt x="48569" y="8600"/>
                  </a:cubicBezTo>
                  <a:cubicBezTo>
                    <a:pt x="51738" y="12570"/>
                    <a:pt x="52972" y="18641"/>
                    <a:pt x="49770" y="23311"/>
                  </a:cubicBezTo>
                  <a:cubicBezTo>
                    <a:pt x="47135" y="27147"/>
                    <a:pt x="43766" y="30016"/>
                    <a:pt x="39229" y="31450"/>
                  </a:cubicBezTo>
                  <a:cubicBezTo>
                    <a:pt x="35726" y="32551"/>
                    <a:pt x="32157" y="32918"/>
                    <a:pt x="28521" y="32951"/>
                  </a:cubicBezTo>
                  <a:cubicBezTo>
                    <a:pt x="28339" y="32953"/>
                    <a:pt x="28156" y="32955"/>
                    <a:pt x="27973" y="32955"/>
                  </a:cubicBezTo>
                  <a:cubicBezTo>
                    <a:pt x="25521" y="32955"/>
                    <a:pt x="23075" y="32740"/>
                    <a:pt x="20716" y="32150"/>
                  </a:cubicBezTo>
                  <a:cubicBezTo>
                    <a:pt x="20356" y="32059"/>
                    <a:pt x="20017" y="32018"/>
                    <a:pt x="19693" y="32018"/>
                  </a:cubicBezTo>
                  <a:cubicBezTo>
                    <a:pt x="18608" y="32018"/>
                    <a:pt x="17697" y="32478"/>
                    <a:pt x="16746" y="33018"/>
                  </a:cubicBezTo>
                  <a:cubicBezTo>
                    <a:pt x="16046" y="33451"/>
                    <a:pt x="15345" y="33852"/>
                    <a:pt x="14645" y="34285"/>
                  </a:cubicBezTo>
                  <a:cubicBezTo>
                    <a:pt x="14549" y="34346"/>
                    <a:pt x="14478" y="34371"/>
                    <a:pt x="14424" y="34371"/>
                  </a:cubicBezTo>
                  <a:cubicBezTo>
                    <a:pt x="14273" y="34371"/>
                    <a:pt x="14260" y="34175"/>
                    <a:pt x="14211" y="34052"/>
                  </a:cubicBezTo>
                  <a:cubicBezTo>
                    <a:pt x="13844" y="33018"/>
                    <a:pt x="13644" y="31984"/>
                    <a:pt x="13411" y="30916"/>
                  </a:cubicBezTo>
                  <a:cubicBezTo>
                    <a:pt x="13277" y="30216"/>
                    <a:pt x="12910" y="29815"/>
                    <a:pt x="12276" y="29515"/>
                  </a:cubicBezTo>
                  <a:cubicBezTo>
                    <a:pt x="10809" y="28815"/>
                    <a:pt x="9374" y="28048"/>
                    <a:pt x="8073" y="27080"/>
                  </a:cubicBezTo>
                  <a:cubicBezTo>
                    <a:pt x="4771" y="24678"/>
                    <a:pt x="2703" y="21476"/>
                    <a:pt x="2069" y="17440"/>
                  </a:cubicBezTo>
                  <a:cubicBezTo>
                    <a:pt x="1569" y="14238"/>
                    <a:pt x="2636" y="11436"/>
                    <a:pt x="4904" y="9167"/>
                  </a:cubicBezTo>
                  <a:cubicBezTo>
                    <a:pt x="8107" y="5965"/>
                    <a:pt x="11943" y="3864"/>
                    <a:pt x="16279" y="2663"/>
                  </a:cubicBezTo>
                  <a:cubicBezTo>
                    <a:pt x="19683" y="1705"/>
                    <a:pt x="23129" y="1109"/>
                    <a:pt x="26634" y="1109"/>
                  </a:cubicBezTo>
                  <a:close/>
                  <a:moveTo>
                    <a:pt x="26177" y="0"/>
                  </a:moveTo>
                  <a:cubicBezTo>
                    <a:pt x="22480" y="0"/>
                    <a:pt x="18867" y="606"/>
                    <a:pt x="15279" y="1595"/>
                  </a:cubicBezTo>
                  <a:cubicBezTo>
                    <a:pt x="11209" y="2763"/>
                    <a:pt x="7540" y="4731"/>
                    <a:pt x="4371" y="7533"/>
                  </a:cubicBezTo>
                  <a:cubicBezTo>
                    <a:pt x="2069" y="9601"/>
                    <a:pt x="535" y="12170"/>
                    <a:pt x="335" y="15305"/>
                  </a:cubicBezTo>
                  <a:cubicBezTo>
                    <a:pt x="1" y="20642"/>
                    <a:pt x="2403" y="24779"/>
                    <a:pt x="6339" y="28114"/>
                  </a:cubicBezTo>
                  <a:cubicBezTo>
                    <a:pt x="7940" y="29449"/>
                    <a:pt x="9841" y="30383"/>
                    <a:pt x="11743" y="31283"/>
                  </a:cubicBezTo>
                  <a:cubicBezTo>
                    <a:pt x="12110" y="31483"/>
                    <a:pt x="12310" y="31717"/>
                    <a:pt x="12410" y="32117"/>
                  </a:cubicBezTo>
                  <a:cubicBezTo>
                    <a:pt x="12577" y="32851"/>
                    <a:pt x="12743" y="33585"/>
                    <a:pt x="12944" y="34319"/>
                  </a:cubicBezTo>
                  <a:cubicBezTo>
                    <a:pt x="13244" y="35455"/>
                    <a:pt x="13544" y="35944"/>
                    <a:pt x="14172" y="35944"/>
                  </a:cubicBezTo>
                  <a:cubicBezTo>
                    <a:pt x="14521" y="35944"/>
                    <a:pt x="14971" y="35793"/>
                    <a:pt x="15579" y="35520"/>
                  </a:cubicBezTo>
                  <a:cubicBezTo>
                    <a:pt x="16680" y="34986"/>
                    <a:pt x="17814" y="34485"/>
                    <a:pt x="18914" y="33952"/>
                  </a:cubicBezTo>
                  <a:cubicBezTo>
                    <a:pt x="19194" y="33812"/>
                    <a:pt x="19456" y="33754"/>
                    <a:pt x="19726" y="33754"/>
                  </a:cubicBezTo>
                  <a:cubicBezTo>
                    <a:pt x="19843" y="33754"/>
                    <a:pt x="19961" y="33765"/>
                    <a:pt x="20082" y="33785"/>
                  </a:cubicBezTo>
                  <a:cubicBezTo>
                    <a:pt x="22304" y="34229"/>
                    <a:pt x="24552" y="34463"/>
                    <a:pt x="26780" y="34463"/>
                  </a:cubicBezTo>
                  <a:cubicBezTo>
                    <a:pt x="27061" y="34463"/>
                    <a:pt x="27341" y="34460"/>
                    <a:pt x="27621" y="34452"/>
                  </a:cubicBezTo>
                  <a:cubicBezTo>
                    <a:pt x="30122" y="34452"/>
                    <a:pt x="32558" y="34319"/>
                    <a:pt x="34993" y="33885"/>
                  </a:cubicBezTo>
                  <a:cubicBezTo>
                    <a:pt x="41330" y="32751"/>
                    <a:pt x="46601" y="29916"/>
                    <a:pt x="50370" y="24545"/>
                  </a:cubicBezTo>
                  <a:cubicBezTo>
                    <a:pt x="52305" y="21810"/>
                    <a:pt x="53206" y="18808"/>
                    <a:pt x="52639" y="15505"/>
                  </a:cubicBezTo>
                  <a:cubicBezTo>
                    <a:pt x="51705" y="9935"/>
                    <a:pt x="48569" y="5998"/>
                    <a:pt x="43565" y="3497"/>
                  </a:cubicBezTo>
                  <a:cubicBezTo>
                    <a:pt x="42498" y="2996"/>
                    <a:pt x="41364" y="2763"/>
                    <a:pt x="40263" y="2429"/>
                  </a:cubicBezTo>
                  <a:cubicBezTo>
                    <a:pt x="36294" y="1262"/>
                    <a:pt x="32324" y="328"/>
                    <a:pt x="28188" y="61"/>
                  </a:cubicBezTo>
                  <a:cubicBezTo>
                    <a:pt x="27514" y="20"/>
                    <a:pt x="26844" y="0"/>
                    <a:pt x="26177" y="0"/>
                  </a:cubicBezTo>
                  <a:close/>
                </a:path>
              </a:pathLst>
            </a:custGeom>
            <a:solidFill>
              <a:srgbClr val="212E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1"/>
            <p:cNvSpPr/>
            <p:nvPr/>
          </p:nvSpPr>
          <p:spPr>
            <a:xfrm>
              <a:off x="2261200" y="1150181"/>
              <a:ext cx="5062750" cy="3290527"/>
            </a:xfrm>
            <a:custGeom>
              <a:rect b="b" l="l" r="r" t="t"/>
              <a:pathLst>
                <a:path extrusionOk="0" h="33262" w="51405">
                  <a:moveTo>
                    <a:pt x="24987" y="0"/>
                  </a:moveTo>
                  <a:cubicBezTo>
                    <a:pt x="21509" y="0"/>
                    <a:pt x="18089" y="611"/>
                    <a:pt x="14711" y="1534"/>
                  </a:cubicBezTo>
                  <a:cubicBezTo>
                    <a:pt x="10375" y="2769"/>
                    <a:pt x="6539" y="4837"/>
                    <a:pt x="3336" y="8039"/>
                  </a:cubicBezTo>
                  <a:cubicBezTo>
                    <a:pt x="1068" y="10341"/>
                    <a:pt x="1" y="13143"/>
                    <a:pt x="501" y="16345"/>
                  </a:cubicBezTo>
                  <a:cubicBezTo>
                    <a:pt x="1135" y="20348"/>
                    <a:pt x="3236" y="23583"/>
                    <a:pt x="6505" y="25985"/>
                  </a:cubicBezTo>
                  <a:cubicBezTo>
                    <a:pt x="7806" y="26953"/>
                    <a:pt x="9241" y="27720"/>
                    <a:pt x="10708" y="28387"/>
                  </a:cubicBezTo>
                  <a:cubicBezTo>
                    <a:pt x="11342" y="28687"/>
                    <a:pt x="11709" y="29121"/>
                    <a:pt x="11843" y="29821"/>
                  </a:cubicBezTo>
                  <a:cubicBezTo>
                    <a:pt x="12076" y="30855"/>
                    <a:pt x="12276" y="31923"/>
                    <a:pt x="12643" y="32957"/>
                  </a:cubicBezTo>
                  <a:cubicBezTo>
                    <a:pt x="12693" y="33081"/>
                    <a:pt x="12706" y="33262"/>
                    <a:pt x="12862" y="33262"/>
                  </a:cubicBezTo>
                  <a:cubicBezTo>
                    <a:pt x="12914" y="33262"/>
                    <a:pt x="12984" y="33241"/>
                    <a:pt x="13077" y="33190"/>
                  </a:cubicBezTo>
                  <a:cubicBezTo>
                    <a:pt x="13777" y="32757"/>
                    <a:pt x="14478" y="32356"/>
                    <a:pt x="15178" y="31923"/>
                  </a:cubicBezTo>
                  <a:cubicBezTo>
                    <a:pt x="16121" y="31362"/>
                    <a:pt x="17025" y="30919"/>
                    <a:pt x="18098" y="30919"/>
                  </a:cubicBezTo>
                  <a:cubicBezTo>
                    <a:pt x="18429" y="30919"/>
                    <a:pt x="18777" y="30961"/>
                    <a:pt x="19148" y="31055"/>
                  </a:cubicBezTo>
                  <a:cubicBezTo>
                    <a:pt x="21482" y="31639"/>
                    <a:pt x="23902" y="31827"/>
                    <a:pt x="26328" y="31827"/>
                  </a:cubicBezTo>
                  <a:cubicBezTo>
                    <a:pt x="26536" y="31827"/>
                    <a:pt x="26745" y="31825"/>
                    <a:pt x="26953" y="31823"/>
                  </a:cubicBezTo>
                  <a:cubicBezTo>
                    <a:pt x="30589" y="31823"/>
                    <a:pt x="34158" y="31422"/>
                    <a:pt x="37661" y="30322"/>
                  </a:cubicBezTo>
                  <a:cubicBezTo>
                    <a:pt x="42198" y="28921"/>
                    <a:pt x="45567" y="26052"/>
                    <a:pt x="48202" y="22216"/>
                  </a:cubicBezTo>
                  <a:cubicBezTo>
                    <a:pt x="51404" y="17512"/>
                    <a:pt x="50170" y="11441"/>
                    <a:pt x="47001" y="7472"/>
                  </a:cubicBezTo>
                  <a:cubicBezTo>
                    <a:pt x="45200" y="5204"/>
                    <a:pt x="42865" y="3703"/>
                    <a:pt x="40096" y="2769"/>
                  </a:cubicBezTo>
                  <a:cubicBezTo>
                    <a:pt x="36060" y="1434"/>
                    <a:pt x="31957" y="534"/>
                    <a:pt x="27754" y="133"/>
                  </a:cubicBezTo>
                  <a:cubicBezTo>
                    <a:pt x="26827" y="43"/>
                    <a:pt x="25905" y="0"/>
                    <a:pt x="249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8" name="Google Shape;1508;p41"/>
          <p:cNvSpPr txBox="1"/>
          <p:nvPr>
            <p:ph type="title"/>
          </p:nvPr>
        </p:nvSpPr>
        <p:spPr>
          <a:xfrm>
            <a:off x="789429" y="798925"/>
            <a:ext cx="37785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509" name="Google Shape;1509;p41"/>
          <p:cNvSpPr txBox="1"/>
          <p:nvPr>
            <p:ph idx="1" type="subTitle"/>
          </p:nvPr>
        </p:nvSpPr>
        <p:spPr>
          <a:xfrm>
            <a:off x="789300" y="1885238"/>
            <a:ext cx="3778500" cy="105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800"/>
          </a:p>
          <a:p>
            <a:pPr indent="0" lvl="0" marL="0" rtl="0" algn="ctr">
              <a:spcBef>
                <a:spcPts val="0"/>
              </a:spcBef>
              <a:spcAft>
                <a:spcPts val="0"/>
              </a:spcAft>
              <a:buClr>
                <a:schemeClr val="dk1"/>
              </a:buClr>
              <a:buSzPts val="1100"/>
              <a:buFont typeface="Arial"/>
              <a:buNone/>
            </a:pPr>
            <a:r>
              <a:rPr lang="en" sz="2000"/>
              <a:t>Any Questions?</a:t>
            </a:r>
            <a:endParaRPr sz="2000"/>
          </a:p>
        </p:txBody>
      </p:sp>
      <p:pic>
        <p:nvPicPr>
          <p:cNvPr id="1510" name="Google Shape;1510;p41"/>
          <p:cNvPicPr preferRelativeResize="0"/>
          <p:nvPr/>
        </p:nvPicPr>
        <p:blipFill>
          <a:blip r:embed="rId3">
            <a:alphaModFix/>
          </a:blip>
          <a:stretch>
            <a:fillRect/>
          </a:stretch>
        </p:blipFill>
        <p:spPr>
          <a:xfrm rot="-5400000">
            <a:off x="2195710" y="2485447"/>
            <a:ext cx="973800" cy="33177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og Pattern by Slidesgo">
  <a:themeElements>
    <a:clrScheme name="Simple Light">
      <a:dk1>
        <a:srgbClr val="212E36"/>
      </a:dk1>
      <a:lt1>
        <a:srgbClr val="FDCB62"/>
      </a:lt1>
      <a:dk2>
        <a:srgbClr val="8A91B5"/>
      </a:dk2>
      <a:lt2>
        <a:srgbClr val="FFFFFF"/>
      </a:lt2>
      <a:accent1>
        <a:srgbClr val="FDCB62"/>
      </a:accent1>
      <a:accent2>
        <a:srgbClr val="F3AE39"/>
      </a:accent2>
      <a:accent3>
        <a:srgbClr val="F3AE39"/>
      </a:accent3>
      <a:accent4>
        <a:srgbClr val="F3AE39"/>
      </a:accent4>
      <a:accent5>
        <a:srgbClr val="8A91B5"/>
      </a:accent5>
      <a:accent6>
        <a:srgbClr val="8A91B5"/>
      </a:accent6>
      <a:hlink>
        <a:srgbClr val="212E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